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notesSlides/notesSlide6.xml" ContentType="application/vnd.openxmlformats-officedocument.presentationml.notesSlide+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media/image94.jpg" ContentType="image/jpg"/>
  <Override PartName="/ppt/tags/tag50.xml" ContentType="application/vnd.openxmlformats-officedocument.presentationml.tags+xml"/>
  <Override PartName="/ppt/media/image96.jpg" ContentType="image/jpg"/>
  <Override PartName="/ppt/tags/tag51.xml" ContentType="application/vnd.openxmlformats-officedocument.presentationml.tags+xml"/>
  <Override PartName="/ppt/media/image103.jpg" ContentType="image/jpg"/>
  <Override PartName="/ppt/tags/tag52.xml" ContentType="application/vnd.openxmlformats-officedocument.presentationml.tags+xml"/>
  <Override PartName="/ppt/media/image107.jpg" ContentType="image/jpg"/>
  <Override PartName="/ppt/media/image108.jpg" ContentType="image/jpg"/>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3.xml" ContentType="application/vnd.openxmlformats-officedocument.presentationml.notesSlide+xml"/>
  <Override PartName="/ppt/tags/tag57.xml" ContentType="application/vnd.openxmlformats-officedocument.presentationml.tags+xml"/>
  <Override PartName="/ppt/notesSlides/notesSlide14.xml" ContentType="application/vnd.openxmlformats-officedocument.presentationml.notesSlide+xml"/>
  <Override PartName="/ppt/media/image122.jpg" ContentType="image/jpg"/>
  <Override PartName="/ppt/media/image123.jpg" ContentType="image/jpg"/>
  <Override PartName="/ppt/media/image125.jpg" ContentType="image/jpg"/>
  <Override PartName="/ppt/media/image126.jpg" ContentType="image/jpg"/>
  <Override PartName="/ppt/tags/tag58.xml" ContentType="application/vnd.openxmlformats-officedocument.presentationml.tags+xml"/>
  <Override PartName="/ppt/notesSlides/notesSlide1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tags/tag64.xml" ContentType="application/vnd.openxmlformats-officedocument.presentationml.tags+xml"/>
  <Override PartName="/ppt/notesSlides/notesSlide18.xml" ContentType="application/vnd.openxmlformats-officedocument.presentationml.notesSlide+xml"/>
  <Override PartName="/ppt/tags/tag65.xml" ContentType="application/vnd.openxmlformats-officedocument.presentationml.tags+xml"/>
  <Override PartName="/ppt/notesSlides/notesSlide1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notesSlides/notesSlide21.xml" ContentType="application/vnd.openxmlformats-officedocument.presentationml.notesSlide+xml"/>
  <Override PartName="/ppt/tags/tag70.xml" ContentType="application/vnd.openxmlformats-officedocument.presentationml.tags+xml"/>
  <Override PartName="/ppt/notesSlides/notesSlide22.xml" ContentType="application/vnd.openxmlformats-officedocument.presentationml.notesSlide+xml"/>
  <Override PartName="/ppt/tags/tag71.xml" ContentType="application/vnd.openxmlformats-officedocument.presentationml.tags+xml"/>
  <Override PartName="/ppt/notesSlides/notesSlide23.xml" ContentType="application/vnd.openxmlformats-officedocument.presentationml.notesSlide+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5.xml" ContentType="application/vnd.openxmlformats-officedocument.presentationml.notesSlide+xml"/>
  <Override PartName="/ppt/tags/tag75.xml" ContentType="application/vnd.openxmlformats-officedocument.presentationml.tags+xml"/>
  <Override PartName="/ppt/notesSlides/notesSlide2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notesSlides/notesSlide3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1.xml" ContentType="application/vnd.openxmlformats-officedocument.presentationml.notesSlide+xml"/>
  <Override PartName="/ppt/tags/tag9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 id="2147483752" r:id="rId5"/>
    <p:sldMasterId id="2147483777" r:id="rId6"/>
    <p:sldMasterId id="2147483784" r:id="rId7"/>
    <p:sldMasterId id="2147483823" r:id="rId8"/>
    <p:sldMasterId id="2147483843" r:id="rId9"/>
    <p:sldMasterId id="2147483847" r:id="rId10"/>
    <p:sldMasterId id="2147483870" r:id="rId11"/>
  </p:sldMasterIdLst>
  <p:notesMasterIdLst>
    <p:notesMasterId r:id="rId106"/>
  </p:notesMasterIdLst>
  <p:sldIdLst>
    <p:sldId id="276" r:id="rId12"/>
    <p:sldId id="331" r:id="rId13"/>
    <p:sldId id="2141412155" r:id="rId14"/>
    <p:sldId id="2141412091" r:id="rId15"/>
    <p:sldId id="277" r:id="rId16"/>
    <p:sldId id="278" r:id="rId17"/>
    <p:sldId id="279" r:id="rId18"/>
    <p:sldId id="2141412156" r:id="rId19"/>
    <p:sldId id="319" r:id="rId20"/>
    <p:sldId id="296" r:id="rId21"/>
    <p:sldId id="299" r:id="rId22"/>
    <p:sldId id="2141412133" r:id="rId23"/>
    <p:sldId id="321" r:id="rId24"/>
    <p:sldId id="2141412142" r:id="rId25"/>
    <p:sldId id="280" r:id="rId26"/>
    <p:sldId id="301" r:id="rId27"/>
    <p:sldId id="281" r:id="rId28"/>
    <p:sldId id="257" r:id="rId29"/>
    <p:sldId id="304" r:id="rId30"/>
    <p:sldId id="322" r:id="rId31"/>
    <p:sldId id="282" r:id="rId32"/>
    <p:sldId id="256" r:id="rId33"/>
    <p:sldId id="284" r:id="rId34"/>
    <p:sldId id="307" r:id="rId35"/>
    <p:sldId id="258" r:id="rId36"/>
    <p:sldId id="270" r:id="rId37"/>
    <p:sldId id="2141412131" r:id="rId38"/>
    <p:sldId id="2141412132" r:id="rId39"/>
    <p:sldId id="283" r:id="rId40"/>
    <p:sldId id="2368" r:id="rId41"/>
    <p:sldId id="311" r:id="rId42"/>
    <p:sldId id="2342" r:id="rId43"/>
    <p:sldId id="2371" r:id="rId44"/>
    <p:sldId id="324" r:id="rId45"/>
    <p:sldId id="2370" r:id="rId46"/>
    <p:sldId id="2369" r:id="rId47"/>
    <p:sldId id="2141412134" r:id="rId48"/>
    <p:sldId id="295" r:id="rId49"/>
    <p:sldId id="2141412135" r:id="rId50"/>
    <p:sldId id="2141412158" r:id="rId51"/>
    <p:sldId id="2141412103" r:id="rId52"/>
    <p:sldId id="302" r:id="rId53"/>
    <p:sldId id="285" r:id="rId54"/>
    <p:sldId id="286" r:id="rId55"/>
    <p:sldId id="305" r:id="rId56"/>
    <p:sldId id="2141412143" r:id="rId57"/>
    <p:sldId id="288" r:id="rId58"/>
    <p:sldId id="2141412105" r:id="rId59"/>
    <p:sldId id="2141412106" r:id="rId60"/>
    <p:sldId id="2141412107" r:id="rId61"/>
    <p:sldId id="269" r:id="rId62"/>
    <p:sldId id="2141412108" r:id="rId63"/>
    <p:sldId id="272" r:id="rId64"/>
    <p:sldId id="289" r:id="rId65"/>
    <p:sldId id="267" r:id="rId66"/>
    <p:sldId id="372" r:id="rId67"/>
    <p:sldId id="359" r:id="rId68"/>
    <p:sldId id="373" r:id="rId69"/>
    <p:sldId id="2141412146" r:id="rId70"/>
    <p:sldId id="362" r:id="rId71"/>
    <p:sldId id="2141412147" r:id="rId72"/>
    <p:sldId id="375" r:id="rId73"/>
    <p:sldId id="2141412148" r:id="rId74"/>
    <p:sldId id="260" r:id="rId75"/>
    <p:sldId id="262" r:id="rId76"/>
    <p:sldId id="2141412149" r:id="rId77"/>
    <p:sldId id="2141412145" r:id="rId78"/>
    <p:sldId id="2141412150" r:id="rId79"/>
    <p:sldId id="2141412151" r:id="rId80"/>
    <p:sldId id="325" r:id="rId81"/>
    <p:sldId id="2160" r:id="rId82"/>
    <p:sldId id="2141412152" r:id="rId83"/>
    <p:sldId id="2163" r:id="rId84"/>
    <p:sldId id="327" r:id="rId85"/>
    <p:sldId id="2168" r:id="rId86"/>
    <p:sldId id="2141412153" r:id="rId87"/>
    <p:sldId id="2141412154" r:id="rId88"/>
    <p:sldId id="2141412136" r:id="rId89"/>
    <p:sldId id="2141412126" r:id="rId90"/>
    <p:sldId id="2141412127" r:id="rId91"/>
    <p:sldId id="2141412128" r:id="rId92"/>
    <p:sldId id="273" r:id="rId93"/>
    <p:sldId id="274" r:id="rId94"/>
    <p:sldId id="275" r:id="rId95"/>
    <p:sldId id="2141412129" r:id="rId96"/>
    <p:sldId id="2141412130" r:id="rId97"/>
    <p:sldId id="2141412137" r:id="rId98"/>
    <p:sldId id="2141412144" r:id="rId99"/>
    <p:sldId id="290" r:id="rId100"/>
    <p:sldId id="303" r:id="rId101"/>
    <p:sldId id="291" r:id="rId102"/>
    <p:sldId id="292" r:id="rId103"/>
    <p:sldId id="2141412157" r:id="rId104"/>
    <p:sldId id="266"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1F35F3-4A4C-421D-99E8-33C65E489DEE}">
          <p14:sldIdLst>
            <p14:sldId id="276"/>
          </p14:sldIdLst>
        </p14:section>
        <p14:section name="Opening" id="{18F3C28F-37A2-4646-8762-993A68A73362}">
          <p14:sldIdLst>
            <p14:sldId id="331"/>
            <p14:sldId id="2141412155"/>
            <p14:sldId id="2141412091"/>
            <p14:sldId id="277"/>
            <p14:sldId id="278"/>
            <p14:sldId id="279"/>
            <p14:sldId id="2141412156"/>
            <p14:sldId id="319"/>
            <p14:sldId id="296"/>
            <p14:sldId id="299"/>
            <p14:sldId id="2141412133"/>
            <p14:sldId id="321"/>
            <p14:sldId id="2141412142"/>
          </p14:sldIdLst>
        </p14:section>
        <p14:section name="Lightening 1" id="{023DBF70-7398-407F-A69C-FF10E1CC9401}">
          <p14:sldIdLst>
            <p14:sldId id="280"/>
          </p14:sldIdLst>
        </p14:section>
        <p14:section name="Panel 1" id="{0BE17DDD-3645-43C0-875D-0721E50F5BD9}">
          <p14:sldIdLst>
            <p14:sldId id="301"/>
            <p14:sldId id="281"/>
            <p14:sldId id="257"/>
            <p14:sldId id="304"/>
            <p14:sldId id="322"/>
          </p14:sldIdLst>
        </p14:section>
        <p14:section name="Project s'case 1" id="{5F27EE57-7B6F-471B-83CE-3727C20E8012}">
          <p14:sldIdLst>
            <p14:sldId id="282"/>
            <p14:sldId id="256"/>
            <p14:sldId id="284"/>
            <p14:sldId id="307"/>
            <p14:sldId id="258"/>
            <p14:sldId id="270"/>
            <p14:sldId id="2141412131"/>
            <p14:sldId id="2141412132"/>
            <p14:sldId id="283"/>
            <p14:sldId id="2368"/>
            <p14:sldId id="311"/>
            <p14:sldId id="2342"/>
            <p14:sldId id="2371"/>
            <p14:sldId id="324"/>
            <p14:sldId id="2370"/>
            <p14:sldId id="2369"/>
            <p14:sldId id="2141412134"/>
          </p14:sldIdLst>
        </p14:section>
        <p14:section name="Lunch" id="{AD01D678-B489-46EE-A8C5-1480EF3FE347}">
          <p14:sldIdLst>
            <p14:sldId id="295"/>
            <p14:sldId id="2141412135"/>
            <p14:sldId id="2141412158"/>
          </p14:sldIdLst>
        </p14:section>
        <p14:section name="Lightening 2" id="{988A9CCA-C5EA-4CF9-9E2F-7CBD4B2A3063}">
          <p14:sldIdLst>
            <p14:sldId id="2141412103"/>
          </p14:sldIdLst>
        </p14:section>
        <p14:section name="Panel 2" id="{D18F4415-E882-4C76-947A-6D8D7764CEAD}">
          <p14:sldIdLst>
            <p14:sldId id="302"/>
            <p14:sldId id="285"/>
            <p14:sldId id="286"/>
            <p14:sldId id="305"/>
            <p14:sldId id="2141412143"/>
          </p14:sldIdLst>
        </p14:section>
        <p14:section name="Project s'case 2" id="{49FB04C9-5EC9-416B-B0E1-6356489AB896}">
          <p14:sldIdLst>
            <p14:sldId id="288"/>
            <p14:sldId id="2141412105"/>
            <p14:sldId id="2141412106"/>
            <p14:sldId id="2141412107"/>
            <p14:sldId id="269"/>
            <p14:sldId id="2141412108"/>
            <p14:sldId id="272"/>
            <p14:sldId id="289"/>
            <p14:sldId id="267"/>
            <p14:sldId id="372"/>
            <p14:sldId id="359"/>
            <p14:sldId id="373"/>
            <p14:sldId id="2141412146"/>
            <p14:sldId id="362"/>
            <p14:sldId id="2141412147"/>
            <p14:sldId id="375"/>
            <p14:sldId id="2141412148"/>
            <p14:sldId id="260"/>
            <p14:sldId id="262"/>
            <p14:sldId id="2141412149"/>
            <p14:sldId id="2141412145"/>
            <p14:sldId id="2141412150"/>
            <p14:sldId id="2141412151"/>
            <p14:sldId id="325"/>
            <p14:sldId id="2160"/>
            <p14:sldId id="2141412152"/>
            <p14:sldId id="2163"/>
            <p14:sldId id="327"/>
            <p14:sldId id="2168"/>
            <p14:sldId id="2141412153"/>
            <p14:sldId id="2141412154"/>
            <p14:sldId id="2141412136"/>
          </p14:sldIdLst>
        </p14:section>
        <p14:section name="Networking" id="{6F966280-C7EA-4C02-AE11-634712E53A75}">
          <p14:sldIdLst>
            <p14:sldId id="2141412126"/>
            <p14:sldId id="2141412127"/>
            <p14:sldId id="2141412128"/>
            <p14:sldId id="273"/>
            <p14:sldId id="274"/>
            <p14:sldId id="275"/>
            <p14:sldId id="2141412129"/>
            <p14:sldId id="2141412130"/>
          </p14:sldIdLst>
        </p14:section>
        <p14:section name="Closing" id="{31A2A3DE-6DF1-4EC4-8C2B-38C43B937CF2}">
          <p14:sldIdLst>
            <p14:sldId id="2141412137"/>
            <p14:sldId id="2141412144"/>
            <p14:sldId id="290"/>
          </p14:sldIdLst>
        </p14:section>
        <p14:section name="Closing" id="{1E8278D6-B200-42A2-80EA-E74DC3A47468}">
          <p14:sldIdLst>
            <p14:sldId id="303"/>
            <p14:sldId id="291"/>
            <p14:sldId id="292"/>
            <p14:sldId id="2141412157"/>
            <p14:sldId id="266"/>
          </p14:sldIdLst>
        </p14:section>
      </p14:sectionLst>
    </p:ext>
    <p:ext uri="{EFAFB233-063F-42B5-8137-9DF3F51BA10A}">
      <p15:sldGuideLst xmlns:p15="http://schemas.microsoft.com/office/powerpoint/2012/main">
        <p15:guide id="1" orient="horz" pos="2160" userDrawn="1">
          <p15:clr>
            <a:srgbClr val="A4A3A4"/>
          </p15:clr>
        </p15:guide>
        <p15:guide id="2"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B2C11B-58A0-93F0-B210-747ABEBAB771}" name="Landi, Giulia" initials="LG" userId="S::Giulia.Landi@ricardo.com::ce419aa9-9809-4677-b3ed-655f79dd6572" providerId="AD"/>
  <p188:author id="{C13C4644-8462-12B4-8045-9137EF7BC7F9}" name="Landi, Giulia" initials="LG" userId="S::giulia.landi@ricardo.com::ce419aa9-9809-4677-b3ed-655f79dd6572" providerId="AD"/>
  <p188:author id="{76492DB0-06F6-14A3-A10F-6E79AB88F2E1}" name="Michemberg Conti, Ximena" initials="MCX" userId="S::Ximena.MichembergConti@ricardo.com::1ef666fe-81f1-4c86-91be-9e232de0c9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3C9D"/>
    <a:srgbClr val="9080BC"/>
    <a:srgbClr val="0D5364"/>
    <a:srgbClr val="059AE5"/>
    <a:srgbClr val="007137"/>
    <a:srgbClr val="5439A1"/>
    <a:srgbClr val="593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792" y="56"/>
      </p:cViewPr>
      <p:guideLst>
        <p:guide orient="horz" pos="2160"/>
        <p:guide pos="3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presProps" Target="presProps.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viewProps" Target="view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heme" Target="theme/theme1.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6E12B-643B-4E2C-B972-172948F2B631}"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E0012-C74E-457D-9525-B737A7B2E74A}" type="slidenum">
              <a:rPr lang="en-GB" smtClean="0"/>
              <a:t>‹#›</a:t>
            </a:fld>
            <a:endParaRPr lang="en-GB"/>
          </a:p>
        </p:txBody>
      </p:sp>
    </p:spTree>
    <p:extLst>
      <p:ext uri="{BB962C8B-B14F-4D97-AF65-F5344CB8AC3E}">
        <p14:creationId xmlns:p14="http://schemas.microsoft.com/office/powerpoint/2010/main" val="45181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47db2cdc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047db2cdc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Tx/>
              <a:buChar char="-"/>
            </a:pPr>
            <a:r>
              <a:rPr lang="is-IS" sz="1200" dirty="0" err="1"/>
              <a:t>Introduce</a:t>
            </a:r>
            <a:r>
              <a:rPr lang="is-IS" sz="1200" dirty="0"/>
              <a:t> </a:t>
            </a:r>
            <a:r>
              <a:rPr lang="is-IS" sz="1200" dirty="0" err="1"/>
              <a:t>myself</a:t>
            </a:r>
            <a:r>
              <a:rPr lang="is-IS" sz="1200" dirty="0"/>
              <a:t>.</a:t>
            </a:r>
          </a:p>
          <a:p>
            <a:pPr marL="171450" indent="-171450">
              <a:buFontTx/>
              <a:buChar char="-"/>
            </a:pPr>
            <a:r>
              <a:rPr lang="is-IS" sz="1200" dirty="0" err="1"/>
              <a:t>Happy</a:t>
            </a:r>
            <a:r>
              <a:rPr lang="is-IS" sz="1200" dirty="0"/>
              <a:t> and </a:t>
            </a:r>
            <a:r>
              <a:rPr lang="is-IS" sz="1200" dirty="0" err="1"/>
              <a:t>grateful</a:t>
            </a:r>
            <a:r>
              <a:rPr lang="is-IS" sz="1200" dirty="0"/>
              <a:t> </a:t>
            </a:r>
            <a:r>
              <a:rPr lang="is-IS" sz="1200" dirty="0" err="1"/>
              <a:t>to</a:t>
            </a:r>
            <a:r>
              <a:rPr lang="is-IS" sz="1200" dirty="0"/>
              <a:t> </a:t>
            </a:r>
            <a:r>
              <a:rPr lang="is-IS" sz="1200" dirty="0" err="1"/>
              <a:t>be</a:t>
            </a:r>
            <a:r>
              <a:rPr lang="is-IS" sz="1200" dirty="0"/>
              <a:t> </a:t>
            </a:r>
            <a:r>
              <a:rPr lang="is-IS" sz="1200" dirty="0" err="1"/>
              <a:t>here</a:t>
            </a:r>
            <a:r>
              <a:rPr lang="is-IS" sz="1200" dirty="0"/>
              <a:t> and </a:t>
            </a:r>
            <a:r>
              <a:rPr lang="is-IS" sz="1200" dirty="0" err="1"/>
              <a:t>to</a:t>
            </a:r>
            <a:r>
              <a:rPr lang="is-IS" sz="1200" dirty="0"/>
              <a:t> </a:t>
            </a:r>
            <a:r>
              <a:rPr lang="is-IS" sz="1200" dirty="0" err="1"/>
              <a:t>hear</a:t>
            </a:r>
            <a:r>
              <a:rPr lang="is-IS" sz="1200" dirty="0"/>
              <a:t> from </a:t>
            </a:r>
            <a:r>
              <a:rPr lang="is-IS" sz="1200" dirty="0" err="1"/>
              <a:t>all</a:t>
            </a:r>
            <a:r>
              <a:rPr lang="is-IS" sz="1200" dirty="0"/>
              <a:t> these </a:t>
            </a:r>
            <a:r>
              <a:rPr lang="is-IS" sz="1200" dirty="0" err="1"/>
              <a:t>highly</a:t>
            </a:r>
            <a:r>
              <a:rPr lang="is-IS" sz="1200" dirty="0"/>
              <a:t> </a:t>
            </a:r>
            <a:r>
              <a:rPr lang="is-IS" sz="1200" dirty="0" err="1"/>
              <a:t>experienced</a:t>
            </a:r>
            <a:r>
              <a:rPr lang="is-IS" sz="1200" dirty="0"/>
              <a:t> people.</a:t>
            </a:r>
            <a:endParaRPr lang="LID4096"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t>For most people living in a place called Iceland, the words global warming initially sound quite nice! This may, or may not, have contributed to us not jumping to action as soon as many of our neighbours did when the alarm for climate change was initially sounded. It took us a while to truly understand that we also needed to act and that we needed to act fast.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t>In addition to being generally fond of heat, ask anyone in Tenerife, where we now have, I believe, a colony of Icelanders fed up with our weather, we as a population have another </a:t>
            </a:r>
            <a:r>
              <a:rPr lang="is-IS" sz="1200" b="0" i="0" dirty="0" err="1">
                <a:solidFill>
                  <a:srgbClr val="000000"/>
                </a:solidFill>
                <a:effectLst/>
                <a:latin typeface="arial" panose="020B0604020202020204" pitchFamily="34" charset="0"/>
              </a:rPr>
              <a:t>characteristic</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trait</a:t>
            </a:r>
            <a:r>
              <a:rPr lang="is-IS" sz="1200" b="0" i="0" dirty="0">
                <a:solidFill>
                  <a:srgbClr val="000000"/>
                </a:solidFill>
                <a:effectLst/>
                <a:latin typeface="arial" panose="020B0604020202020204" pitchFamily="34" charset="0"/>
              </a:rPr>
              <a:t> that </a:t>
            </a:r>
            <a:r>
              <a:rPr lang="is-IS" sz="1200" b="0" i="0" dirty="0" err="1">
                <a:solidFill>
                  <a:srgbClr val="000000"/>
                </a:solidFill>
                <a:effectLst/>
                <a:latin typeface="arial" panose="020B0604020202020204" pitchFamily="34" charset="0"/>
              </a:rPr>
              <a:t>inhibits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early</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strategic</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intervention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just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about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everything</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This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characteristic</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presents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itself</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reacting</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most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challenges</a:t>
            </a:r>
            <a:r>
              <a:rPr lang="is-IS" sz="1200" b="0" i="0" dirty="0">
                <a:solidFill>
                  <a:srgbClr val="000000"/>
                </a:solidFill>
                <a:effectLst/>
                <a:latin typeface="arial" panose="020B0604020202020204" pitchFamily="34" charset="0"/>
              </a:rPr>
              <a:t> with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sentence</a:t>
            </a:r>
            <a:r>
              <a:rPr lang="is-IS" sz="1200" b="0" i="0" dirty="0">
                <a:solidFill>
                  <a:srgbClr val="000000"/>
                </a:solidFill>
                <a:effectLst/>
                <a:latin typeface="arial" panose="020B0604020202020204" pitchFamily="34" charset="0"/>
              </a:rPr>
              <a:t> "Þetta reddast". Which </a:t>
            </a:r>
            <a:r>
              <a:rPr lang="is-IS" sz="1200" b="0" i="0" dirty="0" err="1">
                <a:solidFill>
                  <a:srgbClr val="000000"/>
                </a:solidFill>
                <a:effectLst/>
                <a:latin typeface="arial" panose="020B0604020202020204" pitchFamily="34" charset="0"/>
              </a:rPr>
              <a:t>essentially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means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both</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It'll</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be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fine</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it'll</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work</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itself</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out</a:t>
            </a:r>
            <a:r>
              <a:rPr lang="is-IS" sz="1200"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is-IS" sz="1200"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s-IS" sz="1200" b="0" i="0" dirty="0" err="1">
                <a:solidFill>
                  <a:srgbClr val="000000"/>
                </a:solidFill>
                <a:effectLst/>
                <a:latin typeface="arial" panose="020B0604020202020204" pitchFamily="34" charset="0"/>
              </a:rPr>
              <a:t>As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you</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see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this</a:t>
            </a:r>
            <a:r>
              <a:rPr lang="is-IS" sz="1200" b="0" i="0" dirty="0">
                <a:solidFill>
                  <a:srgbClr val="000000"/>
                </a:solidFill>
                <a:effectLst/>
                <a:latin typeface="arial" panose="020B0604020202020204" pitchFamily="34" charset="0"/>
              </a:rPr>
              <a:t> is not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mentality</a:t>
            </a:r>
            <a:r>
              <a:rPr lang="is-IS" sz="1200" b="0" i="0" dirty="0">
                <a:solidFill>
                  <a:srgbClr val="000000"/>
                </a:solidFill>
                <a:effectLst/>
                <a:latin typeface="arial" panose="020B0604020202020204" pitchFamily="34" charset="0"/>
              </a:rPr>
              <a:t> of a </a:t>
            </a:r>
            <a:r>
              <a:rPr lang="is-IS" sz="1200" b="0" i="0" dirty="0" err="1">
                <a:solidFill>
                  <a:srgbClr val="000000"/>
                </a:solidFill>
                <a:effectLst/>
                <a:latin typeface="arial" panose="020B0604020202020204" pitchFamily="34" charset="0"/>
              </a:rPr>
              <a:t>strategic</a:t>
            </a:r>
            <a:r>
              <a:rPr lang="is-IS" sz="1200" b="0" i="0" dirty="0">
                <a:solidFill>
                  <a:srgbClr val="000000"/>
                </a:solidFill>
                <a:effectLst/>
                <a:latin typeface="arial" panose="020B0604020202020204" pitchFamily="34" charset="0"/>
              </a:rPr>
              <a:t> and action </a:t>
            </a:r>
            <a:r>
              <a:rPr lang="is-IS" sz="1200" b="0" i="0" dirty="0" err="1">
                <a:solidFill>
                  <a:srgbClr val="000000"/>
                </a:solidFill>
                <a:effectLst/>
                <a:latin typeface="arial" panose="020B0604020202020204" pitchFamily="34" charset="0"/>
              </a:rPr>
              <a:t>based</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approach</a:t>
            </a:r>
            <a:r>
              <a:rPr lang="is-IS" sz="1200"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is-IS" sz="1200"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s-IS" sz="1200" b="0" i="0" dirty="0">
                <a:solidFill>
                  <a:srgbClr val="000000"/>
                </a:solidFill>
                <a:effectLst/>
                <a:latin typeface="arial" panose="020B0604020202020204" pitchFamily="34" charset="0"/>
              </a:rPr>
              <a:t>The "It will </a:t>
            </a:r>
            <a:r>
              <a:rPr lang="is-IS" sz="1200" b="0" i="0" dirty="0" err="1">
                <a:solidFill>
                  <a:srgbClr val="000000"/>
                </a:solidFill>
                <a:effectLst/>
                <a:latin typeface="arial" panose="020B0604020202020204" pitchFamily="34" charset="0"/>
              </a:rPr>
              <a:t>work</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itself</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out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mentality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has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however</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also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proven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extremely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valuable</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shaped</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our</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ability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adapt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changes and </a:t>
            </a:r>
            <a:r>
              <a:rPr lang="is-IS" sz="1200" b="0" i="0" dirty="0" err="1">
                <a:solidFill>
                  <a:srgbClr val="000000"/>
                </a:solidFill>
                <a:effectLst/>
                <a:latin typeface="arial" panose="020B0604020202020204" pitchFamily="34" charset="0"/>
              </a:rPr>
              <a:t>challenges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they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arise</a:t>
            </a:r>
            <a:r>
              <a:rPr lang="is-IS" sz="1200"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s-IS" sz="1200" b="0" i="0" dirty="0" err="1">
                <a:solidFill>
                  <a:srgbClr val="000000"/>
                </a:solidFill>
                <a:effectLst/>
                <a:latin typeface="arial" panose="020B0604020202020204" pitchFamily="34" charset="0"/>
              </a:rPr>
              <a:t>This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attitude</a:t>
            </a:r>
            <a:r>
              <a:rPr lang="is-IS" sz="1200" b="0" i="0" dirty="0">
                <a:solidFill>
                  <a:srgbClr val="000000"/>
                </a:solidFill>
                <a:effectLst/>
                <a:latin typeface="arial" panose="020B0604020202020204" pitchFamily="34" charset="0"/>
              </a:rPr>
              <a:t> is </a:t>
            </a:r>
            <a:r>
              <a:rPr lang="is-IS" sz="1200" b="0" i="0" dirty="0" err="1">
                <a:solidFill>
                  <a:srgbClr val="000000"/>
                </a:solidFill>
                <a:effectLst/>
                <a:latin typeface="arial" panose="020B0604020202020204" pitchFamily="34" charset="0"/>
              </a:rPr>
              <a:t>however</a:t>
            </a:r>
            <a:r>
              <a:rPr lang="is-IS" sz="1200" b="0" i="0" dirty="0">
                <a:solidFill>
                  <a:srgbClr val="000000"/>
                </a:solidFill>
                <a:effectLst/>
                <a:latin typeface="arial" panose="020B0604020202020204" pitchFamily="34" charset="0"/>
              </a:rPr>
              <a:t> not </a:t>
            </a:r>
            <a:r>
              <a:rPr lang="is-IS" sz="1200" b="0" i="0" dirty="0" err="1">
                <a:solidFill>
                  <a:srgbClr val="000000"/>
                </a:solidFill>
                <a:effectLst/>
                <a:latin typeface="arial" panose="020B0604020202020204" pitchFamily="34" charset="0"/>
              </a:rPr>
              <a:t>good</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enough</a:t>
            </a:r>
            <a:r>
              <a:rPr lang="is-IS" sz="1200" b="0" i="0" dirty="0">
                <a:solidFill>
                  <a:srgbClr val="000000"/>
                </a:solidFill>
                <a:effectLst/>
                <a:latin typeface="arial" panose="020B0604020202020204" pitchFamily="34" charset="0"/>
              </a:rPr>
              <a:t> any </a:t>
            </a:r>
            <a:r>
              <a:rPr lang="is-IS" sz="1200" b="0" i="0" dirty="0" err="1">
                <a:solidFill>
                  <a:srgbClr val="000000"/>
                </a:solidFill>
                <a:effectLst/>
                <a:latin typeface="arial" panose="020B0604020202020204" pitchFamily="34" charset="0"/>
              </a:rPr>
              <a:t>more</a:t>
            </a:r>
            <a:r>
              <a:rPr lang="is-IS" sz="1200" b="0" i="0" dirty="0">
                <a:solidFill>
                  <a:srgbClr val="000000"/>
                </a:solidFill>
                <a:effectLst/>
                <a:latin typeface="arial" panose="020B0604020202020204" pitchFamily="34" charset="0"/>
              </a:rPr>
              <a:t>. Not </a:t>
            </a:r>
            <a:r>
              <a:rPr lang="is-IS" sz="1200" b="0" i="0" dirty="0" err="1">
                <a:solidFill>
                  <a:srgbClr val="000000"/>
                </a:solidFill>
                <a:effectLst/>
                <a:latin typeface="arial" panose="020B0604020202020204" pitchFamily="34" charset="0"/>
              </a:rPr>
              <a:t>when</a:t>
            </a:r>
            <a:r>
              <a:rPr lang="is-IS" sz="1200" b="0" i="0" dirty="0">
                <a:solidFill>
                  <a:srgbClr val="000000"/>
                </a:solidFill>
                <a:effectLst/>
                <a:latin typeface="arial" panose="020B0604020202020204" pitchFamily="34" charset="0"/>
              </a:rPr>
              <a:t> it </a:t>
            </a:r>
            <a:r>
              <a:rPr lang="is-IS" sz="1200" b="0" i="0" dirty="0" err="1">
                <a:solidFill>
                  <a:srgbClr val="000000"/>
                </a:solidFill>
                <a:effectLst/>
                <a:latin typeface="arial" panose="020B0604020202020204" pitchFamily="34" charset="0"/>
              </a:rPr>
              <a:t>comes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issues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like</a:t>
            </a:r>
            <a:r>
              <a:rPr lang="is-IS" sz="1200" b="0" i="0" dirty="0">
                <a:solidFill>
                  <a:srgbClr val="000000"/>
                </a:solidFill>
                <a:effectLst/>
                <a:latin typeface="arial" panose="020B0604020202020204" pitchFamily="34" charset="0"/>
              </a:rPr>
              <a:t> Adaptation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Climate </a:t>
            </a:r>
            <a:r>
              <a:rPr lang="is-IS" sz="1200" b="0" i="0" dirty="0" err="1">
                <a:solidFill>
                  <a:srgbClr val="000000"/>
                </a:solidFill>
                <a:effectLst/>
                <a:latin typeface="arial" panose="020B0604020202020204" pitchFamily="34" charset="0"/>
              </a:rPr>
              <a:t>Change</a:t>
            </a:r>
            <a:r>
              <a:rPr lang="is-IS" sz="1200" b="0" i="0" dirty="0">
                <a:solidFill>
                  <a:srgbClr val="000000"/>
                </a:solidFill>
                <a:effectLst/>
                <a:latin typeface="arial" panose="020B0604020202020204" pitchFamily="34" charset="0"/>
              </a:rPr>
              <a:t>. </a:t>
            </a:r>
          </a:p>
          <a:p>
            <a:pPr marL="0" lvl="0" indent="0" algn="l" rtl="0">
              <a:spcBef>
                <a:spcPts val="0"/>
              </a:spcBef>
              <a:spcAft>
                <a:spcPts val="0"/>
              </a:spcAft>
              <a:buNone/>
            </a:pPr>
            <a:r>
              <a:rPr lang="is-IS" sz="1200" b="0" i="0" dirty="0" err="1">
                <a:solidFill>
                  <a:srgbClr val="000000"/>
                </a:solidFill>
                <a:effectLst/>
                <a:latin typeface="arial" panose="020B0604020202020204" pitchFamily="34" charset="0"/>
              </a:rPr>
              <a:t>We</a:t>
            </a:r>
            <a:r>
              <a:rPr lang="is-IS" sz="1200" b="0" i="0" dirty="0">
                <a:solidFill>
                  <a:srgbClr val="000000"/>
                </a:solidFill>
                <a:effectLst/>
                <a:latin typeface="arial" panose="020B0604020202020204" pitchFamily="34" charset="0"/>
              </a:rPr>
              <a:t> are </a:t>
            </a:r>
            <a:r>
              <a:rPr lang="is-IS" sz="1200" b="0" i="0" dirty="0" err="1">
                <a:solidFill>
                  <a:srgbClr val="000000"/>
                </a:solidFill>
                <a:effectLst/>
                <a:latin typeface="arial" panose="020B0604020202020204" pitchFamily="34" charset="0"/>
              </a:rPr>
              <a:t>fortunate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enough</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though</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have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fantastically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qualified</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experts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who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work</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hard</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counter</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this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initial</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lack</a:t>
            </a:r>
            <a:r>
              <a:rPr lang="is-IS" sz="1200" b="0" i="0" dirty="0">
                <a:solidFill>
                  <a:srgbClr val="000000"/>
                </a:solidFill>
                <a:effectLst/>
                <a:latin typeface="arial" panose="020B0604020202020204" pitchFamily="34" charset="0"/>
              </a:rPr>
              <a:t> of </a:t>
            </a:r>
            <a:r>
              <a:rPr lang="is-IS" sz="1200" b="0" i="0" dirty="0" err="1">
                <a:solidFill>
                  <a:srgbClr val="000000"/>
                </a:solidFill>
                <a:effectLst/>
                <a:latin typeface="arial" panose="020B0604020202020204" pitchFamily="34" charset="0"/>
              </a:rPr>
              <a:t>ambition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regarding</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this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topic</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we</a:t>
            </a:r>
            <a:r>
              <a:rPr lang="is-IS" sz="1200" b="0" i="0" dirty="0">
                <a:solidFill>
                  <a:srgbClr val="000000"/>
                </a:solidFill>
                <a:effectLst/>
                <a:latin typeface="arial" panose="020B0604020202020204" pitchFamily="34" charset="0"/>
              </a:rPr>
              <a:t> are </a:t>
            </a:r>
            <a:r>
              <a:rPr lang="is-IS" sz="1200" b="0" i="0" dirty="0" err="1">
                <a:solidFill>
                  <a:srgbClr val="000000"/>
                </a:solidFill>
                <a:effectLst/>
                <a:latin typeface="arial" panose="020B0604020202020204" pitchFamily="34" charset="0"/>
              </a:rPr>
              <a:t>now</a:t>
            </a:r>
            <a:r>
              <a:rPr lang="is-IS" sz="1200" b="0" i="0" dirty="0">
                <a:solidFill>
                  <a:srgbClr val="000000"/>
                </a:solidFill>
                <a:effectLst/>
                <a:latin typeface="arial" panose="020B0604020202020204" pitchFamily="34" charset="0"/>
              </a:rPr>
              <a:t> on </a:t>
            </a:r>
            <a:r>
              <a:rPr lang="is-IS" sz="1200" b="0" i="0" dirty="0" err="1">
                <a:solidFill>
                  <a:srgbClr val="000000"/>
                </a:solidFill>
                <a:effectLst/>
                <a:latin typeface="arial" panose="020B0604020202020204" pitchFamily="34" charset="0"/>
              </a:rPr>
              <a:t>our</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way</a:t>
            </a:r>
            <a:r>
              <a:rPr lang="is-IS" sz="1200" b="0" i="0" dirty="0">
                <a:solidFill>
                  <a:srgbClr val="000000"/>
                </a:solidFill>
                <a:effectLst/>
                <a:latin typeface="arial" panose="020B0604020202020204" pitchFamily="34" charset="0"/>
              </a:rPr>
              <a:t>. Time will </a:t>
            </a:r>
            <a:r>
              <a:rPr lang="is-IS" sz="1200" b="0" i="0" dirty="0" err="1">
                <a:solidFill>
                  <a:srgbClr val="000000"/>
                </a:solidFill>
                <a:effectLst/>
                <a:latin typeface="arial" panose="020B0604020202020204" pitchFamily="34" charset="0"/>
              </a:rPr>
              <a:t>tell</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if</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track</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was</a:t>
            </a:r>
            <a:r>
              <a:rPr lang="is-IS" sz="1200" b="0" i="0" dirty="0">
                <a:solidFill>
                  <a:srgbClr val="000000"/>
                </a:solidFill>
                <a:effectLst/>
                <a:latin typeface="arial" panose="020B0604020202020204" pitchFamily="34" charset="0"/>
              </a:rPr>
              <a:t> fast </a:t>
            </a:r>
            <a:r>
              <a:rPr lang="is-IS" sz="1200" b="0" i="0" dirty="0" err="1">
                <a:solidFill>
                  <a:srgbClr val="000000"/>
                </a:solidFill>
                <a:effectLst/>
                <a:latin typeface="arial" panose="020B0604020202020204" pitchFamily="34" charset="0"/>
              </a:rPr>
              <a:t>enough</a:t>
            </a:r>
            <a:r>
              <a:rPr lang="is-IS" sz="1200" b="0" i="0" dirty="0">
                <a:solidFill>
                  <a:srgbClr val="000000"/>
                </a:solidFill>
                <a:effectLst/>
                <a:latin typeface="arial" panose="020B0604020202020204" pitchFamily="34" charset="0"/>
              </a:rPr>
              <a:t>. </a:t>
            </a:r>
            <a:endParaRPr lang="en-GB"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highlight>
                <a:srgbClr val="FFFF00"/>
              </a:highligh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50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highlight>
                <a:srgbClr val="FFFF00"/>
              </a:highligh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13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83DCE-1E36-4B81-A7CE-0D4F833A906F}"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802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286000" y="514350"/>
            <a:ext cx="4572000" cy="2571750"/>
          </a:xfrm>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01748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286000" y="514350"/>
            <a:ext cx="4572000" cy="2571750"/>
          </a:xfrm>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96369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286000" y="514350"/>
            <a:ext cx="4572000" cy="2571750"/>
          </a:xfrm>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87343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AA49-901C-D046-57B6-9C5D9493CA4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C0352B3-5259-E7E1-98A7-0BB6F287D831}"/>
              </a:ext>
            </a:extLst>
          </p:cNvPr>
          <p:cNvSpPr>
            <a:spLocks noGrp="1" noRot="1" noChangeAspect="1"/>
          </p:cNvSpPr>
          <p:nvPr>
            <p:ph type="sldImg"/>
          </p:nvPr>
        </p:nvSpPr>
        <p:spPr>
          <a:xfrm>
            <a:off x="2286000" y="514350"/>
            <a:ext cx="4572000" cy="2571750"/>
          </a:xfrm>
        </p:spPr>
      </p:sp>
      <p:sp>
        <p:nvSpPr>
          <p:cNvPr id="3" name="Segnaposto note 2">
            <a:extLst>
              <a:ext uri="{FF2B5EF4-FFF2-40B4-BE49-F238E27FC236}">
                <a16:creationId xmlns:a16="http://schemas.microsoft.com/office/drawing/2014/main" id="{7B3D11F4-06DD-0587-F476-3B3B380F6C7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60525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c8730d446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2c8730d4462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f0d4332ee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f0d4332ee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s-IS" sz="1200" b="0" i="0" dirty="0" err="1">
                <a:solidFill>
                  <a:srgbClr val="000000"/>
                </a:solidFill>
                <a:effectLst/>
                <a:latin typeface="arial" panose="020B0604020202020204" pitchFamily="34" charset="0"/>
              </a:rPr>
              <a:t>Perhaps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melting</a:t>
            </a:r>
            <a:r>
              <a:rPr lang="is-IS" sz="1200" b="0" i="0" dirty="0">
                <a:solidFill>
                  <a:srgbClr val="000000"/>
                </a:solidFill>
                <a:effectLst/>
                <a:latin typeface="arial" panose="020B0604020202020204" pitchFamily="34" charset="0"/>
              </a:rPr>
              <a:t> of </a:t>
            </a:r>
            <a:r>
              <a:rPr lang="is-IS" sz="1200" b="0" i="0" dirty="0" err="1">
                <a:solidFill>
                  <a:srgbClr val="000000"/>
                </a:solidFill>
                <a:effectLst/>
                <a:latin typeface="arial" panose="020B0604020202020204" pitchFamily="34" charset="0"/>
              </a:rPr>
              <a:t>glaciers</a:t>
            </a:r>
            <a:r>
              <a:rPr lang="is-IS" sz="1200" b="0" i="0" dirty="0">
                <a:solidFill>
                  <a:srgbClr val="000000"/>
                </a:solidFill>
                <a:effectLst/>
                <a:latin typeface="arial" panose="020B0604020202020204" pitchFamily="34" charset="0"/>
              </a:rPr>
              <a:t> is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clearest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visble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manifestation</a:t>
            </a:r>
            <a:r>
              <a:rPr lang="is-IS" sz="1200" b="0" i="0" dirty="0">
                <a:solidFill>
                  <a:srgbClr val="000000"/>
                </a:solidFill>
                <a:effectLst/>
                <a:latin typeface="arial" panose="020B0604020202020204" pitchFamily="34" charset="0"/>
              </a:rPr>
              <a:t> of </a:t>
            </a:r>
            <a:r>
              <a:rPr lang="is-IS" sz="1200" b="0" i="0" dirty="0" err="1">
                <a:solidFill>
                  <a:srgbClr val="000000"/>
                </a:solidFill>
                <a:effectLst/>
                <a:latin typeface="arial" panose="020B0604020202020204" pitchFamily="34" charset="0"/>
              </a:rPr>
              <a:t>Climate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change</a:t>
            </a:r>
            <a:endParaRPr lang="is-IS" sz="1200" b="0" i="0" dirty="0">
              <a:solidFill>
                <a:srgbClr val="000000"/>
              </a:solidFill>
              <a:effectLst/>
              <a:latin typeface="arial" panose="020B0604020202020204" pitchFamily="34" charset="0"/>
            </a:endParaRPr>
          </a:p>
          <a:p>
            <a:pPr algn="l"/>
            <a:endParaRPr lang="is-IS" sz="1200" b="0" i="0" dirty="0">
              <a:solidFill>
                <a:srgbClr val="282828"/>
              </a:solidFill>
              <a:effectLst/>
              <a:latin typeface="Georgia" panose="02040502050405020303" pitchFamily="18" charset="0"/>
            </a:endParaRPr>
          </a:p>
          <a:p>
            <a:pPr marL="158750" indent="0" algn="l">
              <a:buNone/>
            </a:pPr>
            <a:r>
              <a:rPr lang="en-GB" sz="1200" b="0" i="0" u="none" strike="noStrike" baseline="0" dirty="0">
                <a:solidFill>
                  <a:srgbClr val="000000"/>
                </a:solidFill>
                <a:latin typeface="EC Square Sans Pro"/>
              </a:rPr>
              <a:t>The melting of glaciers has many repercussions. One is an increase in glacial river flows, drastically impacting infrastructures, energy production and safety in Iceland. Glacier melt is though curiously causing sea level drop at present. This is caused by the loss of glacial mass, reducing their weight and leading to crustal uplift in much of the interior of Iceland. </a:t>
            </a:r>
            <a:endParaRPr lang="is-IS" sz="1200" b="0" i="0" dirty="0">
              <a:solidFill>
                <a:srgbClr val="282828"/>
              </a:solidFill>
              <a:effectLst/>
              <a:latin typeface="Georgia" panose="02040502050405020303" pitchFamily="18" charset="0"/>
            </a:endParaRPr>
          </a:p>
          <a:p>
            <a:pPr marL="158750" indent="0">
              <a:buNone/>
            </a:pPr>
            <a:endParaRPr lang="is-IS" sz="1200" b="0" i="0" dirty="0">
              <a:solidFill>
                <a:srgbClr val="282828"/>
              </a:solidFill>
              <a:effectLst/>
              <a:latin typeface="Georgia" panose="020405020504050203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s-IS" sz="1200" b="0" i="0" dirty="0" err="1">
                <a:solidFill>
                  <a:srgbClr val="282828"/>
                </a:solidFill>
                <a:effectLst/>
                <a:latin typeface="Georgia" panose="02040502050405020303" pitchFamily="18" charset="0"/>
              </a:rPr>
              <a:t>During</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this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century</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large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glaciers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have</a:t>
            </a:r>
            <a:r>
              <a:rPr lang="is-IS" sz="1200" b="0" i="0" dirty="0">
                <a:solidFill>
                  <a:srgbClr val="282828"/>
                </a:solidFill>
                <a:effectLst/>
                <a:latin typeface="Georgia" panose="02040502050405020303" pitchFamily="18" charset="0"/>
              </a:rPr>
              <a:t> lost </a:t>
            </a:r>
            <a:r>
              <a:rPr lang="is-IS" sz="1200" b="0" i="0" dirty="0" err="1">
                <a:solidFill>
                  <a:srgbClr val="282828"/>
                </a:solidFill>
                <a:effectLst/>
                <a:latin typeface="Georgia" panose="02040502050405020303" pitchFamily="18" charset="0"/>
              </a:rPr>
              <a:t>beteween</a:t>
            </a:r>
            <a:r>
              <a:rPr lang="is-IS" sz="1200" b="0" i="0" dirty="0">
                <a:solidFill>
                  <a:srgbClr val="282828"/>
                </a:solidFill>
                <a:effectLst/>
                <a:latin typeface="Georgia" panose="02040502050405020303" pitchFamily="18" charset="0"/>
              </a:rPr>
              <a:t> 10 and 30% of their </a:t>
            </a:r>
            <a:r>
              <a:rPr lang="is-IS" sz="1200" b="0" i="0" dirty="0" err="1">
                <a:solidFill>
                  <a:srgbClr val="282828"/>
                </a:solidFill>
                <a:effectLst/>
                <a:latin typeface="Georgia" panose="02040502050405020303" pitchFamily="18" charset="0"/>
              </a:rPr>
              <a:t>surface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area</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but</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number</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reaches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high</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as</a:t>
            </a:r>
            <a:r>
              <a:rPr lang="is-IS" sz="1200" b="0" i="0" dirty="0">
                <a:solidFill>
                  <a:srgbClr val="282828"/>
                </a:solidFill>
                <a:effectLst/>
                <a:latin typeface="Georgia" panose="02040502050405020303" pitchFamily="18" charset="0"/>
              </a:rPr>
              <a:t> 80% for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average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sized</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glaciers</a:t>
            </a:r>
            <a:r>
              <a:rPr lang="is-IS" sz="1200" b="0" i="0" dirty="0">
                <a:solidFill>
                  <a:srgbClr val="282828"/>
                </a:solidFill>
                <a:effectLst/>
                <a:latin typeface="Georgia" panose="02040502050405020303" pitchFamily="18" charset="0"/>
              </a:rPr>
              <a:t> and </a:t>
            </a:r>
            <a:r>
              <a:rPr lang="is-IS" sz="1200" b="0" i="0" dirty="0" err="1">
                <a:solidFill>
                  <a:srgbClr val="282828"/>
                </a:solidFill>
                <a:effectLst/>
                <a:latin typeface="Georgia" panose="02040502050405020303" pitchFamily="18" charset="0"/>
              </a:rPr>
              <a:t>they</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could</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disappear</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all</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together</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in</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next</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few</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decades</a:t>
            </a:r>
            <a:r>
              <a:rPr lang="is-IS" sz="1200" b="0" i="0" dirty="0">
                <a:solidFill>
                  <a:srgbClr val="282828"/>
                </a:solidFill>
                <a:effectLst/>
                <a:latin typeface="Georgia" panose="02040502050405020303" pitchFamily="18" charset="0"/>
              </a:rPr>
              <a:t>. Which </a:t>
            </a:r>
            <a:r>
              <a:rPr lang="is-IS" sz="1200" b="0" i="0" dirty="0" err="1">
                <a:solidFill>
                  <a:srgbClr val="282828"/>
                </a:solidFill>
                <a:effectLst/>
                <a:latin typeface="Georgia" panose="02040502050405020303" pitchFamily="18" charset="0"/>
              </a:rPr>
              <a:t>has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been</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reality</a:t>
            </a:r>
            <a:r>
              <a:rPr lang="is-IS" sz="1200" b="0" i="0" dirty="0">
                <a:solidFill>
                  <a:srgbClr val="282828"/>
                </a:solidFill>
                <a:effectLst/>
                <a:latin typeface="Georgia" panose="02040502050405020303" pitchFamily="18" charset="0"/>
              </a:rPr>
              <a:t> of </a:t>
            </a:r>
            <a:r>
              <a:rPr lang="is-IS" sz="1200" b="0" i="0" dirty="0" err="1">
                <a:solidFill>
                  <a:srgbClr val="282828"/>
                </a:solidFill>
                <a:effectLst/>
                <a:latin typeface="Georgia" panose="02040502050405020303" pitchFamily="18" charset="0"/>
              </a:rPr>
              <a:t>dozens</a:t>
            </a:r>
            <a:r>
              <a:rPr lang="is-IS" sz="1200" b="0" i="0" dirty="0">
                <a:solidFill>
                  <a:srgbClr val="282828"/>
                </a:solidFill>
                <a:effectLst/>
                <a:latin typeface="Georgia" panose="02040502050405020303" pitchFamily="18" charset="0"/>
              </a:rPr>
              <a:t> of </a:t>
            </a:r>
            <a:r>
              <a:rPr lang="is-IS" sz="1200" b="0" i="0" dirty="0" err="1">
                <a:solidFill>
                  <a:srgbClr val="282828"/>
                </a:solidFill>
                <a:effectLst/>
                <a:latin typeface="Georgia" panose="02040502050405020303" pitchFamily="18" charset="0"/>
              </a:rPr>
              <a:t>smaller</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glaciers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in</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recent</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years</a:t>
            </a:r>
            <a:r>
              <a:rPr lang="is-IS" sz="1200" b="0" i="0" dirty="0">
                <a:solidFill>
                  <a:srgbClr val="282828"/>
                </a:solidFill>
                <a:effectLst/>
                <a:latin typeface="Georgia" panose="02040502050405020303" pitchFamily="18" charset="0"/>
              </a:rPr>
              <a:t>. The </a:t>
            </a:r>
            <a:r>
              <a:rPr lang="is-IS" sz="1200" b="0" i="0" dirty="0" err="1">
                <a:solidFill>
                  <a:srgbClr val="282828"/>
                </a:solidFill>
                <a:effectLst/>
                <a:latin typeface="Georgia" panose="02040502050405020303" pitchFamily="18" charset="0"/>
              </a:rPr>
              <a:t>future</a:t>
            </a:r>
            <a:r>
              <a:rPr lang="is-IS" sz="1200" b="0" i="0" dirty="0">
                <a:solidFill>
                  <a:srgbClr val="282828"/>
                </a:solidFill>
                <a:effectLst/>
                <a:latin typeface="Georgia" panose="02040502050405020303" pitchFamily="18" charset="0"/>
              </a:rPr>
              <a:t> of </a:t>
            </a:r>
            <a:r>
              <a:rPr lang="is-IS" sz="1200" b="0" i="0" dirty="0" err="1">
                <a:solidFill>
                  <a:srgbClr val="282828"/>
                </a:solidFill>
                <a:effectLst/>
                <a:latin typeface="Georgia" panose="02040502050405020303" pitchFamily="18" charset="0"/>
              </a:rPr>
              <a:t>glaciers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in</a:t>
            </a:r>
            <a:r>
              <a:rPr lang="is-IS" sz="1200" b="0" i="0" dirty="0">
                <a:solidFill>
                  <a:srgbClr val="282828"/>
                </a:solidFill>
                <a:effectLst/>
                <a:latin typeface="Georgia" panose="02040502050405020303" pitchFamily="18" charset="0"/>
              </a:rPr>
              <a:t> Iceland </a:t>
            </a:r>
            <a:r>
              <a:rPr lang="is-IS" sz="1200" b="0" i="0" dirty="0" err="1">
                <a:solidFill>
                  <a:srgbClr val="282828"/>
                </a:solidFill>
                <a:effectLst/>
                <a:latin typeface="Georgia" panose="02040502050405020303" pitchFamily="18" charset="0"/>
              </a:rPr>
              <a:t>depends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almost</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entirely</a:t>
            </a:r>
            <a:r>
              <a:rPr lang="is-IS" sz="1200" b="0" i="0" dirty="0">
                <a:solidFill>
                  <a:srgbClr val="282828"/>
                </a:solidFill>
                <a:effectLst/>
                <a:latin typeface="Georgia" panose="02040502050405020303" pitchFamily="18" charset="0"/>
              </a:rPr>
              <a:t> on </a:t>
            </a:r>
            <a:r>
              <a:rPr lang="is-IS" sz="1200" b="0" i="0" dirty="0" err="1">
                <a:solidFill>
                  <a:srgbClr val="282828"/>
                </a:solidFill>
                <a:effectLst/>
                <a:latin typeface="Georgia" panose="02040502050405020303" pitchFamily="18" charset="0"/>
              </a:rPr>
              <a:t>climate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developments</a:t>
            </a:r>
            <a:r>
              <a:rPr lang="is-IS" sz="1200" b="0" i="0" dirty="0">
                <a:solidFill>
                  <a:srgbClr val="282828"/>
                </a:solidFill>
                <a:effectLst/>
                <a:latin typeface="Georgia" panose="02040502050405020303" pitchFamily="18" charset="0"/>
              </a:rPr>
              <a:t> and </a:t>
            </a:r>
            <a:r>
              <a:rPr lang="is-IS" sz="1200" b="0" i="0" dirty="0" err="1">
                <a:solidFill>
                  <a:srgbClr val="282828"/>
                </a:solidFill>
                <a:effectLst/>
                <a:latin typeface="Georgia" panose="02040502050405020303" pitchFamily="18" charset="0"/>
              </a:rPr>
              <a:t>sea</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tempratures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around</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island</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Different</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scenarios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provide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various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predictions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If</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Paris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agreement</a:t>
            </a:r>
            <a:r>
              <a:rPr lang="is-IS" sz="1200" b="0" i="0" dirty="0">
                <a:solidFill>
                  <a:srgbClr val="282828"/>
                </a:solidFill>
                <a:effectLst/>
                <a:latin typeface="Georgia" panose="02040502050405020303" pitchFamily="18" charset="0"/>
              </a:rPr>
              <a:t> is </a:t>
            </a:r>
            <a:r>
              <a:rPr lang="is-IS" sz="1200" b="0" i="0" dirty="0" err="1">
                <a:solidFill>
                  <a:srgbClr val="282828"/>
                </a:solidFill>
                <a:effectLst/>
                <a:latin typeface="Georgia" panose="02040502050405020303" pitchFamily="18" charset="0"/>
              </a:rPr>
              <a:t>upheld</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glaciers</a:t>
            </a:r>
            <a:r>
              <a:rPr lang="is-IS" sz="1200" b="0" i="0" dirty="0">
                <a:solidFill>
                  <a:srgbClr val="282828"/>
                </a:solidFill>
                <a:effectLst/>
                <a:latin typeface="Georgia" panose="02040502050405020303" pitchFamily="18" charset="0"/>
              </a:rPr>
              <a:t> will </a:t>
            </a:r>
            <a:r>
              <a:rPr lang="is-IS" sz="1200" b="0" i="0" dirty="0" err="1">
                <a:solidFill>
                  <a:srgbClr val="282828"/>
                </a:solidFill>
                <a:effectLst/>
                <a:latin typeface="Georgia" panose="02040502050405020303" pitchFamily="18" charset="0"/>
              </a:rPr>
              <a:t>still</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suffer</a:t>
            </a:r>
            <a:r>
              <a:rPr lang="is-IS" sz="1200" b="0" i="0" dirty="0">
                <a:solidFill>
                  <a:srgbClr val="282828"/>
                </a:solidFill>
                <a:effectLst/>
                <a:latin typeface="Georgia" panose="02040502050405020303" pitchFamily="18" charset="0"/>
              </a:rPr>
              <a:t> a 40-50% </a:t>
            </a:r>
            <a:r>
              <a:rPr lang="is-IS" sz="1200" b="0" i="0" dirty="0" err="1">
                <a:solidFill>
                  <a:srgbClr val="282828"/>
                </a:solidFill>
                <a:effectLst/>
                <a:latin typeface="Georgia" panose="02040502050405020303" pitchFamily="18" charset="0"/>
              </a:rPr>
              <a:t>decrese</a:t>
            </a:r>
            <a:r>
              <a:rPr lang="is-IS" sz="1200" b="0" i="0" dirty="0">
                <a:solidFill>
                  <a:srgbClr val="282828"/>
                </a:solidFill>
                <a:effectLst/>
                <a:latin typeface="Georgia" panose="02040502050405020303" pitchFamily="18" charset="0"/>
              </a:rPr>
              <a:t> and </a:t>
            </a:r>
            <a:r>
              <a:rPr lang="is-IS" sz="1200" b="0" i="0" dirty="0" err="1">
                <a:solidFill>
                  <a:srgbClr val="282828"/>
                </a:solidFill>
                <a:effectLst/>
                <a:latin typeface="Georgia" panose="02040502050405020303" pitchFamily="18" charset="0"/>
              </a:rPr>
              <a:t>even</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more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if</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objectives</a:t>
            </a:r>
            <a:r>
              <a:rPr lang="is-IS" sz="1200" b="0" i="0" dirty="0">
                <a:solidFill>
                  <a:srgbClr val="282828"/>
                </a:solidFill>
                <a:effectLst/>
                <a:latin typeface="Georgia" panose="02040502050405020303" pitchFamily="18" charset="0"/>
              </a:rPr>
              <a:t> of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agreement</a:t>
            </a:r>
            <a:r>
              <a:rPr lang="is-IS" sz="1200" b="0" i="0" dirty="0">
                <a:solidFill>
                  <a:srgbClr val="282828"/>
                </a:solidFill>
                <a:effectLst/>
                <a:latin typeface="Georgia" panose="02040502050405020303" pitchFamily="18" charset="0"/>
              </a:rPr>
              <a:t> are not met. </a:t>
            </a:r>
          </a:p>
          <a:p>
            <a:pPr marL="158750" indent="0">
              <a:buNone/>
            </a:pPr>
            <a:endParaRPr lang="is-IS" sz="1200" b="0" i="0" dirty="0">
              <a:solidFill>
                <a:srgbClr val="282828"/>
              </a:solidFill>
              <a:effectLst/>
              <a:latin typeface="Georgia" panose="02040502050405020303" pitchFamily="18" charset="0"/>
            </a:endParaRPr>
          </a:p>
          <a:p>
            <a:pPr marL="158750" indent="0">
              <a:buNone/>
            </a:pPr>
            <a:r>
              <a:rPr lang="is-IS" sz="1200" b="0" i="0" dirty="0">
                <a:solidFill>
                  <a:srgbClr val="282828"/>
                </a:solidFill>
                <a:effectLst/>
                <a:latin typeface="Georgia" panose="02040502050405020303" pitchFamily="18" charset="0"/>
              </a:rPr>
              <a:t>The first </a:t>
            </a:r>
            <a:r>
              <a:rPr lang="is-IS" sz="1200" b="0" i="0" dirty="0" err="1">
                <a:solidFill>
                  <a:srgbClr val="282828"/>
                </a:solidFill>
                <a:effectLst/>
                <a:latin typeface="Georgia" panose="02040502050405020303" pitchFamily="18" charset="0"/>
              </a:rPr>
              <a:t>glacier</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to</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lose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its</a:t>
            </a:r>
            <a:r>
              <a:rPr lang="is-IS" sz="1200" b="0" i="0" dirty="0">
                <a:solidFill>
                  <a:srgbClr val="282828"/>
                </a:solidFill>
                <a:effectLst/>
                <a:latin typeface="Georgia" panose="02040502050405020303" pitchFamily="18" charset="0"/>
              </a:rPr>
              <a:t> status </a:t>
            </a:r>
            <a:r>
              <a:rPr lang="is-IS" sz="1200" b="0" i="0" dirty="0" err="1">
                <a:solidFill>
                  <a:srgbClr val="282828"/>
                </a:solidFill>
                <a:effectLst/>
                <a:latin typeface="Georgia" panose="02040502050405020303" pitchFamily="18" charset="0"/>
              </a:rPr>
              <a:t>as</a:t>
            </a:r>
            <a:r>
              <a:rPr lang="is-IS" sz="1200" b="0" i="0" dirty="0">
                <a:solidFill>
                  <a:srgbClr val="282828"/>
                </a:solidFill>
                <a:effectLst/>
                <a:latin typeface="Georgia" panose="02040502050405020303" pitchFamily="18" charset="0"/>
              </a:rPr>
              <a:t> a </a:t>
            </a:r>
            <a:r>
              <a:rPr lang="is-IS" sz="1200" b="0" i="0" dirty="0" err="1">
                <a:solidFill>
                  <a:srgbClr val="282828"/>
                </a:solidFill>
                <a:effectLst/>
                <a:latin typeface="Georgia" panose="02040502050405020303" pitchFamily="18" charset="0"/>
              </a:rPr>
              <a:t>glacier</a:t>
            </a:r>
            <a:r>
              <a:rPr lang="is-IS" sz="1200" b="0" i="0" dirty="0">
                <a:solidFill>
                  <a:srgbClr val="282828"/>
                </a:solidFill>
                <a:effectLst/>
                <a:latin typeface="Georgia" panose="02040502050405020303" pitchFamily="18" charset="0"/>
              </a:rPr>
              <a:t> is </a:t>
            </a:r>
            <a:r>
              <a:rPr lang="is-IS" sz="1200" b="0" i="0" dirty="0" err="1">
                <a:solidFill>
                  <a:srgbClr val="282828"/>
                </a:solidFill>
                <a:effectLst/>
                <a:latin typeface="Georgia" panose="02040502050405020303" pitchFamily="18" charset="0"/>
              </a:rPr>
              <a:t>called</a:t>
            </a:r>
            <a:r>
              <a:rPr lang="is-IS" sz="1200" b="0" i="0" dirty="0">
                <a:solidFill>
                  <a:srgbClr val="282828"/>
                </a:solidFill>
                <a:effectLst/>
                <a:latin typeface="Georgia" panose="02040502050405020303" pitchFamily="18" charset="0"/>
              </a:rPr>
              <a:t> Ok, which </a:t>
            </a:r>
            <a:r>
              <a:rPr lang="is-IS" sz="1200" b="0" i="0" dirty="0" err="1">
                <a:solidFill>
                  <a:srgbClr val="282828"/>
                </a:solidFill>
                <a:effectLst/>
                <a:latin typeface="Georgia" panose="02040502050405020303" pitchFamily="18" charset="0"/>
              </a:rPr>
              <a:t>means</a:t>
            </a:r>
            <a:r>
              <a:rPr lang="is-IS" sz="1200" b="0" i="0" dirty="0">
                <a:solidFill>
                  <a:srgbClr val="282828"/>
                </a:solidFill>
                <a:effectLst/>
                <a:latin typeface="Georgia" panose="02040502050405020303" pitchFamily="18" charset="0"/>
              </a:rPr>
              <a:t> a </a:t>
            </a:r>
            <a:r>
              <a:rPr lang="is-IS" sz="1200" b="0" i="0" dirty="0" err="1">
                <a:solidFill>
                  <a:srgbClr val="282828"/>
                </a:solidFill>
                <a:effectLst/>
                <a:latin typeface="Georgia" panose="02040502050405020303" pitchFamily="18" charset="0"/>
              </a:rPr>
              <a:t>rounded</a:t>
            </a:r>
            <a:r>
              <a:rPr lang="is-IS" sz="1200" b="0" i="0" dirty="0">
                <a:solidFill>
                  <a:srgbClr val="282828"/>
                </a:solidFill>
                <a:effectLst/>
                <a:latin typeface="Georgia" panose="02040502050405020303" pitchFamily="18" charset="0"/>
              </a:rPr>
              <a:t> hill, not OK, </a:t>
            </a:r>
            <a:r>
              <a:rPr lang="is-IS" sz="1200" b="0" i="0" dirty="0" err="1">
                <a:solidFill>
                  <a:srgbClr val="282828"/>
                </a:solidFill>
                <a:effectLst/>
                <a:latin typeface="Georgia" panose="02040502050405020303" pitchFamily="18" charset="0"/>
              </a:rPr>
              <a:t>though</a:t>
            </a:r>
            <a:r>
              <a:rPr lang="is-IS" sz="1200" b="0" i="0" dirty="0">
                <a:solidFill>
                  <a:srgbClr val="282828"/>
                </a:solidFill>
                <a:effectLst/>
                <a:latin typeface="Georgia" panose="02040502050405020303" pitchFamily="18" charset="0"/>
              </a:rPr>
              <a:t> it is </a:t>
            </a:r>
            <a:r>
              <a:rPr lang="is-IS" sz="1200" b="0" i="0" dirty="0" err="1">
                <a:solidFill>
                  <a:srgbClr val="282828"/>
                </a:solidFill>
                <a:effectLst/>
                <a:latin typeface="Georgia" panose="02040502050405020303" pitchFamily="18" charset="0"/>
              </a:rPr>
              <a:t>spelled</a:t>
            </a:r>
            <a:r>
              <a:rPr lang="is-IS" sz="1200" b="0" i="0" dirty="0">
                <a:solidFill>
                  <a:srgbClr val="282828"/>
                </a:solidFill>
                <a:effectLst/>
                <a:latin typeface="Georgia" panose="02040502050405020303" pitchFamily="18" charset="0"/>
              </a:rPr>
              <a:t> that </a:t>
            </a:r>
            <a:r>
              <a:rPr lang="is-IS" sz="1200" b="0" i="0" dirty="0" err="1">
                <a:solidFill>
                  <a:srgbClr val="282828"/>
                </a:solidFill>
                <a:effectLst/>
                <a:latin typeface="Georgia" panose="02040502050405020303" pitchFamily="18" charset="0"/>
              </a:rPr>
              <a:t>way</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In</a:t>
            </a:r>
            <a:r>
              <a:rPr lang="is-IS" sz="1200" b="0" i="0" dirty="0">
                <a:solidFill>
                  <a:srgbClr val="282828"/>
                </a:solidFill>
                <a:effectLst/>
                <a:latin typeface="Georgia" panose="02040502050405020303" pitchFamily="18" charset="0"/>
              </a:rPr>
              <a:t> 2019 </a:t>
            </a:r>
            <a:r>
              <a:rPr lang="is-IS" sz="1200" b="0" i="0" dirty="0" err="1">
                <a:solidFill>
                  <a:srgbClr val="282828"/>
                </a:solidFill>
                <a:effectLst/>
                <a:latin typeface="Georgia" panose="02040502050405020303" pitchFamily="18" charset="0"/>
              </a:rPr>
              <a:t>there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was</a:t>
            </a:r>
            <a:r>
              <a:rPr lang="is-IS" sz="1200" b="0" i="0" dirty="0">
                <a:solidFill>
                  <a:srgbClr val="282828"/>
                </a:solidFill>
                <a:effectLst/>
                <a:latin typeface="Georgia" panose="02040502050405020303" pitchFamily="18" charset="0"/>
              </a:rPr>
              <a:t> a </a:t>
            </a:r>
            <a:r>
              <a:rPr lang="is-IS" sz="1200" b="0" i="0" dirty="0" err="1">
                <a:solidFill>
                  <a:srgbClr val="282828"/>
                </a:solidFill>
                <a:effectLst/>
                <a:latin typeface="Georgia" panose="02040502050405020303" pitchFamily="18" charset="0"/>
              </a:rPr>
              <a:t>memorial</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ceremony</a:t>
            </a:r>
            <a:r>
              <a:rPr lang="is-IS" sz="1200" b="0" i="0" dirty="0">
                <a:solidFill>
                  <a:srgbClr val="282828"/>
                </a:solidFill>
                <a:effectLst/>
                <a:latin typeface="Georgia" panose="02040502050405020303" pitchFamily="18" charset="0"/>
              </a:rPr>
              <a:t> on </a:t>
            </a:r>
            <a:r>
              <a:rPr lang="is-IS" sz="1200" b="0" i="0" dirty="0" err="1">
                <a:solidFill>
                  <a:srgbClr val="282828"/>
                </a:solidFill>
                <a:effectLst/>
                <a:latin typeface="Georgia" panose="02040502050405020303" pitchFamily="18" charset="0"/>
              </a:rPr>
              <a:t>this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rounded</a:t>
            </a:r>
            <a:r>
              <a:rPr lang="is-IS" sz="1200" b="0" i="0" dirty="0">
                <a:solidFill>
                  <a:srgbClr val="282828"/>
                </a:solidFill>
                <a:effectLst/>
                <a:latin typeface="Georgia" panose="02040502050405020303" pitchFamily="18" charset="0"/>
              </a:rPr>
              <a:t> hill that </a:t>
            </a:r>
            <a:r>
              <a:rPr lang="is-IS" sz="1200" b="0" i="0" dirty="0" err="1">
                <a:solidFill>
                  <a:srgbClr val="282828"/>
                </a:solidFill>
                <a:effectLst/>
                <a:latin typeface="Georgia" panose="02040502050405020303" pitchFamily="18" charset="0"/>
              </a:rPr>
              <a:t>untill</a:t>
            </a:r>
            <a:r>
              <a:rPr lang="is-IS" sz="1200" b="0" i="0" dirty="0">
                <a:solidFill>
                  <a:srgbClr val="282828"/>
                </a:solidFill>
                <a:effectLst/>
                <a:latin typeface="Georgia" panose="02040502050405020303" pitchFamily="18" charset="0"/>
              </a:rPr>
              <a:t> 2014 </a:t>
            </a:r>
            <a:r>
              <a:rPr lang="is-IS" sz="1200" b="0" i="0" dirty="0" err="1">
                <a:solidFill>
                  <a:srgbClr val="282828"/>
                </a:solidFill>
                <a:effectLst/>
                <a:latin typeface="Georgia" panose="02040502050405020303" pitchFamily="18" charset="0"/>
              </a:rPr>
              <a:t>had</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been</a:t>
            </a:r>
            <a:r>
              <a:rPr lang="is-IS" sz="1200" b="0" i="0" dirty="0">
                <a:solidFill>
                  <a:srgbClr val="282828"/>
                </a:solidFill>
                <a:effectLst/>
                <a:latin typeface="Georgia" panose="02040502050405020303" pitchFamily="18" charset="0"/>
              </a:rPr>
              <a:t> a </a:t>
            </a:r>
            <a:r>
              <a:rPr lang="is-IS" sz="1200" b="0" i="0" dirty="0" err="1">
                <a:solidFill>
                  <a:srgbClr val="282828"/>
                </a:solidFill>
                <a:effectLst/>
                <a:latin typeface="Georgia" panose="02040502050405020303" pitchFamily="18" charset="0"/>
              </a:rPr>
              <a:t>glacier</a:t>
            </a:r>
            <a:r>
              <a:rPr lang="is-IS" sz="1200" b="0" i="0" dirty="0">
                <a:solidFill>
                  <a:srgbClr val="282828"/>
                </a:solidFill>
                <a:effectLst/>
                <a:latin typeface="Georgia" panose="02040502050405020303" pitchFamily="18" charset="0"/>
              </a:rPr>
              <a:t>. At that </a:t>
            </a:r>
            <a:r>
              <a:rPr lang="is-IS" sz="1200" b="0" i="0" dirty="0" err="1">
                <a:solidFill>
                  <a:srgbClr val="282828"/>
                </a:solidFill>
                <a:effectLst/>
                <a:latin typeface="Georgia" panose="02040502050405020303" pitchFamily="18" charset="0"/>
              </a:rPr>
              <a:t>time</a:t>
            </a:r>
            <a:r>
              <a:rPr lang="is-IS" sz="1200" b="0" i="0" dirty="0">
                <a:solidFill>
                  <a:srgbClr val="282828"/>
                </a:solidFill>
                <a:effectLst/>
                <a:latin typeface="Georgia" panose="02040502050405020303" pitchFamily="18" charset="0"/>
              </a:rPr>
              <a:t> a </a:t>
            </a:r>
            <a:r>
              <a:rPr lang="is-IS" sz="1200" b="0" i="0" dirty="0" err="1">
                <a:solidFill>
                  <a:srgbClr val="282828"/>
                </a:solidFill>
                <a:effectLst/>
                <a:latin typeface="Georgia" panose="02040502050405020303" pitchFamily="18" charset="0"/>
              </a:rPr>
              <a:t>plack</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was</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placed</a:t>
            </a:r>
            <a:r>
              <a:rPr lang="is-IS" sz="1200" b="0" i="0" dirty="0">
                <a:solidFill>
                  <a:srgbClr val="282828"/>
                </a:solidFill>
                <a:effectLst/>
                <a:latin typeface="Georgia" panose="02040502050405020303" pitchFamily="18" charset="0"/>
              </a:rPr>
              <a:t> on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hill </a:t>
            </a:r>
            <a:r>
              <a:rPr lang="is-IS" sz="1200" b="0" i="0" dirty="0" err="1">
                <a:solidFill>
                  <a:srgbClr val="282828"/>
                </a:solidFill>
                <a:effectLst/>
                <a:latin typeface="Georgia" panose="02040502050405020303" pitchFamily="18" charset="0"/>
              </a:rPr>
              <a:t>titled</a:t>
            </a:r>
            <a:r>
              <a:rPr lang="is-IS" sz="1200" b="0" i="0" dirty="0">
                <a:solidFill>
                  <a:srgbClr val="282828"/>
                </a:solidFill>
                <a:effectLst/>
                <a:latin typeface="Georgia" panose="02040502050405020303" pitchFamily="18" charset="0"/>
              </a:rPr>
              <a:t>:  A </a:t>
            </a:r>
            <a:r>
              <a:rPr lang="is-IS" sz="1200" b="0" i="0" dirty="0" err="1">
                <a:solidFill>
                  <a:srgbClr val="282828"/>
                </a:solidFill>
                <a:effectLst/>
                <a:latin typeface="Georgia" panose="02040502050405020303" pitchFamily="18" charset="0"/>
              </a:rPr>
              <a:t>letter</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to</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the</a:t>
            </a:r>
            <a:r>
              <a:rPr lang="is-IS" sz="1200" b="0" i="0" dirty="0">
                <a:solidFill>
                  <a:srgbClr val="282828"/>
                </a:solidFill>
                <a:effectLst/>
                <a:latin typeface="Georgia" panose="02040502050405020303" pitchFamily="18" charset="0"/>
              </a:rPr>
              <a:t> </a:t>
            </a:r>
            <a:r>
              <a:rPr lang="is-IS" sz="1200" b="0" i="0" dirty="0" err="1">
                <a:solidFill>
                  <a:srgbClr val="282828"/>
                </a:solidFill>
                <a:effectLst/>
                <a:latin typeface="Georgia" panose="02040502050405020303" pitchFamily="18" charset="0"/>
              </a:rPr>
              <a:t>future</a:t>
            </a:r>
            <a:r>
              <a:rPr lang="is-IS" sz="1200" b="0" i="0" dirty="0">
                <a:solidFill>
                  <a:srgbClr val="282828"/>
                </a:solidFill>
                <a:effectLst/>
                <a:latin typeface="Georgia" panose="02040502050405020303" pitchFamily="18" charset="0"/>
              </a:rPr>
              <a:t>. It </a:t>
            </a:r>
            <a:r>
              <a:rPr lang="is-IS" sz="1200" b="0" i="0" dirty="0" err="1">
                <a:solidFill>
                  <a:srgbClr val="282828"/>
                </a:solidFill>
                <a:effectLst/>
                <a:latin typeface="Georgia" panose="02040502050405020303" pitchFamily="18" charset="0"/>
              </a:rPr>
              <a:t>reads</a:t>
            </a:r>
            <a:r>
              <a:rPr lang="is-IS" sz="1200" b="0" i="0" dirty="0">
                <a:solidFill>
                  <a:srgbClr val="282828"/>
                </a:solidFill>
                <a:effectLst/>
                <a:latin typeface="Georgia" panose="02040502050405020303" pitchFamily="18"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200" dirty="0"/>
              <a:t>Ok is the first Icelandic glacier to lose its status as a glacier. In the next 200 years all our glaciers are expected to follow the same path. This monument is to acknowledge that we know what is happening and what needs to be done. Only you know if we did is.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08115" rtl="0" eaLnBrk="1" fontAlgn="auto" latinLnBrk="0" hangingPunct="1">
              <a:lnSpc>
                <a:spcPct val="100000"/>
              </a:lnSpc>
              <a:spcBef>
                <a:spcPts val="0"/>
              </a:spcBef>
              <a:spcAft>
                <a:spcPts val="0"/>
              </a:spcAft>
              <a:buClrTx/>
              <a:buSzTx/>
              <a:buFontTx/>
              <a:buNone/>
              <a:tabLst/>
              <a:defRPr/>
            </a:pPr>
            <a:fld id="{9969BF81-9290-9542-8FAC-CA9679661B2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15"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330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08115" rtl="0" eaLnBrk="1" fontAlgn="auto" latinLnBrk="0" hangingPunct="1">
              <a:lnSpc>
                <a:spcPct val="100000"/>
              </a:lnSpc>
              <a:spcBef>
                <a:spcPts val="0"/>
              </a:spcBef>
              <a:spcAft>
                <a:spcPts val="0"/>
              </a:spcAft>
              <a:buClrTx/>
              <a:buSzTx/>
              <a:buFontTx/>
              <a:buNone/>
              <a:tabLst/>
              <a:defRPr/>
            </a:pPr>
            <a:fld id="{9969BF81-9290-9542-8FAC-CA9679661B2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15"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17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FBD3D-5F8D-40FD-AA55-F8EFF61EDC0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084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FBD3D-5F8D-40FD-AA55-F8EFF61EDC0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550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08115" rtl="0" eaLnBrk="1" fontAlgn="auto" latinLnBrk="0" hangingPunct="1">
              <a:lnSpc>
                <a:spcPct val="100000"/>
              </a:lnSpc>
              <a:spcBef>
                <a:spcPts val="0"/>
              </a:spcBef>
              <a:spcAft>
                <a:spcPts val="0"/>
              </a:spcAft>
              <a:buClrTx/>
              <a:buSzTx/>
              <a:buFontTx/>
              <a:buNone/>
              <a:tabLst/>
              <a:defRPr/>
            </a:pPr>
            <a:fld id="{9969BF81-9290-9542-8FAC-CA9679661B2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15"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884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FBD3D-5F8D-40FD-AA55-F8EFF61EDC0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288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1E257-D365-1FE3-E23E-553D1A1BC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58BD3-0255-A98A-9529-97E567676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D70B3-99C0-DF81-EF50-D369D226ADB3}"/>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258F5F1D-5E8D-1EDE-BB88-11F40FEDC0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FBD3D-5F8D-40FD-AA55-F8EFF61EDC0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27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08115" rtl="0" eaLnBrk="1" fontAlgn="auto" latinLnBrk="0" hangingPunct="1">
              <a:lnSpc>
                <a:spcPct val="100000"/>
              </a:lnSpc>
              <a:spcBef>
                <a:spcPts val="0"/>
              </a:spcBef>
              <a:spcAft>
                <a:spcPts val="0"/>
              </a:spcAft>
              <a:buClrTx/>
              <a:buSzTx/>
              <a:buFontTx/>
              <a:buNone/>
              <a:tabLst/>
              <a:defRPr/>
            </a:pPr>
            <a:fld id="{9969BF81-9290-9542-8FAC-CA9679661B2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15" rtl="0" eaLnBrk="1" fontAlgn="auto" latinLnBrk="0" hangingPunct="1">
                <a:lnSpc>
                  <a:spcPct val="100000"/>
                </a:lnSpc>
                <a:spcBef>
                  <a:spcPts val="0"/>
                </a:spcBef>
                <a:spcAft>
                  <a:spcPts val="0"/>
                </a:spcAft>
                <a:buClrTx/>
                <a:buSzTx/>
                <a:buFontTx/>
                <a:buNone/>
                <a:tabLst/>
                <a:defRPr/>
              </a:pPr>
              <a:t>77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16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7D8B0-0198-4FDA-83B3-9078A27426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377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https://app.sli.do/event/wihRhezu1mh8cj7kLdffUX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7D8B0-0198-4FDA-83B3-9078A27426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99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200" dirty="0"/>
              <a:t>Most of Iceland, about 80% of it, is uninhabitable and everyone lives along the coastline. The country has approximately 30 volcanic systems which are, as you may have witnessed in the past years, quite active. In addition to volcanic eruptions there are geysers, lava fields, mountains and glaciers. As you can see, we are also quite isolated from other countries and very dependent on import when it comes to just about everything. </a:t>
            </a:r>
          </a:p>
          <a:p>
            <a:pPr marL="158750" indent="0">
              <a:buNone/>
            </a:pPr>
            <a:endParaRPr lang="en-GB" sz="1200" dirty="0"/>
          </a:p>
          <a:p>
            <a:pPr marL="158750" indent="0">
              <a:buNone/>
            </a:pPr>
            <a:r>
              <a:rPr lang="en-GB" sz="1200" dirty="0"/>
              <a:t>It is safe to say that nature poses regular challenges to us, with or without climate change. The reason there are areas where people can live on this island, is the Gulf stream. It warms the sea around Iceland enough to temper the climate, though not enough for many people. These challenges </a:t>
            </a:r>
            <a:r>
              <a:rPr lang="en-GB" sz="1200" b="0" i="0" dirty="0">
                <a:solidFill>
                  <a:srgbClr val="333333"/>
                </a:solidFill>
                <a:effectLst/>
                <a:latin typeface="Fira Sans" panose="020B0503050000020004" pitchFamily="34" charset="0"/>
              </a:rPr>
              <a:t>Iceland has been facing all along, however also mean that we have developed considerable experience in the field of risk management when it comes to natural hazards. And many of the risks associated with climate change impacts can be dealt with using existing policy tools.</a:t>
            </a:r>
            <a:endParaRPr lang="en-GB" sz="1200" dirty="0"/>
          </a:p>
          <a:p>
            <a:pPr marL="158750" indent="0">
              <a:buNone/>
            </a:pPr>
            <a:endParaRPr lang="en-GB" sz="1200" dirty="0"/>
          </a:p>
          <a:p>
            <a:pPr marL="158750" indent="0">
              <a:buNone/>
            </a:pPr>
            <a:r>
              <a:rPr lang="en-GB" sz="1200" dirty="0"/>
              <a:t>Most people need to see the population size written down to really understand just how few of us there are. For such a small nation there will always be some capacity issues since small administrations cannot produce as many in-depth experts on most issues as larger countries. This is relevant for this issue, as others, and contributes to our dependency on seeking expert advice and cooperation internationally. I would say across borders, but we don't have any. </a:t>
            </a:r>
          </a:p>
          <a:p>
            <a:pPr marL="0" lvl="0" indent="0" algn="l" rtl="0">
              <a:spcBef>
                <a:spcPts val="0"/>
              </a:spcBef>
              <a:spcAft>
                <a:spcPts val="0"/>
              </a:spcAft>
              <a:buNone/>
            </a:pPr>
            <a:endParaRPr lang="en-GB" sz="1200" dirty="0"/>
          </a:p>
          <a:p>
            <a:pPr marL="0" lvl="0" indent="0" algn="l" rtl="0">
              <a:spcBef>
                <a:spcPts val="0"/>
              </a:spcBef>
              <a:spcAft>
                <a:spcPts val="0"/>
              </a:spcAft>
              <a:buNone/>
            </a:pPr>
            <a:r>
              <a:rPr lang="en-GB" sz="1200" dirty="0"/>
              <a:t>The country is defined as 1 region, though in actuality there are two very different regions: the capital area where two thirds of the population lives, and rural Iceland. </a:t>
            </a:r>
            <a:r>
              <a:rPr lang="en-GB" sz="1200" kern="0" dirty="0">
                <a:solidFill>
                  <a:srgbClr val="353535"/>
                </a:solidFill>
                <a:effectLst/>
                <a:latin typeface="Arial" panose="020B0604020202020204" pitchFamily="34" charset="0"/>
                <a:ea typeface="Times New Roman" panose="02020603050405020304" pitchFamily="18" charset="0"/>
              </a:rPr>
              <a:t>Municipalities in Iceland vary greatly in size and their population spans from 48 people to 140.000.</a:t>
            </a:r>
          </a:p>
          <a:p>
            <a:pPr marL="0" lvl="0" indent="0" algn="l" rtl="0">
              <a:spcBef>
                <a:spcPts val="0"/>
              </a:spcBef>
              <a:spcAft>
                <a:spcPts val="0"/>
              </a:spcAft>
              <a:buNone/>
            </a:pPr>
            <a:endParaRPr lang="en-GB" sz="1200" dirty="0"/>
          </a:p>
          <a:p>
            <a:pPr marL="0" lvl="0" indent="0" algn="l" rtl="0">
              <a:spcBef>
                <a:spcPts val="0"/>
              </a:spcBef>
              <a:spcAft>
                <a:spcPts val="0"/>
              </a:spcAft>
              <a:buNone/>
            </a:pPr>
            <a:r>
              <a:rPr lang="en-GB" sz="1200" dirty="0"/>
              <a:t>Aluminium production, fisheries and tourism are our biggest industries. Aluminium and fish we export before use, tourists we export after. In short, we are a predominantly resource-based economy, very dependent on our nature, both in its preserved state and disrupted.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is-IS" sz="12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s-IS" sz="1200" dirty="0"/>
              <a:t>The </a:t>
            </a:r>
            <a:r>
              <a:rPr lang="is-IS" sz="1200" dirty="0" err="1"/>
              <a:t>history</a:t>
            </a:r>
            <a:r>
              <a:rPr lang="is-IS" sz="1200" dirty="0"/>
              <a:t> of formal adaptation </a:t>
            </a:r>
            <a:r>
              <a:rPr lang="is-IS" sz="1200" dirty="0" err="1"/>
              <a:t>to</a:t>
            </a:r>
            <a:r>
              <a:rPr lang="is-IS" sz="1200" dirty="0"/>
              <a:t> </a:t>
            </a:r>
            <a:r>
              <a:rPr lang="is-IS" sz="1200" dirty="0" err="1"/>
              <a:t>climate</a:t>
            </a:r>
            <a:r>
              <a:rPr lang="is-IS" sz="1200" dirty="0"/>
              <a:t> </a:t>
            </a:r>
            <a:r>
              <a:rPr lang="is-IS" sz="1200" dirty="0" err="1"/>
              <a:t>change</a:t>
            </a:r>
            <a:r>
              <a:rPr lang="is-IS" sz="1200" dirty="0"/>
              <a:t> </a:t>
            </a:r>
            <a:r>
              <a:rPr lang="is-IS" sz="1200" dirty="0" err="1"/>
              <a:t>activities</a:t>
            </a:r>
            <a:r>
              <a:rPr lang="is-IS" sz="1200" dirty="0"/>
              <a:t> </a:t>
            </a:r>
            <a:r>
              <a:rPr lang="is-IS" sz="1200" dirty="0" err="1"/>
              <a:t>in</a:t>
            </a:r>
            <a:r>
              <a:rPr lang="is-IS" sz="1200" dirty="0"/>
              <a:t> Iceland is </a:t>
            </a:r>
            <a:r>
              <a:rPr lang="is-IS" sz="1200" dirty="0" err="1"/>
              <a:t>very</a:t>
            </a:r>
            <a:r>
              <a:rPr lang="is-IS" sz="1200" dirty="0"/>
              <a:t> </a:t>
            </a:r>
            <a:r>
              <a:rPr lang="is-IS" sz="1200" dirty="0" err="1"/>
              <a:t>short</a:t>
            </a:r>
            <a:r>
              <a:rPr lang="is-IS" sz="1200" dirty="0"/>
              <a:t>. It </a:t>
            </a:r>
            <a:r>
              <a:rPr lang="is-IS" sz="1200" dirty="0" err="1"/>
              <a:t>was</a:t>
            </a:r>
            <a:r>
              <a:rPr lang="is-IS" sz="1200" dirty="0"/>
              <a:t> </a:t>
            </a:r>
            <a:r>
              <a:rPr lang="is-IS" sz="1200" dirty="0" err="1"/>
              <a:t>in</a:t>
            </a:r>
            <a:r>
              <a:rPr lang="is-IS" sz="1200" dirty="0"/>
              <a:t> 2019 that </a:t>
            </a:r>
            <a:r>
              <a:rPr lang="is-IS" sz="1200" dirty="0" err="1"/>
              <a:t>the</a:t>
            </a:r>
            <a:r>
              <a:rPr lang="is-IS" sz="1200" dirty="0"/>
              <a:t> National Adaptation Plan  </a:t>
            </a:r>
            <a:r>
              <a:rPr lang="is-IS" sz="1200" dirty="0" err="1"/>
              <a:t>was</a:t>
            </a:r>
            <a:r>
              <a:rPr lang="is-IS" sz="1200" dirty="0"/>
              <a:t> first </a:t>
            </a:r>
            <a:r>
              <a:rPr lang="is-IS" sz="1200" dirty="0" err="1"/>
              <a:t>introduced</a:t>
            </a:r>
            <a:r>
              <a:rPr lang="is-IS" sz="1200" dirty="0"/>
              <a:t>, </a:t>
            </a:r>
            <a:r>
              <a:rPr lang="is-IS" sz="1200" dirty="0" err="1"/>
              <a:t>as</a:t>
            </a:r>
            <a:r>
              <a:rPr lang="is-IS" sz="1200" dirty="0"/>
              <a:t> an </a:t>
            </a:r>
            <a:r>
              <a:rPr lang="is-IS" sz="1200" dirty="0" err="1"/>
              <a:t>idea</a:t>
            </a:r>
            <a:r>
              <a:rPr lang="is-IS" sz="1200" dirty="0"/>
              <a:t>, </a:t>
            </a:r>
            <a:r>
              <a:rPr lang="is-IS" sz="1200" dirty="0" err="1"/>
              <a:t>into</a:t>
            </a:r>
            <a:r>
              <a:rPr lang="is-IS" sz="1200" dirty="0"/>
              <a:t> </a:t>
            </a:r>
            <a:r>
              <a:rPr lang="is-IS" sz="1200" dirty="0" err="1"/>
              <a:t>Icelandic</a:t>
            </a:r>
            <a:r>
              <a:rPr lang="is-IS" sz="1200" dirty="0"/>
              <a:t> </a:t>
            </a:r>
            <a:r>
              <a:rPr lang="is-IS" sz="1200" dirty="0" err="1"/>
              <a:t>climate</a:t>
            </a:r>
            <a:r>
              <a:rPr lang="is-IS" sz="1200" dirty="0"/>
              <a:t> </a:t>
            </a:r>
            <a:r>
              <a:rPr lang="is-IS" sz="1200" dirty="0" err="1"/>
              <a:t>law</a:t>
            </a:r>
            <a:r>
              <a:rPr lang="is-IS" sz="1200" dirty="0"/>
              <a:t>, </a:t>
            </a:r>
            <a:r>
              <a:rPr lang="is-IS" sz="1200" dirty="0" err="1"/>
              <a:t>marking</a:t>
            </a:r>
            <a:r>
              <a:rPr lang="is-IS" sz="1200" dirty="0"/>
              <a:t> </a:t>
            </a:r>
            <a:r>
              <a:rPr lang="is-IS" sz="1200" dirty="0" err="1"/>
              <a:t>the</a:t>
            </a:r>
            <a:r>
              <a:rPr lang="is-IS" sz="1200" dirty="0"/>
              <a:t> start of </a:t>
            </a:r>
            <a:r>
              <a:rPr lang="is-IS" sz="1200" dirty="0" err="1"/>
              <a:t>our</a:t>
            </a:r>
            <a:r>
              <a:rPr lang="is-IS" sz="1200" dirty="0"/>
              <a:t> </a:t>
            </a:r>
            <a:r>
              <a:rPr lang="is-IS" sz="1200" dirty="0" err="1"/>
              <a:t>journey</a:t>
            </a:r>
            <a:r>
              <a:rPr lang="is-IS" sz="1200" dirty="0"/>
              <a:t> </a:t>
            </a:r>
            <a:r>
              <a:rPr lang="is-IS" sz="1200" dirty="0" err="1"/>
              <a:t>in</a:t>
            </a:r>
            <a:r>
              <a:rPr lang="is-IS" sz="1200" dirty="0"/>
              <a:t> </a:t>
            </a:r>
            <a:r>
              <a:rPr lang="is-IS" sz="1200" dirty="0" err="1"/>
              <a:t>this</a:t>
            </a:r>
            <a:r>
              <a:rPr lang="is-IS" sz="1200" dirty="0"/>
              <a:t> </a:t>
            </a:r>
            <a:r>
              <a:rPr lang="is-IS" sz="1200" dirty="0" err="1"/>
              <a:t>field</a:t>
            </a:r>
            <a:r>
              <a:rPr lang="is-IS" sz="1200" dirty="0"/>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is-IS" sz="12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s-IS" sz="1200" dirty="0" err="1"/>
              <a:t>In</a:t>
            </a:r>
            <a:r>
              <a:rPr lang="is-IS" sz="1200" dirty="0"/>
              <a:t> 2020 </a:t>
            </a:r>
            <a:r>
              <a:rPr lang="is-IS" sz="1200" dirty="0" err="1"/>
              <a:t>the</a:t>
            </a:r>
            <a:r>
              <a:rPr lang="is-IS" sz="1200" dirty="0"/>
              <a:t> </a:t>
            </a:r>
            <a:r>
              <a:rPr lang="is-IS" sz="1200" dirty="0" err="1"/>
              <a:t>Icelandic</a:t>
            </a:r>
            <a:r>
              <a:rPr lang="is-IS" sz="1200" dirty="0"/>
              <a:t> Climate Council </a:t>
            </a:r>
            <a:r>
              <a:rPr lang="is-IS" sz="1200" dirty="0" err="1"/>
              <a:t>published</a:t>
            </a:r>
            <a:r>
              <a:rPr lang="is-IS" sz="1200" dirty="0"/>
              <a:t> a </a:t>
            </a:r>
            <a:r>
              <a:rPr lang="is-IS" sz="1200" dirty="0" err="1"/>
              <a:t>report</a:t>
            </a:r>
            <a:r>
              <a:rPr lang="is-IS" sz="1200" dirty="0"/>
              <a:t> which </a:t>
            </a:r>
            <a:r>
              <a:rPr lang="is-IS" sz="1200" dirty="0" err="1"/>
              <a:t>highlighted</a:t>
            </a:r>
            <a:r>
              <a:rPr lang="is-IS" sz="1200" dirty="0"/>
              <a:t> </a:t>
            </a:r>
            <a:r>
              <a:rPr lang="is-IS" sz="1200" dirty="0" err="1"/>
              <a:t>how</a:t>
            </a:r>
            <a:r>
              <a:rPr lang="is-IS" sz="1200" dirty="0"/>
              <a:t> far </a:t>
            </a:r>
            <a:r>
              <a:rPr lang="is-IS" sz="1200" dirty="0" err="1"/>
              <a:t>behind</a:t>
            </a:r>
            <a:r>
              <a:rPr lang="is-IS" sz="1200" dirty="0"/>
              <a:t> </a:t>
            </a:r>
            <a:r>
              <a:rPr lang="is-IS" sz="1200" dirty="0" err="1"/>
              <a:t>our</a:t>
            </a:r>
            <a:r>
              <a:rPr lang="is-IS" sz="1200" dirty="0"/>
              <a:t> </a:t>
            </a:r>
            <a:r>
              <a:rPr lang="is-IS" sz="1200" dirty="0" err="1"/>
              <a:t>neighbours</a:t>
            </a:r>
            <a:r>
              <a:rPr lang="is-IS" sz="1200" dirty="0"/>
              <a:t> Iceland </a:t>
            </a:r>
            <a:r>
              <a:rPr lang="is-IS" sz="1200" dirty="0" err="1"/>
              <a:t>was</a:t>
            </a:r>
            <a:r>
              <a:rPr lang="is-IS" sz="1200" dirty="0"/>
              <a:t> </a:t>
            </a:r>
            <a:r>
              <a:rPr lang="is-IS" sz="1200" dirty="0" err="1"/>
              <a:t>regarding</a:t>
            </a:r>
            <a:r>
              <a:rPr lang="is-IS" sz="1200" dirty="0"/>
              <a:t> adaptation </a:t>
            </a:r>
            <a:r>
              <a:rPr lang="is-IS" sz="1200" dirty="0" err="1"/>
              <a:t>to</a:t>
            </a:r>
            <a:r>
              <a:rPr lang="is-IS" sz="1200" dirty="0"/>
              <a:t> </a:t>
            </a:r>
            <a:r>
              <a:rPr lang="is-IS" sz="1200" dirty="0" err="1"/>
              <a:t>climate</a:t>
            </a:r>
            <a:r>
              <a:rPr lang="is-IS" sz="1200" dirty="0"/>
              <a:t> </a:t>
            </a:r>
            <a:r>
              <a:rPr lang="is-IS" sz="1200" dirty="0" err="1"/>
              <a:t>change</a:t>
            </a:r>
            <a:r>
              <a:rPr lang="is-IS" sz="1200" dirty="0"/>
              <a:t> and that it </a:t>
            </a:r>
            <a:r>
              <a:rPr lang="is-IS" sz="1200" dirty="0" err="1"/>
              <a:t>was</a:t>
            </a:r>
            <a:r>
              <a:rPr lang="is-IS" sz="1200" dirty="0"/>
              <a:t> </a:t>
            </a:r>
            <a:r>
              <a:rPr lang="is-IS" sz="1200" dirty="0" err="1"/>
              <a:t>one</a:t>
            </a:r>
            <a:r>
              <a:rPr lang="is-IS" sz="1200" dirty="0"/>
              <a:t> of </a:t>
            </a:r>
            <a:r>
              <a:rPr lang="is-IS" sz="1200" dirty="0" err="1"/>
              <a:t>few</a:t>
            </a:r>
            <a:r>
              <a:rPr lang="is-IS" sz="1200" dirty="0"/>
              <a:t> </a:t>
            </a:r>
            <a:r>
              <a:rPr lang="is-IS" sz="1200" dirty="0" err="1"/>
              <a:t>countries</a:t>
            </a:r>
            <a:r>
              <a:rPr lang="is-IS" sz="1200" dirty="0"/>
              <a:t> </a:t>
            </a:r>
            <a:r>
              <a:rPr lang="is-IS" sz="1200" dirty="0" err="1"/>
              <a:t>in</a:t>
            </a:r>
            <a:r>
              <a:rPr lang="is-IS" sz="1200" dirty="0"/>
              <a:t> </a:t>
            </a:r>
            <a:r>
              <a:rPr lang="is-IS" sz="1200" dirty="0" err="1"/>
              <a:t>the</a:t>
            </a:r>
            <a:r>
              <a:rPr lang="is-IS" sz="1200" dirty="0"/>
              <a:t> </a:t>
            </a:r>
            <a:r>
              <a:rPr lang="is-IS" sz="1200" dirty="0" err="1"/>
              <a:t>world</a:t>
            </a:r>
            <a:r>
              <a:rPr lang="is-IS" sz="1200" dirty="0"/>
              <a:t> that </a:t>
            </a:r>
            <a:r>
              <a:rPr lang="is-IS" sz="1200" dirty="0" err="1"/>
              <a:t>did</a:t>
            </a:r>
            <a:r>
              <a:rPr lang="is-IS" sz="1200" dirty="0"/>
              <a:t> not </a:t>
            </a:r>
            <a:r>
              <a:rPr lang="is-IS" sz="1200" dirty="0" err="1"/>
              <a:t>have</a:t>
            </a:r>
            <a:r>
              <a:rPr lang="is-IS" sz="1200" dirty="0"/>
              <a:t> a </a:t>
            </a:r>
            <a:r>
              <a:rPr lang="is-IS" sz="1200" dirty="0" err="1"/>
              <a:t>policy</a:t>
            </a:r>
            <a:r>
              <a:rPr lang="is-IS" sz="1200" dirty="0"/>
              <a:t> </a:t>
            </a:r>
            <a:r>
              <a:rPr lang="is-IS" sz="1200" dirty="0" err="1"/>
              <a:t>or</a:t>
            </a:r>
            <a:r>
              <a:rPr lang="is-IS" sz="1200" dirty="0"/>
              <a:t> a plan for </a:t>
            </a:r>
            <a:r>
              <a:rPr lang="is-IS" sz="1200" dirty="0" err="1"/>
              <a:t>climate</a:t>
            </a:r>
            <a:r>
              <a:rPr lang="is-IS" sz="1200" dirty="0"/>
              <a:t> </a:t>
            </a:r>
            <a:r>
              <a:rPr lang="is-IS" sz="1200" dirty="0" err="1"/>
              <a:t>change</a:t>
            </a:r>
            <a:r>
              <a:rPr lang="is-IS" sz="1200" dirty="0"/>
              <a:t> adaptation. </a:t>
            </a:r>
            <a:r>
              <a:rPr lang="is-IS" sz="1200" dirty="0" err="1"/>
              <a:t>Another</a:t>
            </a:r>
            <a:r>
              <a:rPr lang="is-IS" sz="1200" dirty="0"/>
              <a:t> </a:t>
            </a:r>
            <a:r>
              <a:rPr lang="is-IS" sz="1200" dirty="0" err="1"/>
              <a:t>challenge</a:t>
            </a:r>
            <a:r>
              <a:rPr lang="is-IS" sz="1200" dirty="0"/>
              <a:t> </a:t>
            </a:r>
            <a:r>
              <a:rPr lang="is-IS" sz="1200" dirty="0" err="1"/>
              <a:t>identified</a:t>
            </a:r>
            <a:r>
              <a:rPr lang="is-IS" sz="1200" dirty="0"/>
              <a:t> </a:t>
            </a:r>
            <a:r>
              <a:rPr lang="is-IS" sz="1200" dirty="0" err="1"/>
              <a:t>in</a:t>
            </a:r>
            <a:r>
              <a:rPr lang="is-IS" sz="1200" dirty="0"/>
              <a:t> </a:t>
            </a:r>
            <a:r>
              <a:rPr lang="is-IS" sz="1200" dirty="0" err="1"/>
              <a:t>the</a:t>
            </a:r>
            <a:r>
              <a:rPr lang="is-IS" sz="1200" dirty="0"/>
              <a:t> </a:t>
            </a:r>
            <a:r>
              <a:rPr lang="is-IS" sz="1200" dirty="0" err="1"/>
              <a:t>report</a:t>
            </a:r>
            <a:r>
              <a:rPr lang="is-IS" sz="1200" dirty="0"/>
              <a:t> is a </a:t>
            </a:r>
            <a:r>
              <a:rPr lang="is-IS" sz="1200" dirty="0" err="1"/>
              <a:t>lack</a:t>
            </a:r>
            <a:r>
              <a:rPr lang="is-IS" sz="1200" dirty="0"/>
              <a:t> of </a:t>
            </a:r>
            <a:r>
              <a:rPr lang="is-IS" sz="1200" dirty="0" err="1"/>
              <a:t>alignment</a:t>
            </a:r>
            <a:r>
              <a:rPr lang="is-IS" sz="1200" dirty="0"/>
              <a:t> and </a:t>
            </a:r>
            <a:r>
              <a:rPr lang="is-IS" sz="1200" dirty="0" err="1"/>
              <a:t>cooperation</a:t>
            </a:r>
            <a:r>
              <a:rPr lang="is-IS" sz="1200" dirty="0"/>
              <a:t> </a:t>
            </a:r>
            <a:r>
              <a:rPr lang="is-IS" sz="1200" dirty="0" err="1"/>
              <a:t>between</a:t>
            </a:r>
            <a:r>
              <a:rPr lang="is-IS" sz="1200" dirty="0"/>
              <a:t> </a:t>
            </a:r>
            <a:r>
              <a:rPr lang="is-IS" sz="1200" dirty="0" err="1"/>
              <a:t>key</a:t>
            </a:r>
            <a:r>
              <a:rPr lang="is-IS" sz="1200" dirty="0"/>
              <a:t> </a:t>
            </a:r>
            <a:r>
              <a:rPr lang="is-IS" sz="1200" dirty="0" err="1"/>
              <a:t>actors</a:t>
            </a:r>
            <a:r>
              <a:rPr lang="is-IS" sz="1200" dirty="0"/>
              <a:t> </a:t>
            </a:r>
            <a:r>
              <a:rPr lang="is-IS" sz="1200" dirty="0" err="1"/>
              <a:t>in</a:t>
            </a:r>
            <a:r>
              <a:rPr lang="is-IS" sz="1200" dirty="0"/>
              <a:t> </a:t>
            </a:r>
            <a:r>
              <a:rPr lang="is-IS" sz="1200" dirty="0" err="1"/>
              <a:t>the</a:t>
            </a:r>
            <a:r>
              <a:rPr lang="is-IS" sz="1200" dirty="0"/>
              <a:t> </a:t>
            </a:r>
            <a:r>
              <a:rPr lang="is-IS" sz="1200" dirty="0" err="1"/>
              <a:t>field</a:t>
            </a:r>
            <a:r>
              <a:rPr lang="is-IS" sz="1200" dirty="0"/>
              <a:t>. </a:t>
            </a:r>
            <a:r>
              <a:rPr lang="is-IS" sz="1200" dirty="0" err="1"/>
              <a:t>This</a:t>
            </a:r>
            <a:r>
              <a:rPr lang="is-IS" sz="1200" dirty="0"/>
              <a:t> </a:t>
            </a:r>
            <a:r>
              <a:rPr lang="is-IS" sz="1200" dirty="0" err="1"/>
              <a:t>was</a:t>
            </a:r>
            <a:r>
              <a:rPr lang="is-IS" sz="1200" dirty="0"/>
              <a:t> </a:t>
            </a:r>
            <a:r>
              <a:rPr lang="is-IS" sz="1200" dirty="0" err="1"/>
              <a:t>taken</a:t>
            </a:r>
            <a:r>
              <a:rPr lang="is-IS" sz="1200" dirty="0"/>
              <a:t> </a:t>
            </a:r>
            <a:r>
              <a:rPr lang="is-IS" sz="1200" dirty="0" err="1"/>
              <a:t>seriously</a:t>
            </a:r>
            <a:r>
              <a:rPr lang="is-IS" sz="1200" dirty="0"/>
              <a:t> and </a:t>
            </a:r>
            <a:r>
              <a:rPr lang="is-IS" sz="1200" dirty="0" err="1"/>
              <a:t>we</a:t>
            </a:r>
            <a:r>
              <a:rPr lang="is-IS" sz="1200" dirty="0"/>
              <a:t> are </a:t>
            </a:r>
            <a:r>
              <a:rPr lang="is-IS" sz="1200" dirty="0" err="1"/>
              <a:t>working</a:t>
            </a:r>
            <a:r>
              <a:rPr lang="is-IS" sz="1200" dirty="0"/>
              <a:t> on </a:t>
            </a:r>
            <a:r>
              <a:rPr lang="is-IS" sz="1200" dirty="0" err="1"/>
              <a:t>all</a:t>
            </a:r>
            <a:r>
              <a:rPr lang="is-IS" sz="1200" dirty="0"/>
              <a:t> these </a:t>
            </a:r>
            <a:r>
              <a:rPr lang="is-IS" sz="1200" dirty="0" err="1"/>
              <a:t>issues</a:t>
            </a:r>
            <a:r>
              <a:rPr lang="is-IS" sz="1200" dirty="0"/>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is-I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is-IS" sz="1200" dirty="0"/>
              <a:t>A </a:t>
            </a:r>
            <a:r>
              <a:rPr lang="is-IS" sz="1200" dirty="0" err="1"/>
              <a:t>key</a:t>
            </a:r>
            <a:r>
              <a:rPr lang="is-IS" sz="1200" dirty="0"/>
              <a:t> </a:t>
            </a:r>
            <a:r>
              <a:rPr lang="is-IS" sz="1200" dirty="0" err="1"/>
              <a:t>step</a:t>
            </a:r>
            <a:r>
              <a:rPr lang="is-IS" sz="1200" dirty="0"/>
              <a:t> for Iceland </a:t>
            </a:r>
            <a:r>
              <a:rPr lang="is-IS" sz="1200" dirty="0" err="1"/>
              <a:t>to</a:t>
            </a:r>
            <a:r>
              <a:rPr lang="is-IS" sz="1200" dirty="0"/>
              <a:t> </a:t>
            </a:r>
            <a:r>
              <a:rPr lang="is-IS" sz="1200" dirty="0" err="1"/>
              <a:t>take</a:t>
            </a:r>
            <a:r>
              <a:rPr lang="is-IS" sz="1200" dirty="0"/>
              <a:t> on </a:t>
            </a:r>
            <a:r>
              <a:rPr lang="is-IS" sz="1200" dirty="0" err="1"/>
              <a:t>its</a:t>
            </a:r>
            <a:r>
              <a:rPr lang="is-IS" sz="1200" dirty="0"/>
              <a:t> </a:t>
            </a:r>
            <a:r>
              <a:rPr lang="is-IS" sz="1200" dirty="0" err="1"/>
              <a:t>way</a:t>
            </a:r>
            <a:r>
              <a:rPr lang="is-IS" sz="1200" dirty="0"/>
              <a:t> </a:t>
            </a:r>
            <a:r>
              <a:rPr lang="is-IS" sz="1200" dirty="0" err="1"/>
              <a:t>to</a:t>
            </a:r>
            <a:r>
              <a:rPr lang="is-IS" sz="1200" dirty="0"/>
              <a:t> adaptation is </a:t>
            </a:r>
            <a:r>
              <a:rPr lang="is-IS" sz="1200" dirty="0" err="1"/>
              <a:t>the</a:t>
            </a:r>
            <a:r>
              <a:rPr lang="is-IS" sz="1200" dirty="0"/>
              <a:t> </a:t>
            </a:r>
            <a:r>
              <a:rPr lang="is-IS" sz="1200" dirty="0" err="1"/>
              <a:t>formation</a:t>
            </a:r>
            <a:r>
              <a:rPr lang="is-IS" sz="1200" dirty="0"/>
              <a:t> of </a:t>
            </a:r>
            <a:r>
              <a:rPr lang="is-IS" sz="1200" dirty="0" err="1"/>
              <a:t>the</a:t>
            </a:r>
            <a:r>
              <a:rPr lang="is-IS" sz="1200" dirty="0"/>
              <a:t> </a:t>
            </a:r>
            <a:r>
              <a:rPr lang="is-IS" sz="1200" dirty="0" err="1"/>
              <a:t>Icelandic</a:t>
            </a:r>
            <a:r>
              <a:rPr lang="is-IS" sz="1200" dirty="0"/>
              <a:t> Climate </a:t>
            </a:r>
            <a:r>
              <a:rPr lang="is-IS" sz="1200" dirty="0" err="1"/>
              <a:t>service</a:t>
            </a:r>
            <a:r>
              <a:rPr lang="is-IS" sz="1200" dirty="0"/>
              <a:t> and adaptation </a:t>
            </a:r>
            <a:r>
              <a:rPr lang="is-IS" sz="1200" dirty="0" err="1"/>
              <a:t>centre</a:t>
            </a:r>
            <a:r>
              <a:rPr lang="is-IS" sz="1200" dirty="0"/>
              <a:t> (ICSA)</a:t>
            </a:r>
            <a:r>
              <a:rPr lang="en-GB" sz="1200" dirty="0"/>
              <a:t>, which </a:t>
            </a:r>
            <a:r>
              <a:rPr lang="en-US" sz="1200" dirty="0"/>
              <a:t>was founded at the Met Office in 2021. The </a:t>
            </a:r>
            <a:r>
              <a:rPr lang="en-US" sz="1200" dirty="0" err="1"/>
              <a:t>centre</a:t>
            </a:r>
            <a:r>
              <a:rPr lang="en-US" sz="1200" dirty="0"/>
              <a:t> bridges the gap between research and monitoring, on the one hand, and decision makers on the other. </a:t>
            </a:r>
            <a:endParaRPr lang="en-GB" sz="1200" dirty="0"/>
          </a:p>
          <a:p>
            <a:pPr marL="0" lvl="0" indent="0" algn="l" rtl="0">
              <a:spcBef>
                <a:spcPts val="0"/>
              </a:spcBef>
              <a:spcAft>
                <a:spcPts val="0"/>
              </a:spcAft>
              <a:buNone/>
            </a:pPr>
            <a:endParaRPr lang="is-IS" dirty="0"/>
          </a:p>
        </p:txBody>
      </p:sp>
    </p:spTree>
    <p:extLst>
      <p:ext uri="{BB962C8B-B14F-4D97-AF65-F5344CB8AC3E}">
        <p14:creationId xmlns:p14="http://schemas.microsoft.com/office/powerpoint/2010/main" val="4069622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https://app.sli.do/event/wihRhezu1mh8cj7kLdffUX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7D8B0-0198-4FDA-83B3-9078A27426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264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https://app.sli.do/event/wihRhezu1mh8cj7kLdffUX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7D8B0-0198-4FDA-83B3-9078A27426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46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47db2cd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047db2cd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200" b="1" i="0" u="none" strike="noStrike" baseline="0" dirty="0">
                <a:solidFill>
                  <a:srgbClr val="000000"/>
                </a:solidFill>
                <a:latin typeface="EC Square Sans Pro"/>
              </a:rPr>
              <a:t>These are Iceland's main climate change risks and vulnerabilities:</a:t>
            </a:r>
            <a:endParaRPr lang="en-GB" sz="1200" b="0" i="0" u="none" strike="noStrike" baseline="0" dirty="0">
              <a:solidFill>
                <a:srgbClr val="000000"/>
              </a:solidFill>
              <a:latin typeface="EC Square Sans Pro"/>
            </a:endParaRPr>
          </a:p>
          <a:p>
            <a:endParaRPr lang="en-GB" sz="1200" b="0" i="0" u="none" strike="noStrike" baseline="0" dirty="0">
              <a:solidFill>
                <a:srgbClr val="000000"/>
              </a:solidFill>
              <a:latin typeface="EC Square Sans Pro"/>
            </a:endParaRPr>
          </a:p>
          <a:p>
            <a:r>
              <a:rPr lang="en-GB" sz="1200" b="1" i="0" u="none" strike="noStrike" baseline="0" dirty="0">
                <a:solidFill>
                  <a:srgbClr val="000000"/>
                </a:solidFill>
                <a:latin typeface="EC Square Sans Pro"/>
              </a:rPr>
              <a:t>Change in ocean currents and acidification</a:t>
            </a:r>
            <a:r>
              <a:rPr lang="en-GB" sz="1200" b="0" i="0" u="none" strike="noStrike" baseline="0" dirty="0">
                <a:solidFill>
                  <a:srgbClr val="000000"/>
                </a:solidFill>
                <a:latin typeface="EC Square Sans Pro"/>
              </a:rPr>
              <a:t>, impacts on marine ecosystems and biodiversity, as well as our infrastructures. </a:t>
            </a:r>
          </a:p>
          <a:p>
            <a:r>
              <a:rPr lang="en-GB" sz="1200" b="0" i="0" u="none" strike="noStrike" baseline="0" dirty="0">
                <a:solidFill>
                  <a:srgbClr val="000000"/>
                </a:solidFill>
                <a:latin typeface="EC Square Sans Pro"/>
              </a:rPr>
              <a:t>As said before, </a:t>
            </a:r>
            <a:r>
              <a:rPr lang="en-GB" sz="1200" b="1" i="0" u="none" strike="noStrike" baseline="0" dirty="0">
                <a:solidFill>
                  <a:srgbClr val="000000"/>
                </a:solidFill>
                <a:latin typeface="EC Square Sans Pro"/>
              </a:rPr>
              <a:t>glaciers are projected to disappear in the next 100-200 years</a:t>
            </a:r>
            <a:r>
              <a:rPr lang="en-GB" sz="1200" b="0" i="0" u="none" strike="noStrike" baseline="0" dirty="0">
                <a:solidFill>
                  <a:srgbClr val="000000"/>
                </a:solidFill>
                <a:latin typeface="EC Square Sans Pro"/>
              </a:rPr>
              <a:t>. </a:t>
            </a:r>
          </a:p>
          <a:p>
            <a:r>
              <a:rPr lang="en-GB" sz="1200" b="1" i="0" u="none" strike="noStrike" baseline="0" dirty="0">
                <a:solidFill>
                  <a:srgbClr val="000000"/>
                </a:solidFill>
                <a:latin typeface="EC Square Sans Pro"/>
              </a:rPr>
              <a:t>Increased precipitation</a:t>
            </a:r>
            <a:r>
              <a:rPr lang="en-GB" sz="1200" b="0" i="0" u="none" strike="noStrike" baseline="0" dirty="0">
                <a:solidFill>
                  <a:srgbClr val="000000"/>
                </a:solidFill>
                <a:latin typeface="EC Square Sans Pro"/>
              </a:rPr>
              <a:t>, causes flooding, avalanches and landslides. This causes serious danger and disruptions to infrastructures in already remote and vulnerable communities. </a:t>
            </a:r>
          </a:p>
          <a:p>
            <a:endParaRPr lang="en-GB" sz="1200" b="0" i="0" u="none" strike="noStrike" baseline="0" dirty="0">
              <a:solidFill>
                <a:srgbClr val="000000"/>
              </a:solidFill>
              <a:latin typeface="EC Square Sans Pro"/>
            </a:endParaRPr>
          </a:p>
          <a:p>
            <a:pPr marL="158750" indent="0">
              <a:buNone/>
            </a:pPr>
            <a:r>
              <a:rPr lang="en-GB" sz="1200" b="0" i="0" u="none" strike="noStrike" baseline="0" dirty="0">
                <a:solidFill>
                  <a:srgbClr val="000000"/>
                </a:solidFill>
                <a:latin typeface="EC Square Sans Pro"/>
              </a:rPr>
              <a:t>Beyond the observed impacts listed here, more complex and cascading impacts exist but are less well understood and are thus not yet taken into consideration. For example, transboundary climate risks (TCR) are a serious concern for Iceland but remain </a:t>
            </a:r>
            <a:r>
              <a:rPr lang="en-GB" sz="1200" b="0" i="1" u="none" strike="noStrike" baseline="0" dirty="0">
                <a:solidFill>
                  <a:srgbClr val="000000"/>
                </a:solidFill>
                <a:latin typeface="EC Square Sans Pro"/>
              </a:rPr>
              <a:t>‘a major blind spot for Icelandic authorities’, </a:t>
            </a:r>
            <a:r>
              <a:rPr lang="en-GB" sz="1200" b="0" i="0" u="none" strike="noStrike" baseline="0" dirty="0">
                <a:solidFill>
                  <a:srgbClr val="000000"/>
                </a:solidFill>
                <a:latin typeface="EC Square Sans Pro"/>
              </a:rPr>
              <a:t>particularly regarding their implications for trade, given the country’s heavy reliance on imports, human migration and tourism.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t>The </a:t>
            </a:r>
            <a:r>
              <a:rPr lang="en-GB" sz="1200" b="1" dirty="0"/>
              <a:t>municipalities</a:t>
            </a:r>
            <a:r>
              <a:rPr lang="en-GB" sz="1200" dirty="0"/>
              <a:t> in Iceland have been identified as a key implementor in adapting Icelandic society to climate change. Among many of the official roles the local authorities have, </a:t>
            </a:r>
            <a:r>
              <a:rPr lang="en-GB" sz="1200" kern="0" dirty="0">
                <a:solidFill>
                  <a:srgbClr val="353535"/>
                </a:solidFill>
                <a:effectLst/>
                <a:latin typeface="Arial" panose="020B0604020202020204" pitchFamily="34" charset="0"/>
                <a:ea typeface="Times New Roman" panose="02020603050405020304" pitchFamily="18" charset="0"/>
              </a:rPr>
              <a:t>they are responsible for soil conservation, nature protection, pollution prevention, zoning and planning and sewage. </a:t>
            </a:r>
            <a:r>
              <a:rPr lang="en-GB" sz="1200" b="1" kern="0" dirty="0">
                <a:solidFill>
                  <a:srgbClr val="353535"/>
                </a:solidFill>
                <a:effectLst/>
                <a:latin typeface="Arial" panose="020B0604020202020204" pitchFamily="34" charset="0"/>
                <a:ea typeface="Times New Roman" panose="02020603050405020304" pitchFamily="18" charset="0"/>
              </a:rPr>
              <a:t>The Association of Local Authorities in Iceland</a:t>
            </a:r>
            <a:r>
              <a:rPr lang="en-GB" sz="1200" kern="0" dirty="0">
                <a:solidFill>
                  <a:srgbClr val="353535"/>
                </a:solidFill>
                <a:effectLst/>
                <a:latin typeface="Arial" panose="020B0604020202020204" pitchFamily="34" charset="0"/>
                <a:ea typeface="Times New Roman" panose="02020603050405020304" pitchFamily="18" charset="0"/>
              </a:rPr>
              <a:t> is the forum for their cooperation as well as their representative to the government. The Association is a charter signatory to the Horizon Europe Mission on Adaptation to Climate Change on behalf of all local authorities in Iceland. </a:t>
            </a:r>
            <a:endParaRPr lang="is-I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endParaRPr lang="en-US" sz="1200" i="0" dirty="0"/>
          </a:p>
          <a:p>
            <a:pPr marL="158750" indent="0">
              <a:buNone/>
            </a:pPr>
            <a:r>
              <a:rPr lang="en-US" sz="1200" i="0" dirty="0"/>
              <a:t>As you all know, there is no one-size-fits-all approach to deliver adaptation that will fit every case. Local conditions must thus be considered </a:t>
            </a:r>
            <a:r>
              <a:rPr lang="is-IS" sz="1200" dirty="0">
                <a:cs typeface="Calibri" panose="020F0502020204030204"/>
              </a:rPr>
              <a:t>for adaptation </a:t>
            </a:r>
            <a:r>
              <a:rPr lang="is-IS" sz="1200" dirty="0" err="1">
                <a:cs typeface="Calibri" panose="020F0502020204030204"/>
              </a:rPr>
              <a:t>planning</a:t>
            </a:r>
            <a:r>
              <a:rPr lang="is-IS" sz="1200" dirty="0">
                <a:cs typeface="Calibri" panose="020F0502020204030204"/>
              </a:rPr>
              <a:t> and </a:t>
            </a:r>
            <a:r>
              <a:rPr lang="is-IS" sz="1200" dirty="0" err="1">
                <a:cs typeface="Calibri" panose="020F0502020204030204"/>
              </a:rPr>
              <a:t>implementation</a:t>
            </a:r>
            <a:r>
              <a:rPr lang="is-IS" sz="1200" dirty="0">
                <a:cs typeface="Calibri" panose="020F0502020204030204"/>
              </a:rPr>
              <a:t> and </a:t>
            </a:r>
            <a:r>
              <a:rPr lang="is-IS" sz="1200" dirty="0" err="1">
                <a:cs typeface="Calibri" panose="020F0502020204030204"/>
              </a:rPr>
              <a:t>local</a:t>
            </a:r>
            <a:r>
              <a:rPr lang="is-IS" sz="1200" dirty="0">
                <a:cs typeface="Calibri" panose="020F0502020204030204"/>
              </a:rPr>
              <a:t> Master </a:t>
            </a:r>
            <a:r>
              <a:rPr lang="is-IS" sz="1200" dirty="0" err="1">
                <a:cs typeface="Calibri" panose="020F0502020204030204"/>
              </a:rPr>
              <a:t>Planning</a:t>
            </a:r>
            <a:r>
              <a:rPr lang="is-IS" sz="1200" dirty="0">
                <a:cs typeface="Calibri" panose="020F0502020204030204"/>
              </a:rPr>
              <a:t> </a:t>
            </a:r>
            <a:r>
              <a:rPr lang="is-IS" sz="1200" dirty="0" err="1">
                <a:cs typeface="Calibri" panose="020F0502020204030204"/>
              </a:rPr>
              <a:t>has</a:t>
            </a:r>
            <a:r>
              <a:rPr lang="is-IS" sz="1200" dirty="0">
                <a:cs typeface="Calibri" panose="020F0502020204030204"/>
              </a:rPr>
              <a:t> </a:t>
            </a:r>
            <a:r>
              <a:rPr lang="is-IS" sz="1200" dirty="0" err="1">
                <a:cs typeface="Calibri" panose="020F0502020204030204"/>
              </a:rPr>
              <a:t>been</a:t>
            </a:r>
            <a:r>
              <a:rPr lang="is-IS" sz="1200" dirty="0">
                <a:cs typeface="Calibri" panose="020F0502020204030204"/>
              </a:rPr>
              <a:t> </a:t>
            </a:r>
            <a:r>
              <a:rPr lang="is-IS" sz="1200" dirty="0" err="1">
                <a:cs typeface="Calibri" panose="020F0502020204030204"/>
              </a:rPr>
              <a:t>identified</a:t>
            </a:r>
            <a:r>
              <a:rPr lang="is-IS" sz="1200" dirty="0">
                <a:cs typeface="Calibri" panose="020F0502020204030204"/>
              </a:rPr>
              <a:t> </a:t>
            </a:r>
            <a:r>
              <a:rPr lang="is-IS" sz="1200" dirty="0" err="1">
                <a:cs typeface="Calibri" panose="020F0502020204030204"/>
              </a:rPr>
              <a:t>as</a:t>
            </a:r>
            <a:r>
              <a:rPr lang="is-IS" sz="1200" dirty="0">
                <a:cs typeface="Calibri" panose="020F0502020204030204"/>
              </a:rPr>
              <a:t> a </a:t>
            </a:r>
            <a:r>
              <a:rPr lang="is-IS" sz="1200" dirty="0" err="1">
                <a:cs typeface="Calibri" panose="020F0502020204030204"/>
              </a:rPr>
              <a:t>key</a:t>
            </a:r>
            <a:r>
              <a:rPr lang="is-IS" sz="1200" dirty="0">
                <a:cs typeface="Calibri" panose="020F0502020204030204"/>
              </a:rPr>
              <a:t> </a:t>
            </a:r>
            <a:r>
              <a:rPr lang="is-IS" sz="1200" dirty="0" err="1">
                <a:cs typeface="Calibri" panose="020F0502020204030204"/>
              </a:rPr>
              <a:t>tool</a:t>
            </a:r>
            <a:r>
              <a:rPr lang="is-IS" sz="1200" dirty="0">
                <a:cs typeface="Calibri" panose="020F0502020204030204"/>
              </a:rPr>
              <a:t> </a:t>
            </a:r>
            <a:r>
              <a:rPr lang="is-IS" sz="1200" dirty="0" err="1">
                <a:cs typeface="Calibri" panose="020F0502020204030204"/>
              </a:rPr>
              <a:t>to</a:t>
            </a:r>
            <a:r>
              <a:rPr lang="is-IS" sz="1200" dirty="0">
                <a:cs typeface="Calibri" panose="020F0502020204030204"/>
              </a:rPr>
              <a:t> </a:t>
            </a:r>
            <a:r>
              <a:rPr lang="is-IS" sz="1200" dirty="0" err="1">
                <a:cs typeface="Calibri" panose="020F0502020204030204"/>
              </a:rPr>
              <a:t>implement</a:t>
            </a:r>
            <a:r>
              <a:rPr lang="is-IS" sz="1200" dirty="0">
                <a:cs typeface="Calibri" panose="020F0502020204030204"/>
              </a:rPr>
              <a:t> adaptation </a:t>
            </a:r>
            <a:r>
              <a:rPr lang="is-IS" sz="1200" dirty="0" err="1">
                <a:cs typeface="Calibri" panose="020F0502020204030204"/>
              </a:rPr>
              <a:t>measures</a:t>
            </a:r>
            <a:r>
              <a:rPr lang="is-IS" sz="1200" dirty="0">
                <a:cs typeface="Calibri" panose="020F0502020204030204"/>
              </a:rPr>
              <a:t>. </a:t>
            </a:r>
          </a:p>
          <a:p>
            <a:pPr marL="158750" indent="0">
              <a:buNone/>
            </a:pPr>
            <a:endParaRPr lang="is-IS" sz="1200" dirty="0">
              <a:cs typeface="Calibri" panose="020F0502020204030204"/>
            </a:endParaRPr>
          </a:p>
          <a:p>
            <a:pPr marL="0" lvl="0" indent="0" algn="l" rtl="0">
              <a:spcBef>
                <a:spcPts val="0"/>
              </a:spcBef>
              <a:spcAft>
                <a:spcPts val="0"/>
              </a:spcAft>
              <a:buNone/>
            </a:pPr>
            <a:r>
              <a:rPr lang="is-IS" sz="1200" dirty="0" err="1">
                <a:cs typeface="Calibri" panose="020F0502020204030204"/>
              </a:rPr>
              <a:t>As</a:t>
            </a:r>
            <a:r>
              <a:rPr lang="is-IS" sz="1200" dirty="0">
                <a:cs typeface="Calibri" panose="020F0502020204030204"/>
              </a:rPr>
              <a:t> </a:t>
            </a:r>
            <a:r>
              <a:rPr lang="is-IS" sz="1200" dirty="0" err="1">
                <a:cs typeface="Calibri" panose="020F0502020204030204"/>
              </a:rPr>
              <a:t>said</a:t>
            </a:r>
            <a:r>
              <a:rPr lang="is-IS" sz="1200" dirty="0">
                <a:cs typeface="Calibri" panose="020F0502020204030204"/>
              </a:rPr>
              <a:t> </a:t>
            </a:r>
            <a:r>
              <a:rPr lang="is-IS" sz="1200" dirty="0" err="1">
                <a:cs typeface="Calibri" panose="020F0502020204030204"/>
              </a:rPr>
              <a:t>before</a:t>
            </a:r>
            <a:r>
              <a:rPr lang="is-IS" sz="1200" dirty="0">
                <a:cs typeface="Calibri" panose="020F0502020204030204"/>
              </a:rPr>
              <a:t>, </a:t>
            </a:r>
            <a:r>
              <a:rPr lang="is-IS" sz="1200" dirty="0" err="1">
                <a:cs typeface="Calibri" panose="020F0502020204030204"/>
              </a:rPr>
              <a:t>stakeholder</a:t>
            </a:r>
            <a:r>
              <a:rPr lang="is-IS" sz="1200" dirty="0">
                <a:cs typeface="Calibri" panose="020F0502020204030204"/>
              </a:rPr>
              <a:t> </a:t>
            </a:r>
            <a:r>
              <a:rPr lang="is-IS" sz="1200" dirty="0" err="1">
                <a:cs typeface="Calibri" panose="020F0502020204030204"/>
              </a:rPr>
              <a:t>engagement</a:t>
            </a:r>
            <a:r>
              <a:rPr lang="is-IS" sz="1200" dirty="0">
                <a:cs typeface="Calibri" panose="020F0502020204030204"/>
              </a:rPr>
              <a:t> </a:t>
            </a:r>
            <a:r>
              <a:rPr lang="is-IS" sz="1200" dirty="0" err="1">
                <a:cs typeface="Calibri" panose="020F0502020204030204"/>
              </a:rPr>
              <a:t>has</a:t>
            </a:r>
            <a:r>
              <a:rPr lang="is-IS" sz="1200" dirty="0">
                <a:cs typeface="Calibri" panose="020F0502020204030204"/>
              </a:rPr>
              <a:t> </a:t>
            </a:r>
            <a:r>
              <a:rPr lang="is-IS" sz="1200" dirty="0" err="1">
                <a:cs typeface="Calibri" panose="020F0502020204030204"/>
              </a:rPr>
              <a:t>been</a:t>
            </a:r>
            <a:r>
              <a:rPr lang="is-IS" sz="1200" dirty="0">
                <a:cs typeface="Calibri" panose="020F0502020204030204"/>
              </a:rPr>
              <a:t> a </a:t>
            </a:r>
            <a:r>
              <a:rPr lang="is-IS" sz="1200" dirty="0" err="1">
                <a:cs typeface="Calibri" panose="020F0502020204030204"/>
              </a:rPr>
              <a:t>key</a:t>
            </a:r>
            <a:r>
              <a:rPr lang="is-IS" sz="1200" dirty="0">
                <a:cs typeface="Calibri" panose="020F0502020204030204"/>
              </a:rPr>
              <a:t> </a:t>
            </a:r>
            <a:r>
              <a:rPr lang="is-IS" sz="1200" dirty="0" err="1">
                <a:cs typeface="Calibri" panose="020F0502020204030204"/>
              </a:rPr>
              <a:t>factor</a:t>
            </a:r>
            <a:r>
              <a:rPr lang="is-IS" sz="1200" dirty="0">
                <a:cs typeface="Calibri" panose="020F0502020204030204"/>
              </a:rPr>
              <a:t> </a:t>
            </a:r>
            <a:r>
              <a:rPr lang="is-IS" sz="1200" dirty="0" err="1">
                <a:cs typeface="Calibri" panose="020F0502020204030204"/>
              </a:rPr>
              <a:t>in</a:t>
            </a:r>
            <a:r>
              <a:rPr lang="is-IS" sz="1200" dirty="0">
                <a:cs typeface="Calibri" panose="020F0502020204030204"/>
              </a:rPr>
              <a:t> </a:t>
            </a:r>
            <a:r>
              <a:rPr lang="is-IS" sz="1200" dirty="0" err="1">
                <a:cs typeface="Calibri" panose="020F0502020204030204"/>
              </a:rPr>
              <a:t>all</a:t>
            </a:r>
            <a:r>
              <a:rPr lang="is-IS" sz="1200" dirty="0">
                <a:cs typeface="Calibri" panose="020F0502020204030204"/>
              </a:rPr>
              <a:t> </a:t>
            </a:r>
            <a:r>
              <a:rPr lang="is-IS" sz="1200" dirty="0" err="1">
                <a:cs typeface="Calibri" panose="020F0502020204030204"/>
              </a:rPr>
              <a:t>our</a:t>
            </a:r>
            <a:r>
              <a:rPr lang="is-IS" sz="1200" dirty="0">
                <a:cs typeface="Calibri" panose="020F0502020204030204"/>
              </a:rPr>
              <a:t> </a:t>
            </a:r>
            <a:r>
              <a:rPr lang="is-IS" sz="1200" dirty="0" err="1">
                <a:cs typeface="Calibri" panose="020F0502020204030204"/>
              </a:rPr>
              <a:t>work</a:t>
            </a:r>
            <a:r>
              <a:rPr lang="is-IS" sz="1200" dirty="0">
                <a:cs typeface="Calibri" panose="020F0502020204030204"/>
              </a:rPr>
              <a:t> and </a:t>
            </a:r>
            <a:r>
              <a:rPr lang="is-IS" sz="1200" dirty="0" err="1">
                <a:cs typeface="Calibri" panose="020F0502020204030204"/>
              </a:rPr>
              <a:t>there</a:t>
            </a:r>
            <a:r>
              <a:rPr lang="is-IS" sz="1200" dirty="0">
                <a:cs typeface="Calibri" panose="020F0502020204030204"/>
              </a:rPr>
              <a:t> </a:t>
            </a:r>
            <a:r>
              <a:rPr lang="is-IS" sz="1200" dirty="0" err="1">
                <a:cs typeface="Calibri" panose="020F0502020204030204"/>
              </a:rPr>
              <a:t>have</a:t>
            </a:r>
            <a:r>
              <a:rPr lang="is-IS" sz="1200" dirty="0">
                <a:cs typeface="Calibri" panose="020F0502020204030204"/>
              </a:rPr>
              <a:t> </a:t>
            </a:r>
            <a:r>
              <a:rPr lang="is-IS" sz="1200" dirty="0" err="1">
                <a:cs typeface="Calibri" panose="020F0502020204030204"/>
              </a:rPr>
              <a:t>been</a:t>
            </a:r>
            <a:r>
              <a:rPr lang="is-IS" sz="1200" dirty="0">
                <a:cs typeface="Calibri" panose="020F0502020204030204"/>
              </a:rPr>
              <a:t> </a:t>
            </a:r>
            <a:r>
              <a:rPr lang="is-IS" sz="1200" dirty="0" err="1">
                <a:cs typeface="Calibri" panose="020F0502020204030204"/>
              </a:rPr>
              <a:t>tens</a:t>
            </a:r>
            <a:r>
              <a:rPr lang="is-IS" sz="1200" dirty="0">
                <a:cs typeface="Calibri" panose="020F0502020204030204"/>
              </a:rPr>
              <a:t> of </a:t>
            </a:r>
            <a:r>
              <a:rPr lang="is-IS" sz="1200" dirty="0" err="1">
                <a:cs typeface="Calibri" panose="020F0502020204030204"/>
              </a:rPr>
              <a:t>workshops</a:t>
            </a:r>
            <a:r>
              <a:rPr lang="is-IS" sz="1200" dirty="0">
                <a:cs typeface="Calibri" panose="020F0502020204030204"/>
              </a:rPr>
              <a:t> across </a:t>
            </a:r>
            <a:r>
              <a:rPr lang="is-IS" sz="1200" dirty="0" err="1">
                <a:cs typeface="Calibri" panose="020F0502020204030204"/>
              </a:rPr>
              <a:t>sectors</a:t>
            </a:r>
            <a:r>
              <a:rPr lang="is-IS" sz="1200" dirty="0">
                <a:cs typeface="Calibri" panose="020F0502020204030204"/>
              </a:rPr>
              <a:t> and </a:t>
            </a:r>
            <a:r>
              <a:rPr lang="is-IS" sz="1200" dirty="0" err="1">
                <a:cs typeface="Calibri" panose="020F0502020204030204"/>
              </a:rPr>
              <a:t>municipal</a:t>
            </a:r>
            <a:r>
              <a:rPr lang="is-IS" sz="1200" dirty="0">
                <a:cs typeface="Calibri" panose="020F0502020204030204"/>
              </a:rPr>
              <a:t> </a:t>
            </a:r>
            <a:r>
              <a:rPr lang="is-IS" sz="1200" dirty="0" err="1">
                <a:cs typeface="Calibri" panose="020F0502020204030204"/>
              </a:rPr>
              <a:t>types</a:t>
            </a:r>
            <a:r>
              <a:rPr lang="is-IS" sz="1200" dirty="0">
                <a:cs typeface="Calibri" panose="020F0502020204030204"/>
              </a:rPr>
              <a:t> and </a:t>
            </a:r>
            <a:r>
              <a:rPr lang="is-IS" sz="1200" dirty="0" err="1">
                <a:cs typeface="Calibri" panose="020F0502020204030204"/>
              </a:rPr>
              <a:t>geographic</a:t>
            </a:r>
            <a:r>
              <a:rPr lang="is-IS" sz="1200" dirty="0">
                <a:cs typeface="Calibri" panose="020F0502020204030204"/>
              </a:rPr>
              <a:t> </a:t>
            </a:r>
            <a:r>
              <a:rPr lang="is-IS" sz="1200" dirty="0" err="1">
                <a:cs typeface="Calibri" panose="020F0502020204030204"/>
              </a:rPr>
              <a:t>locations</a:t>
            </a:r>
            <a:r>
              <a:rPr lang="is-IS" sz="1200" dirty="0">
                <a:cs typeface="Calibri" panose="020F0502020204030204"/>
              </a:rPr>
              <a:t> </a:t>
            </a:r>
            <a:r>
              <a:rPr lang="is-IS" sz="1200" dirty="0" err="1">
                <a:cs typeface="Calibri" panose="020F0502020204030204"/>
              </a:rPr>
              <a:t>to</a:t>
            </a:r>
            <a:r>
              <a:rPr lang="is-IS" sz="1200" dirty="0">
                <a:cs typeface="Calibri" panose="020F0502020204030204"/>
              </a:rPr>
              <a:t> </a:t>
            </a:r>
            <a:r>
              <a:rPr lang="is-IS" sz="1200" dirty="0" err="1">
                <a:cs typeface="Calibri" panose="020F0502020204030204"/>
              </a:rPr>
              <a:t>identify</a:t>
            </a:r>
            <a:r>
              <a:rPr lang="is-IS" sz="1200" dirty="0">
                <a:cs typeface="Calibri" panose="020F0502020204030204"/>
              </a:rPr>
              <a:t> </a:t>
            </a:r>
            <a:r>
              <a:rPr lang="is-IS" sz="1200" dirty="0" err="1">
                <a:cs typeface="Calibri" panose="020F0502020204030204"/>
              </a:rPr>
              <a:t>needs</a:t>
            </a:r>
            <a:r>
              <a:rPr lang="is-IS" sz="1200" dirty="0">
                <a:cs typeface="Calibri" panose="020F0502020204030204"/>
              </a:rPr>
              <a:t> and </a:t>
            </a:r>
            <a:r>
              <a:rPr lang="is-IS" sz="1200" dirty="0" err="1">
                <a:cs typeface="Calibri" panose="020F0502020204030204"/>
              </a:rPr>
              <a:t>solutions</a:t>
            </a:r>
            <a:r>
              <a:rPr lang="is-IS" sz="1200" dirty="0">
                <a:cs typeface="Calibri" panose="020F0502020204030204"/>
              </a:rPr>
              <a:t>. </a:t>
            </a:r>
          </a:p>
          <a:p>
            <a:pPr marL="0" lvl="0" indent="0" algn="l" rtl="0">
              <a:spcBef>
                <a:spcPts val="0"/>
              </a:spcBef>
              <a:spcAft>
                <a:spcPts val="0"/>
              </a:spcAft>
              <a:buNone/>
            </a:pPr>
            <a:endParaRPr lang="is-IS" sz="1200" dirty="0">
              <a:solidFill>
                <a:srgbClr val="000000"/>
              </a:solidFill>
              <a:effectLst/>
              <a:latin typeface="Calibri" panose="020F0502020204030204" pitchFamily="34" charset="0"/>
              <a:ea typeface="Calibri" panose="020F0502020204030204" pitchFamily="34" charset="0"/>
              <a:cs typeface="Calibri" panose="020F0502020204030204"/>
            </a:endParaRPr>
          </a:p>
          <a:p>
            <a:pPr marL="0" lvl="0" indent="0" algn="l" rtl="0">
              <a:spcBef>
                <a:spcPts val="0"/>
              </a:spcBef>
              <a:spcAft>
                <a:spcPts val="0"/>
              </a:spcAft>
              <a:buNone/>
            </a:pPr>
            <a:r>
              <a:rPr lang="is-IS" sz="1200" dirty="0">
                <a:solidFill>
                  <a:srgbClr val="000000"/>
                </a:solidFill>
                <a:effectLst/>
                <a:latin typeface="Calibri" panose="020F0502020204030204" pitchFamily="34" charset="0"/>
                <a:ea typeface="Calibri" panose="020F0502020204030204" pitchFamily="34" charset="0"/>
                <a:cs typeface="Calibri" panose="020F0502020204030204"/>
              </a:rPr>
              <a:t>A </a:t>
            </a:r>
            <a:r>
              <a:rPr lang="is-IS" sz="1200" dirty="0" err="1">
                <a:solidFill>
                  <a:srgbClr val="000000"/>
                </a:solidFill>
                <a:effectLst/>
                <a:latin typeface="Calibri" panose="020F0502020204030204" pitchFamily="34" charset="0"/>
                <a:ea typeface="Calibri" panose="020F0502020204030204" pitchFamily="34" charset="0"/>
                <a:cs typeface="Calibri" panose="020F0502020204030204"/>
              </a:rPr>
              <a:t>two</a:t>
            </a:r>
            <a:r>
              <a:rPr lang="is-IS" sz="1200" dirty="0">
                <a:solidFill>
                  <a:srgbClr val="000000"/>
                </a:solidFill>
                <a:effectLst/>
                <a:latin typeface="Calibri" panose="020F0502020204030204" pitchFamily="34" charset="0"/>
                <a:ea typeface="Calibri" panose="020F0502020204030204" pitchFamily="34" charset="0"/>
                <a:cs typeface="Calibri" panose="020F0502020204030204"/>
              </a:rPr>
              <a:t> </a:t>
            </a:r>
            <a:r>
              <a:rPr lang="is-IS" sz="1200" dirty="0" err="1">
                <a:solidFill>
                  <a:srgbClr val="000000"/>
                </a:solidFill>
                <a:effectLst/>
                <a:latin typeface="Calibri" panose="020F0502020204030204" pitchFamily="34" charset="0"/>
                <a:ea typeface="Calibri" panose="020F0502020204030204" pitchFamily="34" charset="0"/>
                <a:cs typeface="Calibri" panose="020F0502020204030204"/>
              </a:rPr>
              <a:t>year</a:t>
            </a:r>
            <a:r>
              <a:rPr lang="is-IS" sz="1200" dirty="0">
                <a:solidFill>
                  <a:srgbClr val="000000"/>
                </a:solidFill>
                <a:effectLst/>
                <a:latin typeface="Calibri" panose="020F0502020204030204" pitchFamily="34" charset="0"/>
                <a:ea typeface="Calibri" panose="020F0502020204030204" pitchFamily="34" charset="0"/>
                <a:cs typeface="Calibri" panose="020F0502020204030204"/>
              </a:rPr>
              <a:t> pilot is </a:t>
            </a:r>
            <a:r>
              <a:rPr lang="is-IS" sz="1200" dirty="0" err="1">
                <a:solidFill>
                  <a:srgbClr val="000000"/>
                </a:solidFill>
                <a:effectLst/>
                <a:latin typeface="Calibri" panose="020F0502020204030204" pitchFamily="34" charset="0"/>
                <a:ea typeface="Calibri" panose="020F0502020204030204" pitchFamily="34" charset="0"/>
                <a:cs typeface="Calibri" panose="020F0502020204030204"/>
              </a:rPr>
              <a:t>being</a:t>
            </a:r>
            <a:r>
              <a:rPr lang="is-IS" sz="1200" dirty="0">
                <a:solidFill>
                  <a:srgbClr val="000000"/>
                </a:solidFill>
                <a:effectLst/>
                <a:latin typeface="Calibri" panose="020F0502020204030204" pitchFamily="34" charset="0"/>
                <a:ea typeface="Calibri" panose="020F0502020204030204" pitchFamily="34" charset="0"/>
                <a:cs typeface="Calibri" panose="020F0502020204030204"/>
              </a:rPr>
              <a:t> </a:t>
            </a:r>
            <a:r>
              <a:rPr lang="is-IS" sz="1200" dirty="0" err="1">
                <a:solidFill>
                  <a:srgbClr val="000000"/>
                </a:solidFill>
                <a:effectLst/>
                <a:latin typeface="Calibri" panose="020F0502020204030204" pitchFamily="34" charset="0"/>
                <a:ea typeface="Calibri" panose="020F0502020204030204" pitchFamily="34" charset="0"/>
                <a:cs typeface="Calibri" panose="020F0502020204030204"/>
              </a:rPr>
              <a:t>conducted</a:t>
            </a:r>
            <a:r>
              <a:rPr lang="is-IS" sz="1200" dirty="0">
                <a:solidFill>
                  <a:srgbClr val="000000"/>
                </a:solidFill>
                <a:effectLst/>
                <a:latin typeface="Calibri" panose="020F0502020204030204" pitchFamily="34" charset="0"/>
                <a:ea typeface="Calibri" panose="020F0502020204030204" pitchFamily="34" charset="0"/>
                <a:cs typeface="Calibri" panose="020F0502020204030204"/>
              </a:rPr>
              <a:t> </a:t>
            </a:r>
            <a:r>
              <a:rPr lang="is-IS" sz="1200" dirty="0" err="1">
                <a:solidFill>
                  <a:srgbClr val="000000"/>
                </a:solidFill>
                <a:effectLst/>
                <a:latin typeface="Calibri" panose="020F0502020204030204" pitchFamily="34" charset="0"/>
                <a:ea typeface="Calibri" panose="020F0502020204030204" pitchFamily="34" charset="0"/>
                <a:cs typeface="Calibri" panose="020F0502020204030204"/>
              </a:rPr>
              <a:t>where</a:t>
            </a:r>
            <a:r>
              <a:rPr lang="is-IS" sz="1200" dirty="0">
                <a:solidFill>
                  <a:srgbClr val="000000"/>
                </a:solidFill>
                <a:effectLst/>
                <a:latin typeface="Calibri" panose="020F0502020204030204" pitchFamily="34" charset="0"/>
                <a:ea typeface="Calibri" panose="020F0502020204030204" pitchFamily="34" charset="0"/>
                <a:cs typeface="Calibri" panose="020F0502020204030204"/>
              </a:rPr>
              <a:t>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a:rPr>
              <a:t>f</a:t>
            </a:r>
            <a:r>
              <a:rPr lang="en-GB" sz="1200" dirty="0">
                <a:solidFill>
                  <a:srgbClr val="000000"/>
                </a:solidFill>
                <a:effectLst/>
                <a:latin typeface="Calibri" panose="020F0502020204030204" pitchFamily="34" charset="0"/>
                <a:ea typeface="Times New Roman" panose="02020603050405020304" pitchFamily="18" charset="0"/>
              </a:rPr>
              <a:t>ive Icelandic municipalities have identified their most imminent climate change threats and to plan around them. Within the pilot a methodology is being developed and accessible guidelines for Icelandic municipalities are being created so they can formulate their own adaptation activities and plans. </a:t>
            </a:r>
          </a:p>
          <a:p>
            <a:pPr marL="0" lvl="0" indent="0" algn="l" rtl="0">
              <a:spcBef>
                <a:spcPts val="0"/>
              </a:spcBef>
              <a:spcAft>
                <a:spcPts val="0"/>
              </a:spcAft>
              <a:buNone/>
            </a:pPr>
            <a:endPar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Next steps will include performing vulnerability and risk assessments for local authorities in Iceland. These will also contribute greatly in the creation of adaptation friendly master planning.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is-IS" sz="12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s-IS" sz="1200" b="0" i="0" dirty="0">
                <a:solidFill>
                  <a:srgbClr val="000000"/>
                </a:solidFill>
                <a:effectLst/>
                <a:latin typeface="arial" panose="020B0604020202020204" pitchFamily="34" charset="0"/>
              </a:rPr>
              <a:t>To sum </a:t>
            </a:r>
            <a:r>
              <a:rPr lang="is-IS" sz="1200" b="0" i="0" dirty="0" err="1">
                <a:solidFill>
                  <a:srgbClr val="000000"/>
                </a:solidFill>
                <a:effectLst/>
                <a:latin typeface="arial" panose="020B0604020202020204" pitchFamily="34" charset="0"/>
              </a:rPr>
              <a:t>up</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have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some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catching</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up</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do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but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have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started</a:t>
            </a:r>
            <a:r>
              <a:rPr lang="is-IS" sz="1200" b="0" i="0" dirty="0">
                <a:solidFill>
                  <a:srgbClr val="000000"/>
                </a:solidFill>
                <a:effectLst/>
                <a:latin typeface="arial" panose="020B0604020202020204" pitchFamily="34" charset="0"/>
              </a:rPr>
              <a:t>. </a:t>
            </a:r>
          </a:p>
          <a:p>
            <a:pPr marL="158750" indent="0">
              <a:buNone/>
            </a:pPr>
            <a:endParaRPr lang="is-IS" sz="1200" b="0" i="0" dirty="0">
              <a:solidFill>
                <a:srgbClr val="000000"/>
              </a:solidFill>
              <a:effectLst/>
              <a:latin typeface="arial" panose="020B0604020202020204" pitchFamily="34" charset="0"/>
            </a:endParaRPr>
          </a:p>
          <a:p>
            <a:pPr marL="158750" indent="0">
              <a:buNone/>
            </a:pPr>
            <a:r>
              <a:rPr lang="is-IS" sz="1200" b="0" i="0" dirty="0">
                <a:solidFill>
                  <a:srgbClr val="000000"/>
                </a:solidFill>
                <a:effectLst/>
                <a:latin typeface="arial" panose="020B0604020202020204" pitchFamily="34" charset="0"/>
              </a:rPr>
              <a:t>The National Adaptation Plan is on </a:t>
            </a:r>
            <a:r>
              <a:rPr lang="is-IS" sz="1200" b="0" i="0" dirty="0" err="1">
                <a:solidFill>
                  <a:srgbClr val="000000"/>
                </a:solidFill>
                <a:effectLst/>
                <a:latin typeface="arial" panose="020B0604020202020204" pitchFamily="34" charset="0"/>
              </a:rPr>
              <a:t>its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way</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cooperation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nationally</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internationally</a:t>
            </a:r>
            <a:r>
              <a:rPr lang="is-IS" sz="1200" b="0" i="0" dirty="0">
                <a:solidFill>
                  <a:srgbClr val="000000"/>
                </a:solidFill>
                <a:effectLst/>
                <a:latin typeface="arial" panose="020B0604020202020204" pitchFamily="34" charset="0"/>
              </a:rPr>
              <a:t>, is </a:t>
            </a:r>
            <a:r>
              <a:rPr lang="is-IS" sz="1200" b="0" i="0" dirty="0" err="1">
                <a:solidFill>
                  <a:srgbClr val="000000"/>
                </a:solidFill>
                <a:effectLst/>
                <a:latin typeface="arial" panose="020B0604020202020204" pitchFamily="34" charset="0"/>
              </a:rPr>
              <a:t>increasing</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getting</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stronger</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every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day</a:t>
            </a:r>
            <a:r>
              <a:rPr lang="is-IS" sz="1200" b="0" i="0" dirty="0">
                <a:solidFill>
                  <a:srgbClr val="000000"/>
                </a:solidFill>
                <a:effectLst/>
                <a:latin typeface="arial" panose="020B0604020202020204" pitchFamily="34" charset="0"/>
              </a:rPr>
              <a:t>. Not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least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thanks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EU </a:t>
            </a:r>
            <a:r>
              <a:rPr lang="is-IS" sz="1200" b="0" i="0" dirty="0" err="1">
                <a:solidFill>
                  <a:srgbClr val="000000"/>
                </a:solidFill>
                <a:effectLst/>
                <a:latin typeface="arial" panose="020B0604020202020204" pitchFamily="34" charset="0"/>
              </a:rPr>
              <a:t>programmes</a:t>
            </a:r>
            <a:r>
              <a:rPr lang="is-IS" sz="1200" b="0" i="0" dirty="0">
                <a:solidFill>
                  <a:srgbClr val="000000"/>
                </a:solidFill>
                <a:effectLst/>
                <a:latin typeface="arial" panose="020B0604020202020204" pitchFamily="34" charset="0"/>
              </a:rPr>
              <a:t> such </a:t>
            </a:r>
            <a:r>
              <a:rPr lang="is-IS" sz="1200" b="0" i="0" dirty="0" err="1">
                <a:solidFill>
                  <a:srgbClr val="000000"/>
                </a:solidFill>
                <a:effectLst/>
                <a:latin typeface="arial" panose="020B0604020202020204" pitchFamily="34" charset="0"/>
              </a:rPr>
              <a:t>as</a:t>
            </a:r>
            <a:r>
              <a:rPr lang="is-IS" sz="1200" b="0" i="0" dirty="0">
                <a:solidFill>
                  <a:srgbClr val="000000"/>
                </a:solidFill>
                <a:effectLst/>
                <a:latin typeface="arial" panose="020B0604020202020204" pitchFamily="34" charset="0"/>
              </a:rPr>
              <a:t> Horizon Europe and LIFE. </a:t>
            </a:r>
          </a:p>
          <a:p>
            <a:pPr marL="158750" indent="0">
              <a:buNone/>
            </a:pPr>
            <a:endParaRPr lang="is-IS" sz="1200" b="0" i="0" dirty="0">
              <a:solidFill>
                <a:srgbClr val="000000"/>
              </a:solidFill>
              <a:effectLst/>
              <a:latin typeface="arial" panose="020B0604020202020204" pitchFamily="34" charset="0"/>
            </a:endParaRPr>
          </a:p>
          <a:p>
            <a:pPr marL="158750" indent="0">
              <a:buNone/>
            </a:pPr>
            <a:r>
              <a:rPr lang="is-IS" sz="1200" b="0" i="0" dirty="0" err="1">
                <a:solidFill>
                  <a:srgbClr val="000000"/>
                </a:solidFill>
                <a:effectLst/>
                <a:latin typeface="arial" panose="020B0604020202020204" pitchFamily="34" charset="0"/>
              </a:rPr>
              <a:t>Sometimes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if</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you</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fully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understand</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magnitude</a:t>
            </a:r>
            <a:r>
              <a:rPr lang="is-IS" sz="1200" b="0" i="0" dirty="0">
                <a:solidFill>
                  <a:srgbClr val="000000"/>
                </a:solidFill>
                <a:effectLst/>
                <a:latin typeface="arial" panose="020B0604020202020204" pitchFamily="34" charset="0"/>
              </a:rPr>
              <a:t> of a </a:t>
            </a:r>
            <a:r>
              <a:rPr lang="is-IS" sz="1200" b="0" i="0" dirty="0" err="1">
                <a:solidFill>
                  <a:srgbClr val="000000"/>
                </a:solidFill>
                <a:effectLst/>
                <a:latin typeface="arial" panose="020B0604020202020204" pitchFamily="34" charset="0"/>
              </a:rPr>
              <a:t>problem</a:t>
            </a:r>
            <a:r>
              <a:rPr lang="is-IS" sz="1200" b="0" i="0" dirty="0">
                <a:solidFill>
                  <a:srgbClr val="000000"/>
                </a:solidFill>
                <a:effectLst/>
                <a:latin typeface="arial" panose="020B0604020202020204" pitchFamily="34" charset="0"/>
              </a:rPr>
              <a:t>, it can </a:t>
            </a:r>
            <a:r>
              <a:rPr lang="is-IS" sz="1200" b="0" i="0" dirty="0" err="1">
                <a:solidFill>
                  <a:srgbClr val="000000"/>
                </a:solidFill>
                <a:effectLst/>
                <a:latin typeface="arial" panose="020B0604020202020204" pitchFamily="34" charset="0"/>
              </a:rPr>
              <a:t>crush</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you</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prevent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you</a:t>
            </a:r>
            <a:r>
              <a:rPr lang="is-IS" sz="1200" b="0" i="0" dirty="0">
                <a:solidFill>
                  <a:srgbClr val="000000"/>
                </a:solidFill>
                <a:effectLst/>
                <a:latin typeface="arial" panose="020B0604020202020204" pitchFamily="34" charset="0"/>
              </a:rPr>
              <a:t> from </a:t>
            </a:r>
            <a:r>
              <a:rPr lang="is-IS" sz="1200" b="0" i="0" dirty="0" err="1">
                <a:solidFill>
                  <a:srgbClr val="000000"/>
                </a:solidFill>
                <a:effectLst/>
                <a:latin typeface="arial" panose="020B0604020202020204" pitchFamily="34" charset="0"/>
              </a:rPr>
              <a:t>taking</a:t>
            </a:r>
            <a:r>
              <a:rPr lang="is-IS" sz="1200" b="0" i="0" dirty="0">
                <a:solidFill>
                  <a:srgbClr val="000000"/>
                </a:solidFill>
                <a:effectLst/>
                <a:latin typeface="arial" panose="020B0604020202020204" pitchFamily="34" charset="0"/>
              </a:rPr>
              <a:t> action </a:t>
            </a:r>
            <a:r>
              <a:rPr lang="is-IS" sz="1200" b="0" i="0" dirty="0" err="1">
                <a:solidFill>
                  <a:srgbClr val="000000"/>
                </a:solidFill>
                <a:effectLst/>
                <a:latin typeface="arial" panose="020B0604020202020204" pitchFamily="34" charset="0"/>
              </a:rPr>
              <a:t>in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some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existential</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paralysis</a:t>
            </a:r>
            <a:r>
              <a:rPr lang="is-IS" sz="1200" b="0" i="0" dirty="0">
                <a:solidFill>
                  <a:srgbClr val="000000"/>
                </a:solidFill>
                <a:effectLst/>
                <a:latin typeface="arial" panose="020B0604020202020204" pitchFamily="34"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s-IS" sz="1200" b="0" i="0" dirty="0" err="1">
                <a:solidFill>
                  <a:srgbClr val="000000"/>
                </a:solidFill>
                <a:effectLst/>
                <a:latin typeface="arial" panose="020B0604020202020204" pitchFamily="34" charset="0"/>
              </a:rPr>
              <a:t>So</a:t>
            </a:r>
            <a:r>
              <a:rPr lang="is-IS" sz="1200" b="0" i="0" dirty="0">
                <a:solidFill>
                  <a:srgbClr val="000000"/>
                </a:solidFill>
                <a:effectLst/>
                <a:latin typeface="arial" panose="020B0604020202020204" pitchFamily="34" charset="0"/>
              </a:rPr>
              <a:t> full </a:t>
            </a:r>
            <a:r>
              <a:rPr lang="is-IS" sz="1200" b="0" i="0" dirty="0" err="1">
                <a:solidFill>
                  <a:srgbClr val="000000"/>
                </a:solidFill>
                <a:effectLst/>
                <a:latin typeface="arial" panose="020B0604020202020204" pitchFamily="34" charset="0"/>
              </a:rPr>
              <a:t>comprehention</a:t>
            </a:r>
            <a:r>
              <a:rPr lang="is-IS" sz="1200" b="0" i="0" dirty="0">
                <a:solidFill>
                  <a:srgbClr val="000000"/>
                </a:solidFill>
                <a:effectLst/>
                <a:latin typeface="arial" panose="020B0604020202020204" pitchFamily="34" charset="0"/>
              </a:rPr>
              <a:t> of a </a:t>
            </a:r>
            <a:r>
              <a:rPr lang="is-IS" sz="1200" b="0" i="0" dirty="0" err="1">
                <a:solidFill>
                  <a:srgbClr val="000000"/>
                </a:solidFill>
                <a:effectLst/>
                <a:latin typeface="arial" panose="020B0604020202020204" pitchFamily="34" charset="0"/>
              </a:rPr>
              <a:t>challenge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you</a:t>
            </a:r>
            <a:r>
              <a:rPr lang="is-IS" sz="1200" b="0" i="0" dirty="0">
                <a:solidFill>
                  <a:srgbClr val="000000"/>
                </a:solidFill>
                <a:effectLst/>
                <a:latin typeface="arial" panose="020B0604020202020204" pitchFamily="34" charset="0"/>
              </a:rPr>
              <a:t> are </a:t>
            </a:r>
            <a:r>
              <a:rPr lang="is-IS" sz="1200" b="0" i="0" dirty="0" err="1">
                <a:solidFill>
                  <a:srgbClr val="000000"/>
                </a:solidFill>
                <a:effectLst/>
                <a:latin typeface="arial" panose="020B0604020202020204" pitchFamily="34" charset="0"/>
              </a:rPr>
              <a:t>facing</a:t>
            </a:r>
            <a:r>
              <a:rPr lang="is-IS" sz="1200" b="0" i="0" dirty="0">
                <a:solidFill>
                  <a:srgbClr val="000000"/>
                </a:solidFill>
                <a:effectLst/>
                <a:latin typeface="arial" panose="020B0604020202020204" pitchFamily="34" charset="0"/>
              </a:rPr>
              <a:t> can </a:t>
            </a:r>
            <a:r>
              <a:rPr lang="is-IS" sz="1200" b="0" i="0" dirty="0" err="1">
                <a:solidFill>
                  <a:srgbClr val="000000"/>
                </a:solidFill>
                <a:effectLst/>
                <a:latin typeface="arial" panose="020B0604020202020204" pitchFamily="34" charset="0"/>
              </a:rPr>
              <a:t>be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inhibiting</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because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order</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do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something</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you</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must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believe</a:t>
            </a:r>
            <a:r>
              <a:rPr lang="is-IS" sz="1200" b="0" i="0" dirty="0">
                <a:solidFill>
                  <a:srgbClr val="000000"/>
                </a:solidFill>
                <a:effectLst/>
                <a:latin typeface="arial" panose="020B0604020202020204" pitchFamily="34" charset="0"/>
              </a:rPr>
              <a:t> that </a:t>
            </a:r>
            <a:r>
              <a:rPr lang="is-IS" sz="1200" b="1" i="0" dirty="0" err="1">
                <a:solidFill>
                  <a:srgbClr val="000000"/>
                </a:solidFill>
                <a:effectLst/>
                <a:latin typeface="arial" panose="020B0604020202020204" pitchFamily="34" charset="0"/>
              </a:rPr>
              <a:t>you</a:t>
            </a:r>
            <a:r>
              <a:rPr lang="is-IS" sz="1200" b="1" i="0" dirty="0">
                <a:solidFill>
                  <a:srgbClr val="000000"/>
                </a:solidFill>
                <a:effectLst/>
                <a:latin typeface="arial" panose="020B0604020202020204" pitchFamily="34" charset="0"/>
              </a:rPr>
              <a:t> can </a:t>
            </a:r>
            <a:r>
              <a:rPr lang="is-IS" sz="1200" b="0" i="0" dirty="0" err="1">
                <a:solidFill>
                  <a:srgbClr val="000000"/>
                </a:solidFill>
                <a:effectLst/>
                <a:latin typeface="arial" panose="020B0604020202020204" pitchFamily="34" charset="0"/>
              </a:rPr>
              <a:t>do</a:t>
            </a:r>
            <a:r>
              <a:rPr lang="is-IS" sz="1200" b="0" i="0" dirty="0">
                <a:solidFill>
                  <a:srgbClr val="000000"/>
                </a:solidFill>
                <a:effectLst/>
                <a:latin typeface="arial" panose="020B0604020202020204" pitchFamily="34" charset="0"/>
              </a:rPr>
              <a:t> it.</a:t>
            </a:r>
            <a:endParaRPr lang="en-GB" sz="1200" dirty="0"/>
          </a:p>
          <a:p>
            <a:pPr marL="158750" indent="0">
              <a:buNone/>
            </a:pPr>
            <a:r>
              <a:rPr lang="is-IS" sz="1200" b="0" i="0" dirty="0">
                <a:solidFill>
                  <a:srgbClr val="000000"/>
                </a:solidFill>
                <a:effectLst/>
                <a:latin typeface="arial" panose="020B0604020202020204" pitchFamily="34" charset="0"/>
              </a:rPr>
              <a:t>The </a:t>
            </a:r>
            <a:r>
              <a:rPr lang="is-IS" sz="1200" b="0" i="0" dirty="0" err="1">
                <a:solidFill>
                  <a:srgbClr val="000000"/>
                </a:solidFill>
                <a:effectLst/>
                <a:latin typeface="arial" panose="020B0604020202020204" pitchFamily="34" charset="0"/>
              </a:rPr>
              <a:t>flip</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side</a:t>
            </a:r>
            <a:r>
              <a:rPr lang="is-IS" sz="1200" b="0" i="0" dirty="0">
                <a:solidFill>
                  <a:srgbClr val="000000"/>
                </a:solidFill>
                <a:effectLst/>
                <a:latin typeface="arial" panose="020B0604020202020204" pitchFamily="34" charset="0"/>
              </a:rPr>
              <a:t> of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"it will </a:t>
            </a:r>
            <a:r>
              <a:rPr lang="is-IS" sz="1200" b="0" i="0" dirty="0" err="1">
                <a:solidFill>
                  <a:srgbClr val="000000"/>
                </a:solidFill>
                <a:effectLst/>
                <a:latin typeface="arial" panose="020B0604020202020204" pitchFamily="34" charset="0"/>
              </a:rPr>
              <a:t>be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fine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mentality</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in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combination</a:t>
            </a:r>
            <a:r>
              <a:rPr lang="is-IS" sz="1200" b="0" i="0" dirty="0">
                <a:solidFill>
                  <a:srgbClr val="000000"/>
                </a:solidFill>
                <a:effectLst/>
                <a:latin typeface="arial" panose="020B0604020202020204" pitchFamily="34" charset="0"/>
              </a:rPr>
              <a:t> with </a:t>
            </a:r>
            <a:r>
              <a:rPr lang="is-IS" sz="1200" b="0" i="0" dirty="0" err="1">
                <a:solidFill>
                  <a:srgbClr val="000000"/>
                </a:solidFill>
                <a:effectLst/>
                <a:latin typeface="arial" panose="020B0604020202020204" pitchFamily="34" charset="0"/>
              </a:rPr>
              <a:t>usually</a:t>
            </a:r>
            <a:r>
              <a:rPr lang="is-IS" sz="1200" b="0" i="0" dirty="0">
                <a:solidFill>
                  <a:srgbClr val="000000"/>
                </a:solidFill>
                <a:effectLst/>
                <a:latin typeface="arial" panose="020B0604020202020204" pitchFamily="34" charset="0"/>
              </a:rPr>
              <a:t> not </a:t>
            </a:r>
            <a:r>
              <a:rPr lang="is-IS" sz="1200" b="0" i="0" dirty="0" err="1">
                <a:solidFill>
                  <a:srgbClr val="000000"/>
                </a:solidFill>
                <a:effectLst/>
                <a:latin typeface="arial" panose="020B0604020202020204" pitchFamily="34" charset="0"/>
              </a:rPr>
              <a:t>realising</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how</a:t>
            </a:r>
            <a:r>
              <a:rPr lang="is-IS" sz="1200" b="0" i="0" dirty="0">
                <a:solidFill>
                  <a:srgbClr val="000000"/>
                </a:solidFill>
                <a:effectLst/>
                <a:latin typeface="arial" panose="020B0604020202020204" pitchFamily="34" charset="0"/>
              </a:rPr>
              <a:t> small and </a:t>
            </a:r>
            <a:r>
              <a:rPr lang="is-IS" sz="1200" b="0" i="0" dirty="0" err="1">
                <a:solidFill>
                  <a:srgbClr val="000000"/>
                </a:solidFill>
                <a:effectLst/>
                <a:latin typeface="arial" panose="020B0604020202020204" pitchFamily="34" charset="0"/>
              </a:rPr>
              <a:t>few</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we</a:t>
            </a:r>
            <a:r>
              <a:rPr lang="is-IS" sz="1200" b="0" i="0" dirty="0">
                <a:solidFill>
                  <a:srgbClr val="000000"/>
                </a:solidFill>
                <a:effectLst/>
                <a:latin typeface="arial" panose="020B0604020202020204" pitchFamily="34" charset="0"/>
              </a:rPr>
              <a:t> are, is that </a:t>
            </a:r>
            <a:r>
              <a:rPr lang="is-IS" sz="1200" b="0" i="0" dirty="0" err="1">
                <a:solidFill>
                  <a:srgbClr val="000000"/>
                </a:solidFill>
                <a:effectLst/>
                <a:latin typeface="arial" panose="020B0604020202020204" pitchFamily="34" charset="0"/>
              </a:rPr>
              <a:t>we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never</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suffer</a:t>
            </a:r>
            <a:r>
              <a:rPr lang="is-IS" sz="1200" b="0" i="0" dirty="0">
                <a:solidFill>
                  <a:srgbClr val="000000"/>
                </a:solidFill>
                <a:effectLst/>
                <a:latin typeface="arial" panose="020B0604020202020204" pitchFamily="34" charset="0"/>
              </a:rPr>
              <a:t> form that </a:t>
            </a:r>
            <a:r>
              <a:rPr lang="is-IS" sz="1200" b="0" i="0" dirty="0" err="1">
                <a:solidFill>
                  <a:srgbClr val="000000"/>
                </a:solidFill>
                <a:effectLst/>
                <a:latin typeface="arial" panose="020B0604020202020204" pitchFamily="34" charset="0"/>
              </a:rPr>
              <a:t>existential</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paralysis</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if</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you</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add</a:t>
            </a:r>
            <a:r>
              <a:rPr lang="is-IS" sz="1200" b="0" i="0" dirty="0">
                <a:solidFill>
                  <a:srgbClr val="000000"/>
                </a:solidFill>
                <a:effectLst/>
                <a:latin typeface="arial" panose="020B0604020202020204" pitchFamily="34" charset="0"/>
              </a:rPr>
              <a:t> that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advantages</a:t>
            </a:r>
            <a:r>
              <a:rPr lang="is-IS" sz="1200" b="0" i="0" dirty="0">
                <a:solidFill>
                  <a:srgbClr val="000000"/>
                </a:solidFill>
                <a:effectLst/>
                <a:latin typeface="arial" panose="020B0604020202020204" pitchFamily="34" charset="0"/>
              </a:rPr>
              <a:t> of small </a:t>
            </a:r>
            <a:r>
              <a:rPr lang="is-IS" sz="1200" b="0" i="0" dirty="0" err="1">
                <a:solidFill>
                  <a:srgbClr val="000000"/>
                </a:solidFill>
                <a:effectLst/>
                <a:latin typeface="arial" panose="020B0604020202020204" pitchFamily="34" charset="0"/>
              </a:rPr>
              <a:t>administrations</a:t>
            </a:r>
            <a:r>
              <a:rPr lang="is-IS" sz="1200" b="0" i="0" dirty="0">
                <a:solidFill>
                  <a:srgbClr val="000000"/>
                </a:solidFill>
                <a:effectLst/>
                <a:latin typeface="arial" panose="020B0604020202020204" pitchFamily="34" charset="0"/>
              </a:rPr>
              <a:t> with their </a:t>
            </a:r>
            <a:r>
              <a:rPr lang="is-IS" sz="1200" b="0" i="0" dirty="0" err="1">
                <a:solidFill>
                  <a:srgbClr val="000000"/>
                </a:solidFill>
                <a:effectLst/>
                <a:latin typeface="arial" panose="020B0604020202020204" pitchFamily="34" charset="0"/>
              </a:rPr>
              <a:t>agility</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short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communication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lines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we</a:t>
            </a:r>
            <a:r>
              <a:rPr lang="is-IS" sz="1200" b="0" i="0" dirty="0">
                <a:solidFill>
                  <a:srgbClr val="000000"/>
                </a:solidFill>
                <a:effectLst/>
                <a:latin typeface="arial" panose="020B0604020202020204" pitchFamily="34" charset="0"/>
              </a:rPr>
              <a:t> can </a:t>
            </a:r>
            <a:r>
              <a:rPr lang="is-IS" sz="1200" b="0" i="0" dirty="0" err="1">
                <a:solidFill>
                  <a:srgbClr val="000000"/>
                </a:solidFill>
                <a:effectLst/>
                <a:latin typeface="arial" panose="020B0604020202020204" pitchFamily="34" charset="0"/>
              </a:rPr>
              <a:t>move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quite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qickly</a:t>
            </a:r>
            <a:r>
              <a:rPr lang="is-IS" sz="1200" b="0" i="0" dirty="0">
                <a:solidFill>
                  <a:srgbClr val="000000"/>
                </a:solidFill>
                <a:effectLst/>
                <a:latin typeface="arial" panose="020B0604020202020204" pitchFamily="34" charset="0"/>
              </a:rPr>
              <a:t> and </a:t>
            </a:r>
            <a:r>
              <a:rPr lang="is-IS" sz="1200" b="0" i="0" dirty="0" err="1">
                <a:solidFill>
                  <a:srgbClr val="000000"/>
                </a:solidFill>
                <a:effectLst/>
                <a:latin typeface="arial" panose="020B0604020202020204" pitchFamily="34" charset="0"/>
              </a:rPr>
              <a:t>accomplish</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great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things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when</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we</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put</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our</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minds</a:t>
            </a:r>
            <a:r>
              <a:rPr lang="is-IS" sz="1200" b="0" i="0" dirty="0">
                <a:solidFill>
                  <a:srgbClr val="000000"/>
                </a:solidFill>
                <a:effectLst/>
                <a:latin typeface="arial" panose="020B0604020202020204" pitchFamily="34" charset="0"/>
              </a:rPr>
              <a:t> </a:t>
            </a:r>
            <a:r>
              <a:rPr lang="is-IS" sz="1200" b="0" i="0" dirty="0" err="1">
                <a:solidFill>
                  <a:srgbClr val="000000"/>
                </a:solidFill>
                <a:effectLst/>
                <a:latin typeface="arial" panose="020B0604020202020204" pitchFamily="34" charset="0"/>
              </a:rPr>
              <a:t>to</a:t>
            </a:r>
            <a:r>
              <a:rPr lang="is-IS" sz="1200" b="0" i="0" dirty="0">
                <a:solidFill>
                  <a:srgbClr val="000000"/>
                </a:solidFill>
                <a:effectLst/>
                <a:latin typeface="arial" panose="020B0604020202020204" pitchFamily="34" charset="0"/>
              </a:rPr>
              <a:t> it. </a:t>
            </a:r>
          </a:p>
          <a:p>
            <a:pPr marL="158750" indent="0">
              <a:buNone/>
            </a:pPr>
            <a:endParaRPr lang="en-GB" sz="1200" dirty="0"/>
          </a:p>
          <a:p>
            <a:pPr marL="158750" indent="0">
              <a:buNone/>
            </a:pPr>
            <a:r>
              <a:rPr lang="en-GB" sz="1200" dirty="0"/>
              <a:t>Now we have realised it will not just be fine without intervention on our behalf and we have started working on it. This means we can hopefully catch up to our European friends, and cooperate on an equal footing of peers soon and I believe that we are now truly on the fast track to adaptation.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t>With that I thank you for your attention and look forward to discussing this further with you later. </a:t>
            </a: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95239" lvl="1"/>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92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83DCE-1E36-4B81-A7CE-0D4F833A906F}"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418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 y="249"/>
            <a:ext cx="12191427" cy="6857821"/>
          </a:xfrm>
          <a:prstGeom prst="rect">
            <a:avLst/>
          </a:prstGeom>
        </p:spPr>
      </p:pic>
      <p:sp>
        <p:nvSpPr>
          <p:cNvPr id="8" name="Title 1"/>
          <p:cNvSpPr>
            <a:spLocks noGrp="1"/>
          </p:cNvSpPr>
          <p:nvPr>
            <p:ph type="ctrTitle" hasCustomPrompt="1"/>
          </p:nvPr>
        </p:nvSpPr>
        <p:spPr>
          <a:xfrm>
            <a:off x="406404" y="4350657"/>
            <a:ext cx="9144000" cy="933763"/>
          </a:xfrm>
          <a:prstGeom prst="rect">
            <a:avLst/>
          </a:prstGeom>
        </p:spPr>
        <p:txBody>
          <a:bodyPr anchor="b">
            <a:norm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a:t>Click to add title</a:t>
            </a:r>
            <a:endParaRPr lang="en-GB"/>
          </a:p>
        </p:txBody>
      </p:sp>
      <p:sp>
        <p:nvSpPr>
          <p:cNvPr id="9" name="Subtitle 2"/>
          <p:cNvSpPr>
            <a:spLocks noGrp="1"/>
          </p:cNvSpPr>
          <p:nvPr>
            <p:ph type="subTitle" idx="1" hasCustomPrompt="1"/>
          </p:nvPr>
        </p:nvSpPr>
        <p:spPr>
          <a:xfrm>
            <a:off x="420913" y="5305880"/>
            <a:ext cx="9144000" cy="1655762"/>
          </a:xfrm>
          <a:prstGeom prst="rect">
            <a:avLst/>
          </a:prstGeom>
        </p:spPr>
        <p:txBody>
          <a:bodyPr>
            <a:normAutofit/>
          </a:bodyPr>
          <a:lstStyle>
            <a:lvl1pPr marL="0" indent="0" algn="l">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Tree>
    <p:extLst>
      <p:ext uri="{BB962C8B-B14F-4D97-AF65-F5344CB8AC3E}">
        <p14:creationId xmlns:p14="http://schemas.microsoft.com/office/powerpoint/2010/main" val="3350417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1003600" y="2418805"/>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42" name="Google Shape;42;p13"/>
          <p:cNvSpPr txBox="1">
            <a:spLocks noGrp="1"/>
          </p:cNvSpPr>
          <p:nvPr>
            <p:ph type="title" idx="2" hasCustomPrompt="1"/>
          </p:nvPr>
        </p:nvSpPr>
        <p:spPr>
          <a:xfrm>
            <a:off x="1003600" y="179762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43" name="Google Shape;43;p13"/>
          <p:cNvSpPr txBox="1">
            <a:spLocks noGrp="1"/>
          </p:cNvSpPr>
          <p:nvPr>
            <p:ph type="title" idx="3"/>
          </p:nvPr>
        </p:nvSpPr>
        <p:spPr>
          <a:xfrm>
            <a:off x="4519857" y="2418805"/>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44" name="Google Shape;44;p13"/>
          <p:cNvSpPr txBox="1">
            <a:spLocks noGrp="1"/>
          </p:cNvSpPr>
          <p:nvPr>
            <p:ph type="title" idx="4" hasCustomPrompt="1"/>
          </p:nvPr>
        </p:nvSpPr>
        <p:spPr>
          <a:xfrm>
            <a:off x="4519857" y="179762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45" name="Google Shape;45;p13"/>
          <p:cNvSpPr txBox="1">
            <a:spLocks noGrp="1"/>
          </p:cNvSpPr>
          <p:nvPr>
            <p:ph type="title" idx="5"/>
          </p:nvPr>
        </p:nvSpPr>
        <p:spPr>
          <a:xfrm>
            <a:off x="1003600" y="4948153"/>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46" name="Google Shape;46;p13"/>
          <p:cNvSpPr txBox="1">
            <a:spLocks noGrp="1"/>
          </p:cNvSpPr>
          <p:nvPr>
            <p:ph type="subTitle" idx="1"/>
          </p:nvPr>
        </p:nvSpPr>
        <p:spPr>
          <a:xfrm>
            <a:off x="1003600" y="5560889"/>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7" name="Google Shape;47;p13"/>
          <p:cNvSpPr txBox="1">
            <a:spLocks noGrp="1"/>
          </p:cNvSpPr>
          <p:nvPr>
            <p:ph type="title" idx="6" hasCustomPrompt="1"/>
          </p:nvPr>
        </p:nvSpPr>
        <p:spPr>
          <a:xfrm>
            <a:off x="1003600" y="432153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48" name="Google Shape;48;p13"/>
          <p:cNvSpPr txBox="1">
            <a:spLocks noGrp="1"/>
          </p:cNvSpPr>
          <p:nvPr>
            <p:ph type="title" idx="7"/>
          </p:nvPr>
        </p:nvSpPr>
        <p:spPr>
          <a:xfrm>
            <a:off x="4519857" y="4948153"/>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49" name="Google Shape;49;p13"/>
          <p:cNvSpPr txBox="1">
            <a:spLocks noGrp="1"/>
          </p:cNvSpPr>
          <p:nvPr>
            <p:ph type="subTitle" idx="8"/>
          </p:nvPr>
        </p:nvSpPr>
        <p:spPr>
          <a:xfrm>
            <a:off x="4519857" y="5560889"/>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0" name="Google Shape;50;p13"/>
          <p:cNvSpPr txBox="1">
            <a:spLocks noGrp="1"/>
          </p:cNvSpPr>
          <p:nvPr>
            <p:ph type="title" idx="9" hasCustomPrompt="1"/>
          </p:nvPr>
        </p:nvSpPr>
        <p:spPr>
          <a:xfrm>
            <a:off x="4519857" y="432153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51" name="Google Shape;51;p13"/>
          <p:cNvSpPr txBox="1">
            <a:spLocks noGrp="1"/>
          </p:cNvSpPr>
          <p:nvPr>
            <p:ph type="title" idx="13"/>
          </p:nvPr>
        </p:nvSpPr>
        <p:spPr>
          <a:xfrm>
            <a:off x="8027567" y="2418805"/>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52" name="Google Shape;52;p13"/>
          <p:cNvSpPr txBox="1">
            <a:spLocks noGrp="1"/>
          </p:cNvSpPr>
          <p:nvPr>
            <p:ph type="subTitle" idx="14"/>
          </p:nvPr>
        </p:nvSpPr>
        <p:spPr>
          <a:xfrm>
            <a:off x="8026367" y="3032033"/>
            <a:ext cx="3160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3" name="Google Shape;53;p13"/>
          <p:cNvSpPr txBox="1">
            <a:spLocks noGrp="1"/>
          </p:cNvSpPr>
          <p:nvPr>
            <p:ph type="title" idx="15" hasCustomPrompt="1"/>
          </p:nvPr>
        </p:nvSpPr>
        <p:spPr>
          <a:xfrm>
            <a:off x="8027567" y="179762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54" name="Google Shape;54;p13"/>
          <p:cNvSpPr txBox="1">
            <a:spLocks noGrp="1"/>
          </p:cNvSpPr>
          <p:nvPr>
            <p:ph type="title" idx="16"/>
          </p:nvPr>
        </p:nvSpPr>
        <p:spPr>
          <a:xfrm>
            <a:off x="8027567" y="4948153"/>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55" name="Google Shape;55;p13"/>
          <p:cNvSpPr txBox="1">
            <a:spLocks noGrp="1"/>
          </p:cNvSpPr>
          <p:nvPr>
            <p:ph type="subTitle" idx="17"/>
          </p:nvPr>
        </p:nvSpPr>
        <p:spPr>
          <a:xfrm>
            <a:off x="8027567" y="5560889"/>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6" name="Google Shape;56;p13"/>
          <p:cNvSpPr txBox="1">
            <a:spLocks noGrp="1"/>
          </p:cNvSpPr>
          <p:nvPr>
            <p:ph type="title" idx="18" hasCustomPrompt="1"/>
          </p:nvPr>
        </p:nvSpPr>
        <p:spPr>
          <a:xfrm>
            <a:off x="8027567" y="432153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57" name="Google Shape;57;p13"/>
          <p:cNvSpPr txBox="1">
            <a:spLocks noGrp="1"/>
          </p:cNvSpPr>
          <p:nvPr>
            <p:ph type="subTitle" idx="19"/>
          </p:nvPr>
        </p:nvSpPr>
        <p:spPr>
          <a:xfrm>
            <a:off x="4519857" y="3032033"/>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8" name="Google Shape;58;p13"/>
          <p:cNvSpPr txBox="1">
            <a:spLocks noGrp="1"/>
          </p:cNvSpPr>
          <p:nvPr>
            <p:ph type="subTitle" idx="20"/>
          </p:nvPr>
        </p:nvSpPr>
        <p:spPr>
          <a:xfrm>
            <a:off x="1003600" y="3032033"/>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9" name="Google Shape;59;p13"/>
          <p:cNvSpPr txBox="1">
            <a:spLocks noGrp="1"/>
          </p:cNvSpPr>
          <p:nvPr>
            <p:ph type="title" idx="21"/>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38294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re et 2 images">
    <p:spTree>
      <p:nvGrpSpPr>
        <p:cNvPr id="1" name=""/>
        <p:cNvGrpSpPr/>
        <p:nvPr/>
      </p:nvGrpSpPr>
      <p:grpSpPr>
        <a:xfrm>
          <a:off x="0" y="0"/>
          <a:ext cx="0" cy="0"/>
          <a:chOff x="0" y="0"/>
          <a:chExt cx="0" cy="0"/>
        </a:xfrm>
      </p:grpSpPr>
      <p:pic>
        <p:nvPicPr>
          <p:cNvPr id="2" name="Image 1" descr="Maquette PPT Region Normandie_2020_fond_gri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4" name="Espace réservé pour une image  3"/>
          <p:cNvSpPr>
            <a:spLocks noGrp="1"/>
          </p:cNvSpPr>
          <p:nvPr>
            <p:ph type="pic" sz="quarter" idx="14" hasCustomPrompt="1"/>
          </p:nvPr>
        </p:nvSpPr>
        <p:spPr>
          <a:xfrm>
            <a:off x="1287604" y="2486098"/>
            <a:ext cx="4529609" cy="3511053"/>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6" name="Espace réservé pour une image  3"/>
          <p:cNvSpPr>
            <a:spLocks noGrp="1"/>
          </p:cNvSpPr>
          <p:nvPr>
            <p:ph type="pic" sz="quarter" idx="15" hasCustomPrompt="1"/>
          </p:nvPr>
        </p:nvSpPr>
        <p:spPr>
          <a:xfrm>
            <a:off x="6473897" y="2486098"/>
            <a:ext cx="4529609" cy="3511053"/>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9"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2777545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re et 2 images Partenaires">
    <p:spTree>
      <p:nvGrpSpPr>
        <p:cNvPr id="1" name=""/>
        <p:cNvGrpSpPr/>
        <p:nvPr/>
      </p:nvGrpSpPr>
      <p:grpSpPr>
        <a:xfrm>
          <a:off x="0" y="0"/>
          <a:ext cx="0" cy="0"/>
          <a:chOff x="0" y="0"/>
          <a:chExt cx="0" cy="0"/>
        </a:xfrm>
      </p:grpSpPr>
      <p:pic>
        <p:nvPicPr>
          <p:cNvPr id="5" name="Image 4" descr="Maquette PPT Region Normandie_2020_logos partenaires2_fond_gri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4" name="Espace réservé pour une image  3"/>
          <p:cNvSpPr>
            <a:spLocks noGrp="1"/>
          </p:cNvSpPr>
          <p:nvPr>
            <p:ph type="pic" sz="quarter" idx="14" hasCustomPrompt="1"/>
          </p:nvPr>
        </p:nvSpPr>
        <p:spPr>
          <a:xfrm>
            <a:off x="2162774" y="2486098"/>
            <a:ext cx="4145505" cy="3213321"/>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6" name="Espace réservé pour une image  3"/>
          <p:cNvSpPr>
            <a:spLocks noGrp="1"/>
          </p:cNvSpPr>
          <p:nvPr>
            <p:ph type="pic" sz="quarter" idx="15" hasCustomPrompt="1"/>
          </p:nvPr>
        </p:nvSpPr>
        <p:spPr>
          <a:xfrm>
            <a:off x="6502401" y="2486098"/>
            <a:ext cx="4145505" cy="3213321"/>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9"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32622263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re et 4 images">
    <p:spTree>
      <p:nvGrpSpPr>
        <p:cNvPr id="1" name=""/>
        <p:cNvGrpSpPr/>
        <p:nvPr/>
      </p:nvGrpSpPr>
      <p:grpSpPr>
        <a:xfrm>
          <a:off x="0" y="0"/>
          <a:ext cx="0" cy="0"/>
          <a:chOff x="0" y="0"/>
          <a:chExt cx="0" cy="0"/>
        </a:xfrm>
      </p:grpSpPr>
      <p:pic>
        <p:nvPicPr>
          <p:cNvPr id="2" name="Image 1" descr="Maquette PPT Region Normandie_2020_fond_gri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4" name="Espace réservé pour une image  3"/>
          <p:cNvSpPr>
            <a:spLocks noGrp="1"/>
          </p:cNvSpPr>
          <p:nvPr>
            <p:ph type="pic" sz="quarter" idx="14" hasCustomPrompt="1"/>
          </p:nvPr>
        </p:nvSpPr>
        <p:spPr>
          <a:xfrm>
            <a:off x="1287604" y="2486100"/>
            <a:ext cx="4529609" cy="1755305"/>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6" name="Espace réservé pour une image  3"/>
          <p:cNvSpPr>
            <a:spLocks noGrp="1"/>
          </p:cNvSpPr>
          <p:nvPr>
            <p:ph type="pic" sz="quarter" idx="15" hasCustomPrompt="1"/>
          </p:nvPr>
        </p:nvSpPr>
        <p:spPr>
          <a:xfrm>
            <a:off x="6473897" y="2486100"/>
            <a:ext cx="4529609" cy="1755305"/>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10" name="Espace réservé pour une image  3"/>
          <p:cNvSpPr>
            <a:spLocks noGrp="1"/>
          </p:cNvSpPr>
          <p:nvPr>
            <p:ph type="pic" sz="quarter" idx="16" hasCustomPrompt="1"/>
          </p:nvPr>
        </p:nvSpPr>
        <p:spPr>
          <a:xfrm>
            <a:off x="1287604" y="4379600"/>
            <a:ext cx="4529609" cy="1755305"/>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11" name="Espace réservé pour une image  3"/>
          <p:cNvSpPr>
            <a:spLocks noGrp="1"/>
          </p:cNvSpPr>
          <p:nvPr>
            <p:ph type="pic" sz="quarter" idx="17" hasCustomPrompt="1"/>
          </p:nvPr>
        </p:nvSpPr>
        <p:spPr>
          <a:xfrm>
            <a:off x="6473897" y="4382005"/>
            <a:ext cx="4529609" cy="1755305"/>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12"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3"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643441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re et 4 images Partenaires">
    <p:spTree>
      <p:nvGrpSpPr>
        <p:cNvPr id="1" name=""/>
        <p:cNvGrpSpPr/>
        <p:nvPr/>
      </p:nvGrpSpPr>
      <p:grpSpPr>
        <a:xfrm>
          <a:off x="0" y="0"/>
          <a:ext cx="0" cy="0"/>
          <a:chOff x="0" y="0"/>
          <a:chExt cx="0" cy="0"/>
        </a:xfrm>
      </p:grpSpPr>
      <p:pic>
        <p:nvPicPr>
          <p:cNvPr id="3" name="Image 2" descr="Maquette PPT Region Normandie_2020_logos partenaires2_fond_gri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4" name="Espace réservé pour une image  3"/>
          <p:cNvSpPr>
            <a:spLocks noGrp="1"/>
          </p:cNvSpPr>
          <p:nvPr>
            <p:ph type="pic" sz="quarter" idx="14" hasCustomPrompt="1"/>
          </p:nvPr>
        </p:nvSpPr>
        <p:spPr>
          <a:xfrm>
            <a:off x="1774169" y="2350633"/>
            <a:ext cx="4529609" cy="1755305"/>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6" name="Espace réservé pour une image  3"/>
          <p:cNvSpPr>
            <a:spLocks noGrp="1"/>
          </p:cNvSpPr>
          <p:nvPr>
            <p:ph type="pic" sz="quarter" idx="15" hasCustomPrompt="1"/>
          </p:nvPr>
        </p:nvSpPr>
        <p:spPr>
          <a:xfrm>
            <a:off x="6473897" y="2350633"/>
            <a:ext cx="4529609" cy="1755305"/>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10" name="Espace réservé pour une image  3"/>
          <p:cNvSpPr>
            <a:spLocks noGrp="1"/>
          </p:cNvSpPr>
          <p:nvPr>
            <p:ph type="pic" sz="quarter" idx="16" hasCustomPrompt="1"/>
          </p:nvPr>
        </p:nvSpPr>
        <p:spPr>
          <a:xfrm>
            <a:off x="1774169" y="4227200"/>
            <a:ext cx="4529609" cy="1755305"/>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11" name="Espace réservé pour une image  3"/>
          <p:cNvSpPr>
            <a:spLocks noGrp="1"/>
          </p:cNvSpPr>
          <p:nvPr>
            <p:ph type="pic" sz="quarter" idx="17" hasCustomPrompt="1"/>
          </p:nvPr>
        </p:nvSpPr>
        <p:spPr>
          <a:xfrm>
            <a:off x="6473897" y="4227200"/>
            <a:ext cx="4529609" cy="1755305"/>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12"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3"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40791032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re et graphique">
    <p:spTree>
      <p:nvGrpSpPr>
        <p:cNvPr id="1" name=""/>
        <p:cNvGrpSpPr/>
        <p:nvPr/>
      </p:nvGrpSpPr>
      <p:grpSpPr>
        <a:xfrm>
          <a:off x="0" y="0"/>
          <a:ext cx="0" cy="0"/>
          <a:chOff x="0" y="0"/>
          <a:chExt cx="0" cy="0"/>
        </a:xfrm>
      </p:grpSpPr>
      <p:pic>
        <p:nvPicPr>
          <p:cNvPr id="2" name="Image 1" descr="Maquette PPT Region Normandie_2020_fond_gri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11" name="Espace réservé du texte 10"/>
          <p:cNvSpPr>
            <a:spLocks noGrp="1"/>
          </p:cNvSpPr>
          <p:nvPr>
            <p:ph type="body" sz="quarter" idx="12" hasCustomPrompt="1"/>
          </p:nvPr>
        </p:nvSpPr>
        <p:spPr>
          <a:xfrm>
            <a:off x="1103662" y="2486098"/>
            <a:ext cx="4897493" cy="3511053"/>
          </a:xfrm>
          <a:prstGeom prst="rect">
            <a:avLst/>
          </a:prstGeom>
        </p:spPr>
        <p:txBody>
          <a:bodyPr vert="horz" lIns="71569" tIns="35785" rIns="71569" bIns="35785"/>
          <a:lstStyle>
            <a:lvl1pPr marL="0" indent="0" algn="just">
              <a:lnSpc>
                <a:spcPct val="120000"/>
              </a:lnSpc>
              <a:spcBef>
                <a:spcPts val="0"/>
              </a:spcBef>
              <a:spcAft>
                <a:spcPts val="628"/>
              </a:spcAft>
              <a:buNone/>
              <a:defRPr sz="2133" baseline="0">
                <a:solidFill>
                  <a:srgbClr val="515050"/>
                </a:solidFill>
                <a:latin typeface="Arial"/>
                <a:cs typeface="Arial"/>
              </a:defRPr>
            </a:lvl1pPr>
          </a:lstStyle>
          <a:p>
            <a:pPr lvl="0"/>
            <a:r>
              <a:rPr lang="fr-FR" dirty="0"/>
              <a:t>Contenu texte</a:t>
            </a:r>
          </a:p>
        </p:txBody>
      </p:sp>
      <p:sp>
        <p:nvSpPr>
          <p:cNvPr id="5" name="Espace réservé du contenu 4"/>
          <p:cNvSpPr>
            <a:spLocks noGrp="1"/>
          </p:cNvSpPr>
          <p:nvPr>
            <p:ph sz="quarter" idx="15" hasCustomPrompt="1"/>
          </p:nvPr>
        </p:nvSpPr>
        <p:spPr>
          <a:xfrm>
            <a:off x="6403893" y="2493334"/>
            <a:ext cx="5115563" cy="3511053"/>
          </a:xfrm>
          <a:prstGeom prst="rect">
            <a:avLst/>
          </a:prstGeom>
        </p:spPr>
        <p:txBody>
          <a:bodyPr vert="horz" lIns="71569" tIns="35785" rIns="71569" bIns="35785"/>
          <a:lstStyle>
            <a:lvl1pPr marL="0" indent="0">
              <a:buNone/>
              <a:defRPr sz="1867" baseline="0">
                <a:solidFill>
                  <a:srgbClr val="515050"/>
                </a:solidFill>
                <a:latin typeface="Arial"/>
                <a:cs typeface="Arial"/>
              </a:defRPr>
            </a:lvl1pPr>
          </a:lstStyle>
          <a:p>
            <a:pPr lvl="0"/>
            <a:r>
              <a:rPr lang="fr-FR" dirty="0"/>
              <a:t>Graphique </a:t>
            </a:r>
            <a:r>
              <a:rPr lang="mr-IN" dirty="0"/>
              <a:t>–</a:t>
            </a:r>
            <a:r>
              <a:rPr lang="fr-FR" dirty="0"/>
              <a:t> tableau - </a:t>
            </a:r>
            <a:r>
              <a:rPr lang="fr-FR" dirty="0" err="1"/>
              <a:t>smartart</a:t>
            </a:r>
            <a:endParaRPr lang="fr-FR" dirty="0"/>
          </a:p>
        </p:txBody>
      </p:sp>
      <p:sp>
        <p:nvSpPr>
          <p:cNvPr id="9"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31076890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re et graphique Partenaires">
    <p:spTree>
      <p:nvGrpSpPr>
        <p:cNvPr id="1" name=""/>
        <p:cNvGrpSpPr/>
        <p:nvPr/>
      </p:nvGrpSpPr>
      <p:grpSpPr>
        <a:xfrm>
          <a:off x="0" y="0"/>
          <a:ext cx="0" cy="0"/>
          <a:chOff x="0" y="0"/>
          <a:chExt cx="0" cy="0"/>
        </a:xfrm>
      </p:grpSpPr>
      <p:pic>
        <p:nvPicPr>
          <p:cNvPr id="3" name="Image 2" descr="Maquette PPT Region Normandie_2020_logos partenaires2_fond_gri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11" name="Espace réservé du texte 10"/>
          <p:cNvSpPr>
            <a:spLocks noGrp="1"/>
          </p:cNvSpPr>
          <p:nvPr>
            <p:ph type="body" sz="quarter" idx="12" hasCustomPrompt="1"/>
          </p:nvPr>
        </p:nvSpPr>
        <p:spPr>
          <a:xfrm>
            <a:off x="1774168" y="2486098"/>
            <a:ext cx="4447120" cy="3188177"/>
          </a:xfrm>
          <a:prstGeom prst="rect">
            <a:avLst/>
          </a:prstGeom>
        </p:spPr>
        <p:txBody>
          <a:bodyPr vert="horz" lIns="71569" tIns="35785" rIns="71569" bIns="35785"/>
          <a:lstStyle>
            <a:lvl1pPr marL="0" indent="0" algn="just">
              <a:lnSpc>
                <a:spcPct val="120000"/>
              </a:lnSpc>
              <a:spcBef>
                <a:spcPts val="0"/>
              </a:spcBef>
              <a:spcAft>
                <a:spcPts val="628"/>
              </a:spcAft>
              <a:buNone/>
              <a:defRPr sz="2133" baseline="0">
                <a:solidFill>
                  <a:srgbClr val="515050"/>
                </a:solidFill>
                <a:latin typeface="Arial"/>
                <a:cs typeface="Arial"/>
              </a:defRPr>
            </a:lvl1pPr>
          </a:lstStyle>
          <a:p>
            <a:pPr lvl="0"/>
            <a:r>
              <a:rPr lang="fr-FR" dirty="0"/>
              <a:t>Contenu texte</a:t>
            </a:r>
          </a:p>
        </p:txBody>
      </p:sp>
      <p:sp>
        <p:nvSpPr>
          <p:cNvPr id="5" name="Espace réservé du contenu 4"/>
          <p:cNvSpPr>
            <a:spLocks noGrp="1"/>
          </p:cNvSpPr>
          <p:nvPr>
            <p:ph sz="quarter" idx="15" hasCustomPrompt="1"/>
          </p:nvPr>
        </p:nvSpPr>
        <p:spPr>
          <a:xfrm>
            <a:off x="6403894" y="2486098"/>
            <a:ext cx="4668591" cy="3204276"/>
          </a:xfrm>
          <a:prstGeom prst="rect">
            <a:avLst/>
          </a:prstGeom>
        </p:spPr>
        <p:txBody>
          <a:bodyPr vert="horz" lIns="71569" tIns="35785" rIns="71569" bIns="35785"/>
          <a:lstStyle>
            <a:lvl1pPr marL="0" indent="0">
              <a:buNone/>
              <a:defRPr sz="1867" baseline="0">
                <a:solidFill>
                  <a:srgbClr val="515050"/>
                </a:solidFill>
                <a:latin typeface="Arial"/>
                <a:cs typeface="Arial"/>
              </a:defRPr>
            </a:lvl1pPr>
          </a:lstStyle>
          <a:p>
            <a:pPr lvl="0"/>
            <a:r>
              <a:rPr lang="fr-FR" dirty="0"/>
              <a:t>Graphique </a:t>
            </a:r>
            <a:r>
              <a:rPr lang="mr-IN" dirty="0"/>
              <a:t>–</a:t>
            </a:r>
            <a:r>
              <a:rPr lang="fr-FR" dirty="0"/>
              <a:t> tableau - </a:t>
            </a:r>
            <a:r>
              <a:rPr lang="fr-FR" dirty="0" err="1"/>
              <a:t>smartart</a:t>
            </a:r>
            <a:endParaRPr lang="fr-FR" dirty="0"/>
          </a:p>
        </p:txBody>
      </p:sp>
      <p:sp>
        <p:nvSpPr>
          <p:cNvPr id="9"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408710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re et graphique/tableau ">
    <p:spTree>
      <p:nvGrpSpPr>
        <p:cNvPr id="1" name=""/>
        <p:cNvGrpSpPr/>
        <p:nvPr/>
      </p:nvGrpSpPr>
      <p:grpSpPr>
        <a:xfrm>
          <a:off x="0" y="0"/>
          <a:ext cx="0" cy="0"/>
          <a:chOff x="0" y="0"/>
          <a:chExt cx="0" cy="0"/>
        </a:xfrm>
      </p:grpSpPr>
      <p:pic>
        <p:nvPicPr>
          <p:cNvPr id="6" name="Image 5" descr="Maquette PPT Region Normandie_2020_fond_gris.jpg">
            <a:extLst>
              <a:ext uri="{FF2B5EF4-FFF2-40B4-BE49-F238E27FC236}">
                <a16:creationId xmlns:a16="http://schemas.microsoft.com/office/drawing/2014/main" id="{2C861FAA-BC83-4323-8974-5F24C3423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5" name="Espace réservé du contenu 4"/>
          <p:cNvSpPr>
            <a:spLocks noGrp="1"/>
          </p:cNvSpPr>
          <p:nvPr>
            <p:ph sz="quarter" idx="15" hasCustomPrompt="1"/>
          </p:nvPr>
        </p:nvSpPr>
        <p:spPr>
          <a:xfrm>
            <a:off x="2162076" y="2384498"/>
            <a:ext cx="7876905" cy="3511053"/>
          </a:xfrm>
          <a:prstGeom prst="rect">
            <a:avLst/>
          </a:prstGeom>
        </p:spPr>
        <p:txBody>
          <a:bodyPr vert="horz" lIns="71569" tIns="35785" rIns="71569" bIns="35785"/>
          <a:lstStyle>
            <a:lvl1pPr marL="0" indent="0">
              <a:buNone/>
              <a:defRPr sz="1867" baseline="0">
                <a:solidFill>
                  <a:srgbClr val="515050"/>
                </a:solidFill>
                <a:latin typeface="Arial"/>
                <a:cs typeface="Arial"/>
              </a:defRPr>
            </a:lvl1pPr>
          </a:lstStyle>
          <a:p>
            <a:pPr lvl="0"/>
            <a:r>
              <a:rPr lang="fr-FR" dirty="0"/>
              <a:t>Graphique </a:t>
            </a:r>
            <a:r>
              <a:rPr lang="mr-IN" dirty="0"/>
              <a:t>–</a:t>
            </a:r>
            <a:r>
              <a:rPr lang="fr-FR" dirty="0"/>
              <a:t> tableau - </a:t>
            </a:r>
            <a:r>
              <a:rPr lang="fr-FR" dirty="0" err="1"/>
              <a:t>smartart</a:t>
            </a:r>
            <a:endParaRPr lang="fr-FR" dirty="0"/>
          </a:p>
        </p:txBody>
      </p:sp>
      <p:sp>
        <p:nvSpPr>
          <p:cNvPr id="8"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23895758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re et graphique/tableau Partenaires">
    <p:spTree>
      <p:nvGrpSpPr>
        <p:cNvPr id="1" name=""/>
        <p:cNvGrpSpPr/>
        <p:nvPr/>
      </p:nvGrpSpPr>
      <p:grpSpPr>
        <a:xfrm>
          <a:off x="0" y="0"/>
          <a:ext cx="0" cy="0"/>
          <a:chOff x="0" y="0"/>
          <a:chExt cx="0" cy="0"/>
        </a:xfrm>
      </p:grpSpPr>
      <p:pic>
        <p:nvPicPr>
          <p:cNvPr id="6" name="Image 5" descr="Maquette PPT Region Normandie_2020_fond_gris.jpg">
            <a:extLst>
              <a:ext uri="{FF2B5EF4-FFF2-40B4-BE49-F238E27FC236}">
                <a16:creationId xmlns:a16="http://schemas.microsoft.com/office/drawing/2014/main" id="{0C9C4A0A-6251-4D34-9828-677CA08796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pic>
        <p:nvPicPr>
          <p:cNvPr id="2" name="Image 1" descr="Maquette PPT Region Normandie_2020_logos partenaires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5" name="Espace réservé du contenu 4"/>
          <p:cNvSpPr>
            <a:spLocks noGrp="1"/>
          </p:cNvSpPr>
          <p:nvPr>
            <p:ph sz="quarter" idx="15" hasCustomPrompt="1"/>
          </p:nvPr>
        </p:nvSpPr>
        <p:spPr>
          <a:xfrm>
            <a:off x="2162076" y="2384498"/>
            <a:ext cx="7876905" cy="3511053"/>
          </a:xfrm>
          <a:prstGeom prst="rect">
            <a:avLst/>
          </a:prstGeom>
        </p:spPr>
        <p:txBody>
          <a:bodyPr vert="horz" lIns="71569" tIns="35785" rIns="71569" bIns="35785"/>
          <a:lstStyle>
            <a:lvl1pPr marL="0" indent="0">
              <a:buNone/>
              <a:defRPr sz="1867" baseline="0">
                <a:solidFill>
                  <a:srgbClr val="515050"/>
                </a:solidFill>
                <a:latin typeface="Arial"/>
                <a:cs typeface="Arial"/>
              </a:defRPr>
            </a:lvl1pPr>
          </a:lstStyle>
          <a:p>
            <a:pPr lvl="0"/>
            <a:r>
              <a:rPr lang="fr-FR" dirty="0"/>
              <a:t>Graphique </a:t>
            </a:r>
            <a:r>
              <a:rPr lang="mr-IN" dirty="0"/>
              <a:t>–</a:t>
            </a:r>
            <a:r>
              <a:rPr lang="fr-FR" dirty="0"/>
              <a:t> tableau - </a:t>
            </a:r>
            <a:r>
              <a:rPr lang="fr-FR" dirty="0" err="1"/>
              <a:t>smartart</a:t>
            </a:r>
            <a:endParaRPr lang="fr-FR" dirty="0"/>
          </a:p>
        </p:txBody>
      </p:sp>
      <p:sp>
        <p:nvSpPr>
          <p:cNvPr id="8"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2099325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os de couverture">
    <p:spTree>
      <p:nvGrpSpPr>
        <p:cNvPr id="1" name=""/>
        <p:cNvGrpSpPr/>
        <p:nvPr/>
      </p:nvGrpSpPr>
      <p:grpSpPr>
        <a:xfrm>
          <a:off x="0" y="0"/>
          <a:ext cx="0" cy="0"/>
          <a:chOff x="0" y="0"/>
          <a:chExt cx="0" cy="0"/>
        </a:xfrm>
      </p:grpSpPr>
      <p:pic>
        <p:nvPicPr>
          <p:cNvPr id="3" name="Image 2" descr="Maquette PPT Region Normandie_2020_Couvertur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Tree>
    <p:extLst>
      <p:ext uri="{BB962C8B-B14F-4D97-AF65-F5344CB8AC3E}">
        <p14:creationId xmlns:p14="http://schemas.microsoft.com/office/powerpoint/2010/main" val="33862217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os de couverture Partenaires">
    <p:spTree>
      <p:nvGrpSpPr>
        <p:cNvPr id="1" name=""/>
        <p:cNvGrpSpPr/>
        <p:nvPr/>
      </p:nvGrpSpPr>
      <p:grpSpPr>
        <a:xfrm>
          <a:off x="0" y="0"/>
          <a:ext cx="0" cy="0"/>
          <a:chOff x="0" y="0"/>
          <a:chExt cx="0" cy="0"/>
        </a:xfrm>
      </p:grpSpPr>
      <p:pic>
        <p:nvPicPr>
          <p:cNvPr id="2" name="Image 1" descr="Maquette PPT Region Normandie_2020_V035.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4011" cy="6858000"/>
          </a:xfrm>
          <a:prstGeom prst="rect">
            <a:avLst/>
          </a:prstGeom>
        </p:spPr>
      </p:pic>
      <p:pic>
        <p:nvPicPr>
          <p:cNvPr id="4" name="Image 3" descr="Maquette PPT Region Normandie_2020_logos partenaires_Couvertur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Tree>
    <p:extLst>
      <p:ext uri="{BB962C8B-B14F-4D97-AF65-F5344CB8AC3E}">
        <p14:creationId xmlns:p14="http://schemas.microsoft.com/office/powerpoint/2010/main" val="293306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1162367" y="3429500"/>
            <a:ext cx="285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72" name="Google Shape;72;p16"/>
          <p:cNvSpPr txBox="1">
            <a:spLocks noGrp="1"/>
          </p:cNvSpPr>
          <p:nvPr>
            <p:ph type="subTitle" idx="1"/>
          </p:nvPr>
        </p:nvSpPr>
        <p:spPr>
          <a:xfrm>
            <a:off x="1162367" y="4082668"/>
            <a:ext cx="2857200" cy="1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73" name="Google Shape;73;p16"/>
          <p:cNvSpPr txBox="1">
            <a:spLocks noGrp="1"/>
          </p:cNvSpPr>
          <p:nvPr>
            <p:ph type="title" idx="2"/>
          </p:nvPr>
        </p:nvSpPr>
        <p:spPr>
          <a:xfrm>
            <a:off x="4667400" y="3429500"/>
            <a:ext cx="285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74" name="Google Shape;74;p16"/>
          <p:cNvSpPr txBox="1">
            <a:spLocks noGrp="1"/>
          </p:cNvSpPr>
          <p:nvPr>
            <p:ph type="subTitle" idx="3"/>
          </p:nvPr>
        </p:nvSpPr>
        <p:spPr>
          <a:xfrm>
            <a:off x="4667400" y="4082668"/>
            <a:ext cx="2857200" cy="1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75" name="Google Shape;75;p16"/>
          <p:cNvSpPr txBox="1">
            <a:spLocks noGrp="1"/>
          </p:cNvSpPr>
          <p:nvPr>
            <p:ph type="title" idx="4"/>
          </p:nvPr>
        </p:nvSpPr>
        <p:spPr>
          <a:xfrm>
            <a:off x="8176344" y="3429500"/>
            <a:ext cx="285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76" name="Google Shape;76;p16"/>
          <p:cNvSpPr txBox="1">
            <a:spLocks noGrp="1"/>
          </p:cNvSpPr>
          <p:nvPr>
            <p:ph type="subTitle" idx="5"/>
          </p:nvPr>
        </p:nvSpPr>
        <p:spPr>
          <a:xfrm>
            <a:off x="8176344" y="4082668"/>
            <a:ext cx="2857200" cy="1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77" name="Google Shape;77;p16"/>
          <p:cNvSpPr txBox="1">
            <a:spLocks noGrp="1"/>
          </p:cNvSpPr>
          <p:nvPr>
            <p:ph type="title" idx="6"/>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94738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1AC2ACB-2E02-598E-1AAC-B7721A8785C2}"/>
              </a:ext>
            </a:extLst>
          </p:cNvPr>
          <p:cNvPicPr>
            <a:picLocks noChangeAspect="1"/>
          </p:cNvPicPr>
          <p:nvPr userDrawn="1"/>
        </p:nvPicPr>
        <p:blipFill>
          <a:blip r:embed="rId2"/>
          <a:stretch>
            <a:fillRect/>
          </a:stretch>
        </p:blipFill>
        <p:spPr>
          <a:xfrm>
            <a:off x="3775948" y="2108856"/>
            <a:ext cx="4640104" cy="990432"/>
          </a:xfrm>
          <a:prstGeom prst="rect">
            <a:avLst/>
          </a:prstGeom>
        </p:spPr>
      </p:pic>
      <p:sp>
        <p:nvSpPr>
          <p:cNvPr id="4" name="Marcador de texto 3">
            <a:extLst>
              <a:ext uri="{FF2B5EF4-FFF2-40B4-BE49-F238E27FC236}">
                <a16:creationId xmlns:a16="http://schemas.microsoft.com/office/drawing/2014/main" id="{524E3CD4-A072-6E7D-8755-6DE0692E5368}"/>
              </a:ext>
            </a:extLst>
          </p:cNvPr>
          <p:cNvSpPr>
            <a:spLocks noGrp="1"/>
          </p:cNvSpPr>
          <p:nvPr>
            <p:ph type="body" sz="quarter" idx="10" hasCustomPrompt="1"/>
          </p:nvPr>
        </p:nvSpPr>
        <p:spPr>
          <a:xfrm>
            <a:off x="1489075" y="3719287"/>
            <a:ext cx="9213851" cy="513080"/>
          </a:xfrm>
        </p:spPr>
        <p:txBody>
          <a:bodyPr>
            <a:noAutofit/>
          </a:bodyPr>
          <a:lstStyle>
            <a:lvl1pPr marL="0" indent="0" algn="ctr">
              <a:buNone/>
              <a:defRPr sz="3400" b="1">
                <a:solidFill>
                  <a:schemeClr val="bg1"/>
                </a:solidFill>
              </a:defRPr>
            </a:lvl1pPr>
          </a:lstStyle>
          <a:p>
            <a:pPr lvl="0"/>
            <a:r>
              <a:rPr lang="es-ES"/>
              <a:t>ADD A TITLE HERE</a:t>
            </a:r>
          </a:p>
        </p:txBody>
      </p:sp>
      <p:sp>
        <p:nvSpPr>
          <p:cNvPr id="5" name="Marcador de texto 3">
            <a:extLst>
              <a:ext uri="{FF2B5EF4-FFF2-40B4-BE49-F238E27FC236}">
                <a16:creationId xmlns:a16="http://schemas.microsoft.com/office/drawing/2014/main" id="{644C9230-739D-34FD-AD11-861F6E7E150B}"/>
              </a:ext>
            </a:extLst>
          </p:cNvPr>
          <p:cNvSpPr>
            <a:spLocks noGrp="1"/>
          </p:cNvSpPr>
          <p:nvPr>
            <p:ph type="body" sz="quarter" idx="11" hasCustomPrompt="1"/>
          </p:nvPr>
        </p:nvSpPr>
        <p:spPr>
          <a:xfrm>
            <a:off x="1489075" y="4368075"/>
            <a:ext cx="9213851" cy="513080"/>
          </a:xfrm>
        </p:spPr>
        <p:txBody>
          <a:bodyPr>
            <a:noAutofit/>
          </a:bodyPr>
          <a:lstStyle>
            <a:lvl1pPr marL="0" indent="0" algn="ctr">
              <a:buNone/>
              <a:defRPr sz="2800" b="0">
                <a:solidFill>
                  <a:schemeClr val="bg1"/>
                </a:solidFill>
              </a:defRPr>
            </a:lvl1pPr>
          </a:lstStyle>
          <a:p>
            <a:pPr lvl="0"/>
            <a:r>
              <a:rPr lang="es-ES" err="1"/>
              <a:t>Add</a:t>
            </a:r>
            <a:r>
              <a:rPr lang="es-ES"/>
              <a:t> a </a:t>
            </a:r>
            <a:r>
              <a:rPr lang="es-ES" err="1"/>
              <a:t>subtitle</a:t>
            </a:r>
            <a:r>
              <a:rPr lang="es-ES"/>
              <a:t> </a:t>
            </a:r>
            <a:r>
              <a:rPr lang="es-ES" err="1"/>
              <a:t>here</a:t>
            </a:r>
            <a:endParaRPr lang="es-ES"/>
          </a:p>
        </p:txBody>
      </p:sp>
      <p:sp>
        <p:nvSpPr>
          <p:cNvPr id="6" name="Marcador de texto 3">
            <a:extLst>
              <a:ext uri="{FF2B5EF4-FFF2-40B4-BE49-F238E27FC236}">
                <a16:creationId xmlns:a16="http://schemas.microsoft.com/office/drawing/2014/main" id="{A35CB7AF-9459-0A5D-C1FD-F363C5F37777}"/>
              </a:ext>
            </a:extLst>
          </p:cNvPr>
          <p:cNvSpPr>
            <a:spLocks noGrp="1"/>
          </p:cNvSpPr>
          <p:nvPr>
            <p:ph type="body" sz="quarter" idx="12" hasCustomPrompt="1"/>
          </p:nvPr>
        </p:nvSpPr>
        <p:spPr>
          <a:xfrm>
            <a:off x="1471657" y="5016864"/>
            <a:ext cx="9213851" cy="513080"/>
          </a:xfrm>
        </p:spPr>
        <p:txBody>
          <a:bodyPr>
            <a:noAutofit/>
          </a:bodyPr>
          <a:lstStyle>
            <a:lvl1pPr marL="0" indent="0" algn="ctr">
              <a:buNone/>
              <a:defRPr sz="1600" b="0">
                <a:solidFill>
                  <a:schemeClr val="tx2"/>
                </a:solidFill>
              </a:defRPr>
            </a:lvl1pPr>
          </a:lstStyle>
          <a:p>
            <a:pPr lvl="0"/>
            <a:r>
              <a:rPr lang="es-ES" err="1"/>
              <a:t>Wednesday</a:t>
            </a:r>
            <a:r>
              <a:rPr lang="es-ES"/>
              <a:t>, 24 </a:t>
            </a:r>
            <a:r>
              <a:rPr lang="es-ES" err="1"/>
              <a:t>November</a:t>
            </a:r>
            <a:r>
              <a:rPr lang="es-ES"/>
              <a:t> 2022</a:t>
            </a:r>
          </a:p>
        </p:txBody>
      </p:sp>
    </p:spTree>
    <p:extLst>
      <p:ext uri="{BB962C8B-B14F-4D97-AF65-F5344CB8AC3E}">
        <p14:creationId xmlns:p14="http://schemas.microsoft.com/office/powerpoint/2010/main" val="93067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6C06C85E-A01D-5655-BB4E-88B9BB997815}"/>
              </a:ext>
            </a:extLst>
          </p:cNvPr>
          <p:cNvPicPr>
            <a:picLocks noChangeAspect="1"/>
          </p:cNvPicPr>
          <p:nvPr userDrawn="1"/>
        </p:nvPicPr>
        <p:blipFill rotWithShape="1">
          <a:blip r:embed="rId2"/>
          <a:srcRect l="20971" t="7824" r="15236" b="7427"/>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5AB8DE78-7BE4-DFDF-040E-EB8BC291256C}"/>
              </a:ext>
            </a:extLst>
          </p:cNvPr>
          <p:cNvSpPr/>
          <p:nvPr userDrawn="1"/>
        </p:nvSpPr>
        <p:spPr>
          <a:xfrm>
            <a:off x="4223659" y="3292477"/>
            <a:ext cx="7010400" cy="27867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pic>
        <p:nvPicPr>
          <p:cNvPr id="19" name="Imagen 18">
            <a:extLst>
              <a:ext uri="{FF2B5EF4-FFF2-40B4-BE49-F238E27FC236}">
                <a16:creationId xmlns:a16="http://schemas.microsoft.com/office/drawing/2014/main" id="{4FE67AFA-BC16-BCA9-5664-FD411F250F91}"/>
              </a:ext>
            </a:extLst>
          </p:cNvPr>
          <p:cNvPicPr>
            <a:picLocks noChangeAspect="1"/>
          </p:cNvPicPr>
          <p:nvPr userDrawn="1"/>
        </p:nvPicPr>
        <p:blipFill>
          <a:blip r:embed="rId3"/>
          <a:stretch>
            <a:fillRect/>
          </a:stretch>
        </p:blipFill>
        <p:spPr>
          <a:xfrm>
            <a:off x="683441" y="2028372"/>
            <a:ext cx="2419264" cy="586923"/>
          </a:xfrm>
          <a:prstGeom prst="rect">
            <a:avLst/>
          </a:prstGeom>
        </p:spPr>
      </p:pic>
      <p:sp>
        <p:nvSpPr>
          <p:cNvPr id="2" name="Marcador de texto 3">
            <a:extLst>
              <a:ext uri="{FF2B5EF4-FFF2-40B4-BE49-F238E27FC236}">
                <a16:creationId xmlns:a16="http://schemas.microsoft.com/office/drawing/2014/main" id="{C3E9C8F6-B211-5F58-0276-71E9B9E74405}"/>
              </a:ext>
            </a:extLst>
          </p:cNvPr>
          <p:cNvSpPr>
            <a:spLocks noGrp="1"/>
          </p:cNvSpPr>
          <p:nvPr>
            <p:ph type="body" sz="quarter" idx="10" hasCustomPrompt="1"/>
          </p:nvPr>
        </p:nvSpPr>
        <p:spPr>
          <a:xfrm>
            <a:off x="2978149" y="3780519"/>
            <a:ext cx="9213851" cy="513080"/>
          </a:xfrm>
        </p:spPr>
        <p:txBody>
          <a:bodyPr>
            <a:noAutofit/>
          </a:bodyPr>
          <a:lstStyle>
            <a:lvl1pPr marL="0" indent="0" algn="ctr">
              <a:buNone/>
              <a:defRPr sz="3400" b="1">
                <a:solidFill>
                  <a:schemeClr val="bg1"/>
                </a:solidFill>
              </a:defRPr>
            </a:lvl1pPr>
          </a:lstStyle>
          <a:p>
            <a:pPr lvl="0"/>
            <a:r>
              <a:rPr lang="es-ES"/>
              <a:t>ADD A TITLE HERE</a:t>
            </a:r>
          </a:p>
        </p:txBody>
      </p:sp>
      <p:sp>
        <p:nvSpPr>
          <p:cNvPr id="3" name="Marcador de texto 3">
            <a:extLst>
              <a:ext uri="{FF2B5EF4-FFF2-40B4-BE49-F238E27FC236}">
                <a16:creationId xmlns:a16="http://schemas.microsoft.com/office/drawing/2014/main" id="{F78E7C4B-6734-E6D0-1AA1-92F20A807512}"/>
              </a:ext>
            </a:extLst>
          </p:cNvPr>
          <p:cNvSpPr>
            <a:spLocks noGrp="1"/>
          </p:cNvSpPr>
          <p:nvPr>
            <p:ph type="body" sz="quarter" idx="11" hasCustomPrompt="1"/>
          </p:nvPr>
        </p:nvSpPr>
        <p:spPr>
          <a:xfrm>
            <a:off x="2978149" y="4429307"/>
            <a:ext cx="9213851" cy="513080"/>
          </a:xfrm>
        </p:spPr>
        <p:txBody>
          <a:bodyPr>
            <a:noAutofit/>
          </a:bodyPr>
          <a:lstStyle>
            <a:lvl1pPr marL="0" indent="0" algn="ctr">
              <a:buNone/>
              <a:defRPr sz="2800" b="0">
                <a:solidFill>
                  <a:schemeClr val="bg1"/>
                </a:solidFill>
              </a:defRPr>
            </a:lvl1pPr>
          </a:lstStyle>
          <a:p>
            <a:pPr lvl="0"/>
            <a:r>
              <a:rPr lang="es-ES" err="1"/>
              <a:t>Add</a:t>
            </a:r>
            <a:r>
              <a:rPr lang="es-ES"/>
              <a:t> a </a:t>
            </a:r>
            <a:r>
              <a:rPr lang="es-ES" err="1"/>
              <a:t>subtitle</a:t>
            </a:r>
            <a:r>
              <a:rPr lang="es-ES"/>
              <a:t> </a:t>
            </a:r>
            <a:r>
              <a:rPr lang="es-ES" err="1"/>
              <a:t>here</a:t>
            </a:r>
            <a:endParaRPr lang="es-ES"/>
          </a:p>
        </p:txBody>
      </p:sp>
      <p:sp>
        <p:nvSpPr>
          <p:cNvPr id="4" name="Marcador de texto 3">
            <a:extLst>
              <a:ext uri="{FF2B5EF4-FFF2-40B4-BE49-F238E27FC236}">
                <a16:creationId xmlns:a16="http://schemas.microsoft.com/office/drawing/2014/main" id="{A30D391C-7FBB-D36E-BB21-E561FB0D7A39}"/>
              </a:ext>
            </a:extLst>
          </p:cNvPr>
          <p:cNvSpPr>
            <a:spLocks noGrp="1"/>
          </p:cNvSpPr>
          <p:nvPr>
            <p:ph type="body" sz="quarter" idx="12" hasCustomPrompt="1"/>
          </p:nvPr>
        </p:nvSpPr>
        <p:spPr>
          <a:xfrm>
            <a:off x="2960732" y="5078096"/>
            <a:ext cx="9213851" cy="513080"/>
          </a:xfrm>
        </p:spPr>
        <p:txBody>
          <a:bodyPr>
            <a:noAutofit/>
          </a:bodyPr>
          <a:lstStyle>
            <a:lvl1pPr marL="0" indent="0" algn="ctr">
              <a:buNone/>
              <a:defRPr sz="1600" b="0">
                <a:solidFill>
                  <a:schemeClr val="tx2"/>
                </a:solidFill>
              </a:defRPr>
            </a:lvl1pPr>
          </a:lstStyle>
          <a:p>
            <a:pPr lvl="0"/>
            <a:r>
              <a:rPr lang="es-ES" err="1"/>
              <a:t>Wednesday</a:t>
            </a:r>
            <a:r>
              <a:rPr lang="es-ES"/>
              <a:t>, 24 </a:t>
            </a:r>
            <a:r>
              <a:rPr lang="es-ES" err="1"/>
              <a:t>November</a:t>
            </a:r>
            <a:r>
              <a:rPr lang="es-ES"/>
              <a:t> 2022</a:t>
            </a:r>
          </a:p>
        </p:txBody>
      </p:sp>
    </p:spTree>
    <p:extLst>
      <p:ext uri="{BB962C8B-B14F-4D97-AF65-F5344CB8AC3E}">
        <p14:creationId xmlns:p14="http://schemas.microsoft.com/office/powerpoint/2010/main" val="41662578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Cover Slide">
    <p:bg>
      <p:bgPr>
        <a:solidFill>
          <a:srgbClr val="30569D"/>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FBE88F-2067-2A88-4E2E-6FBDF959C9A0}"/>
              </a:ext>
            </a:extLst>
          </p:cNvPr>
          <p:cNvPicPr>
            <a:picLocks noChangeAspect="1"/>
          </p:cNvPicPr>
          <p:nvPr userDrawn="1"/>
        </p:nvPicPr>
        <p:blipFill rotWithShape="1">
          <a:blip r:embed="rId2"/>
          <a:srcRect l="13992" t="4193" r="9751" b="4193"/>
          <a:stretch/>
        </p:blipFill>
        <p:spPr>
          <a:xfrm>
            <a:off x="0" y="0"/>
            <a:ext cx="12192000" cy="6858000"/>
          </a:xfrm>
          <a:prstGeom prst="rect">
            <a:avLst/>
          </a:prstGeom>
        </p:spPr>
      </p:pic>
      <p:pic>
        <p:nvPicPr>
          <p:cNvPr id="4" name="Imagen 3">
            <a:extLst>
              <a:ext uri="{FF2B5EF4-FFF2-40B4-BE49-F238E27FC236}">
                <a16:creationId xmlns:a16="http://schemas.microsoft.com/office/drawing/2014/main" id="{BAAB2C0C-F42C-CC7E-C31C-F28F30583315}"/>
              </a:ext>
            </a:extLst>
          </p:cNvPr>
          <p:cNvPicPr>
            <a:picLocks noChangeAspect="1"/>
          </p:cNvPicPr>
          <p:nvPr userDrawn="1"/>
        </p:nvPicPr>
        <p:blipFill>
          <a:blip r:embed="rId3"/>
          <a:stretch>
            <a:fillRect/>
          </a:stretch>
        </p:blipFill>
        <p:spPr>
          <a:xfrm>
            <a:off x="2590707" y="1602753"/>
            <a:ext cx="3498575" cy="768596"/>
          </a:xfrm>
          <a:prstGeom prst="rect">
            <a:avLst/>
          </a:prstGeom>
        </p:spPr>
      </p:pic>
      <p:sp>
        <p:nvSpPr>
          <p:cNvPr id="3" name="Marcador de texto 3">
            <a:extLst>
              <a:ext uri="{FF2B5EF4-FFF2-40B4-BE49-F238E27FC236}">
                <a16:creationId xmlns:a16="http://schemas.microsoft.com/office/drawing/2014/main" id="{879A2451-B77C-15FF-6839-1E869145A958}"/>
              </a:ext>
            </a:extLst>
          </p:cNvPr>
          <p:cNvSpPr>
            <a:spLocks noGrp="1"/>
          </p:cNvSpPr>
          <p:nvPr>
            <p:ph type="body" sz="quarter" idx="10" hasCustomPrompt="1"/>
          </p:nvPr>
        </p:nvSpPr>
        <p:spPr>
          <a:xfrm>
            <a:off x="2590709" y="2911235"/>
            <a:ext cx="6818993" cy="782263"/>
          </a:xfrm>
        </p:spPr>
        <p:txBody>
          <a:bodyPr>
            <a:noAutofit/>
          </a:bodyPr>
          <a:lstStyle>
            <a:lvl1pPr marL="0" indent="0" algn="l">
              <a:buNone/>
              <a:defRPr sz="4800" b="1">
                <a:solidFill>
                  <a:schemeClr val="accent6"/>
                </a:solidFill>
              </a:defRPr>
            </a:lvl1pPr>
          </a:lstStyle>
          <a:p>
            <a:pPr lvl="0"/>
            <a:r>
              <a:rPr lang="es-ES"/>
              <a:t>ADD A TITLE HERE</a:t>
            </a:r>
          </a:p>
        </p:txBody>
      </p:sp>
      <p:sp>
        <p:nvSpPr>
          <p:cNvPr id="5" name="Marcador de texto 3">
            <a:extLst>
              <a:ext uri="{FF2B5EF4-FFF2-40B4-BE49-F238E27FC236}">
                <a16:creationId xmlns:a16="http://schemas.microsoft.com/office/drawing/2014/main" id="{C99C82F2-BD81-B9A1-8C10-2091DE608A8F}"/>
              </a:ext>
            </a:extLst>
          </p:cNvPr>
          <p:cNvSpPr>
            <a:spLocks noGrp="1"/>
          </p:cNvSpPr>
          <p:nvPr>
            <p:ph type="body" sz="quarter" idx="11" hasCustomPrompt="1"/>
          </p:nvPr>
        </p:nvSpPr>
        <p:spPr>
          <a:xfrm>
            <a:off x="2590707" y="3837891"/>
            <a:ext cx="6818992" cy="513080"/>
          </a:xfrm>
        </p:spPr>
        <p:txBody>
          <a:bodyPr>
            <a:noAutofit/>
          </a:bodyPr>
          <a:lstStyle>
            <a:lvl1pPr marL="0" indent="0" algn="l">
              <a:buNone/>
              <a:defRPr sz="2800" b="0">
                <a:solidFill>
                  <a:schemeClr val="accent6"/>
                </a:solidFill>
              </a:defRPr>
            </a:lvl1pPr>
          </a:lstStyle>
          <a:p>
            <a:pPr lvl="0"/>
            <a:r>
              <a:rPr lang="es-ES" err="1"/>
              <a:t>Add</a:t>
            </a:r>
            <a:r>
              <a:rPr lang="es-ES"/>
              <a:t> a </a:t>
            </a:r>
            <a:r>
              <a:rPr lang="es-ES" err="1"/>
              <a:t>subtitle</a:t>
            </a:r>
            <a:r>
              <a:rPr lang="es-ES"/>
              <a:t> </a:t>
            </a:r>
            <a:r>
              <a:rPr lang="es-ES" err="1"/>
              <a:t>here</a:t>
            </a:r>
            <a:endParaRPr lang="es-ES"/>
          </a:p>
        </p:txBody>
      </p:sp>
      <p:sp>
        <p:nvSpPr>
          <p:cNvPr id="6" name="Marcador de texto 3">
            <a:extLst>
              <a:ext uri="{FF2B5EF4-FFF2-40B4-BE49-F238E27FC236}">
                <a16:creationId xmlns:a16="http://schemas.microsoft.com/office/drawing/2014/main" id="{CF73792B-5B45-E322-65EC-88E2685E8CED}"/>
              </a:ext>
            </a:extLst>
          </p:cNvPr>
          <p:cNvSpPr>
            <a:spLocks noGrp="1"/>
          </p:cNvSpPr>
          <p:nvPr>
            <p:ph type="body" sz="quarter" idx="12" hasCustomPrompt="1"/>
          </p:nvPr>
        </p:nvSpPr>
        <p:spPr>
          <a:xfrm>
            <a:off x="2590707" y="4755835"/>
            <a:ext cx="6818992" cy="513080"/>
          </a:xfrm>
        </p:spPr>
        <p:txBody>
          <a:bodyPr>
            <a:noAutofit/>
          </a:bodyPr>
          <a:lstStyle>
            <a:lvl1pPr marL="0" indent="0" algn="l">
              <a:buNone/>
              <a:defRPr sz="1600" b="0">
                <a:solidFill>
                  <a:schemeClr val="tx2"/>
                </a:solidFill>
              </a:defRPr>
            </a:lvl1pPr>
          </a:lstStyle>
          <a:p>
            <a:pPr lvl="0"/>
            <a:r>
              <a:rPr lang="es-ES" err="1"/>
              <a:t>Wednesday</a:t>
            </a:r>
            <a:r>
              <a:rPr lang="es-ES"/>
              <a:t>, 24 </a:t>
            </a:r>
            <a:r>
              <a:rPr lang="es-ES" err="1"/>
              <a:t>November</a:t>
            </a:r>
            <a:r>
              <a:rPr lang="es-ES"/>
              <a:t> 2022</a:t>
            </a:r>
          </a:p>
        </p:txBody>
      </p:sp>
    </p:spTree>
    <p:extLst>
      <p:ext uri="{BB962C8B-B14F-4D97-AF65-F5344CB8AC3E}">
        <p14:creationId xmlns:p14="http://schemas.microsoft.com/office/powerpoint/2010/main" val="3702319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Cover Slide">
    <p:bg>
      <p:bgPr>
        <a:solidFill>
          <a:schemeClr val="accent6"/>
        </a:solidFill>
        <a:effectLst/>
      </p:bgPr>
    </p:bg>
    <p:spTree>
      <p:nvGrpSpPr>
        <p:cNvPr id="1" name=""/>
        <p:cNvGrpSpPr/>
        <p:nvPr/>
      </p:nvGrpSpPr>
      <p:grpSpPr>
        <a:xfrm>
          <a:off x="0" y="0"/>
          <a:ext cx="0" cy="0"/>
          <a:chOff x="0" y="0"/>
          <a:chExt cx="0" cy="0"/>
        </a:xfrm>
      </p:grpSpPr>
      <p:sp>
        <p:nvSpPr>
          <p:cNvPr id="3" name="Marcador de texto 3">
            <a:extLst>
              <a:ext uri="{FF2B5EF4-FFF2-40B4-BE49-F238E27FC236}">
                <a16:creationId xmlns:a16="http://schemas.microsoft.com/office/drawing/2014/main" id="{879A2451-B77C-15FF-6839-1E869145A958}"/>
              </a:ext>
            </a:extLst>
          </p:cNvPr>
          <p:cNvSpPr>
            <a:spLocks noGrp="1"/>
          </p:cNvSpPr>
          <p:nvPr>
            <p:ph type="body" sz="quarter" idx="10" hasCustomPrompt="1"/>
          </p:nvPr>
        </p:nvSpPr>
        <p:spPr>
          <a:xfrm>
            <a:off x="2590709" y="2911235"/>
            <a:ext cx="6818993" cy="782263"/>
          </a:xfrm>
        </p:spPr>
        <p:txBody>
          <a:bodyPr>
            <a:noAutofit/>
          </a:bodyPr>
          <a:lstStyle>
            <a:lvl1pPr marL="0" indent="0" algn="l">
              <a:buNone/>
              <a:defRPr sz="4800" b="1">
                <a:solidFill>
                  <a:schemeClr val="bg1"/>
                </a:solidFill>
              </a:defRPr>
            </a:lvl1pPr>
          </a:lstStyle>
          <a:p>
            <a:pPr lvl="0"/>
            <a:r>
              <a:rPr lang="es-ES"/>
              <a:t>ADD A TITLE HERE</a:t>
            </a:r>
          </a:p>
        </p:txBody>
      </p:sp>
      <p:sp>
        <p:nvSpPr>
          <p:cNvPr id="5" name="Marcador de texto 3">
            <a:extLst>
              <a:ext uri="{FF2B5EF4-FFF2-40B4-BE49-F238E27FC236}">
                <a16:creationId xmlns:a16="http://schemas.microsoft.com/office/drawing/2014/main" id="{C99C82F2-BD81-B9A1-8C10-2091DE608A8F}"/>
              </a:ext>
            </a:extLst>
          </p:cNvPr>
          <p:cNvSpPr>
            <a:spLocks noGrp="1"/>
          </p:cNvSpPr>
          <p:nvPr>
            <p:ph type="body" sz="quarter" idx="11" hasCustomPrompt="1"/>
          </p:nvPr>
        </p:nvSpPr>
        <p:spPr>
          <a:xfrm>
            <a:off x="2590707" y="3837891"/>
            <a:ext cx="6818992" cy="513080"/>
          </a:xfrm>
        </p:spPr>
        <p:txBody>
          <a:bodyPr>
            <a:noAutofit/>
          </a:bodyPr>
          <a:lstStyle>
            <a:lvl1pPr marL="0" indent="0" algn="l">
              <a:buNone/>
              <a:defRPr sz="2800" b="0">
                <a:solidFill>
                  <a:schemeClr val="bg1"/>
                </a:solidFill>
              </a:defRPr>
            </a:lvl1pPr>
          </a:lstStyle>
          <a:p>
            <a:pPr lvl="0"/>
            <a:r>
              <a:rPr lang="es-ES" err="1"/>
              <a:t>Add</a:t>
            </a:r>
            <a:r>
              <a:rPr lang="es-ES"/>
              <a:t> a </a:t>
            </a:r>
            <a:r>
              <a:rPr lang="es-ES" err="1"/>
              <a:t>subtitle</a:t>
            </a:r>
            <a:r>
              <a:rPr lang="es-ES"/>
              <a:t> </a:t>
            </a:r>
            <a:r>
              <a:rPr lang="es-ES" err="1"/>
              <a:t>here</a:t>
            </a:r>
            <a:endParaRPr lang="es-ES"/>
          </a:p>
        </p:txBody>
      </p:sp>
      <p:sp>
        <p:nvSpPr>
          <p:cNvPr id="6" name="Marcador de texto 3">
            <a:extLst>
              <a:ext uri="{FF2B5EF4-FFF2-40B4-BE49-F238E27FC236}">
                <a16:creationId xmlns:a16="http://schemas.microsoft.com/office/drawing/2014/main" id="{CF73792B-5B45-E322-65EC-88E2685E8CED}"/>
              </a:ext>
            </a:extLst>
          </p:cNvPr>
          <p:cNvSpPr>
            <a:spLocks noGrp="1"/>
          </p:cNvSpPr>
          <p:nvPr>
            <p:ph type="body" sz="quarter" idx="12" hasCustomPrompt="1"/>
          </p:nvPr>
        </p:nvSpPr>
        <p:spPr>
          <a:xfrm>
            <a:off x="2590707" y="4755835"/>
            <a:ext cx="6818992" cy="513080"/>
          </a:xfrm>
        </p:spPr>
        <p:txBody>
          <a:bodyPr>
            <a:noAutofit/>
          </a:bodyPr>
          <a:lstStyle>
            <a:lvl1pPr marL="0" indent="0" algn="l">
              <a:buNone/>
              <a:defRPr sz="1600" b="0">
                <a:solidFill>
                  <a:schemeClr val="tx2"/>
                </a:solidFill>
              </a:defRPr>
            </a:lvl1pPr>
          </a:lstStyle>
          <a:p>
            <a:pPr lvl="0"/>
            <a:r>
              <a:rPr lang="es-ES" err="1"/>
              <a:t>Wednesday</a:t>
            </a:r>
            <a:r>
              <a:rPr lang="es-ES"/>
              <a:t>, 24 </a:t>
            </a:r>
            <a:r>
              <a:rPr lang="es-ES" err="1"/>
              <a:t>November</a:t>
            </a:r>
            <a:r>
              <a:rPr lang="es-ES"/>
              <a:t> 2022</a:t>
            </a:r>
          </a:p>
        </p:txBody>
      </p:sp>
      <p:pic>
        <p:nvPicPr>
          <p:cNvPr id="8" name="Imagen 7">
            <a:extLst>
              <a:ext uri="{FF2B5EF4-FFF2-40B4-BE49-F238E27FC236}">
                <a16:creationId xmlns:a16="http://schemas.microsoft.com/office/drawing/2014/main" id="{FD85BBD3-9D8C-B6F9-74D0-DA7879EFA8D3}"/>
              </a:ext>
            </a:extLst>
          </p:cNvPr>
          <p:cNvPicPr>
            <a:picLocks noChangeAspect="1"/>
          </p:cNvPicPr>
          <p:nvPr userDrawn="1"/>
        </p:nvPicPr>
        <p:blipFill>
          <a:blip r:embed="rId2"/>
          <a:stretch>
            <a:fillRect/>
          </a:stretch>
        </p:blipFill>
        <p:spPr>
          <a:xfrm>
            <a:off x="2590707" y="1869231"/>
            <a:ext cx="2654300" cy="571500"/>
          </a:xfrm>
          <a:prstGeom prst="rect">
            <a:avLst/>
          </a:prstGeom>
        </p:spPr>
      </p:pic>
    </p:spTree>
    <p:extLst>
      <p:ext uri="{BB962C8B-B14F-4D97-AF65-F5344CB8AC3E}">
        <p14:creationId xmlns:p14="http://schemas.microsoft.com/office/powerpoint/2010/main" val="11973916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Cover Slid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Marcador de texto 3">
            <a:extLst>
              <a:ext uri="{FF2B5EF4-FFF2-40B4-BE49-F238E27FC236}">
                <a16:creationId xmlns:a16="http://schemas.microsoft.com/office/drawing/2014/main" id="{879A2451-B77C-15FF-6839-1E869145A958}"/>
              </a:ext>
            </a:extLst>
          </p:cNvPr>
          <p:cNvSpPr>
            <a:spLocks noGrp="1"/>
          </p:cNvSpPr>
          <p:nvPr>
            <p:ph type="body" sz="quarter" idx="10" hasCustomPrompt="1"/>
          </p:nvPr>
        </p:nvSpPr>
        <p:spPr>
          <a:xfrm>
            <a:off x="1219109" y="3429002"/>
            <a:ext cx="6818993" cy="782263"/>
          </a:xfrm>
        </p:spPr>
        <p:txBody>
          <a:bodyPr>
            <a:noAutofit/>
          </a:bodyPr>
          <a:lstStyle>
            <a:lvl1pPr marL="0" indent="0" algn="l">
              <a:buNone/>
              <a:defRPr sz="4800" b="1">
                <a:solidFill>
                  <a:schemeClr val="bg1"/>
                </a:solidFill>
              </a:defRPr>
            </a:lvl1pPr>
          </a:lstStyle>
          <a:p>
            <a:pPr lvl="0"/>
            <a:r>
              <a:rPr lang="es-ES"/>
              <a:t>ADD A TITLE HERE</a:t>
            </a:r>
          </a:p>
        </p:txBody>
      </p:sp>
      <p:sp>
        <p:nvSpPr>
          <p:cNvPr id="5" name="Marcador de texto 3">
            <a:extLst>
              <a:ext uri="{FF2B5EF4-FFF2-40B4-BE49-F238E27FC236}">
                <a16:creationId xmlns:a16="http://schemas.microsoft.com/office/drawing/2014/main" id="{C99C82F2-BD81-B9A1-8C10-2091DE608A8F}"/>
              </a:ext>
            </a:extLst>
          </p:cNvPr>
          <p:cNvSpPr>
            <a:spLocks noGrp="1"/>
          </p:cNvSpPr>
          <p:nvPr>
            <p:ph type="body" sz="quarter" idx="11" hasCustomPrompt="1"/>
          </p:nvPr>
        </p:nvSpPr>
        <p:spPr>
          <a:xfrm>
            <a:off x="1219107" y="4355656"/>
            <a:ext cx="6818992" cy="513080"/>
          </a:xfrm>
        </p:spPr>
        <p:txBody>
          <a:bodyPr>
            <a:noAutofit/>
          </a:bodyPr>
          <a:lstStyle>
            <a:lvl1pPr marL="0" indent="0" algn="l">
              <a:buNone/>
              <a:defRPr sz="2800" b="0">
                <a:solidFill>
                  <a:schemeClr val="bg1"/>
                </a:solidFill>
              </a:defRPr>
            </a:lvl1pPr>
          </a:lstStyle>
          <a:p>
            <a:pPr lvl="0"/>
            <a:r>
              <a:rPr lang="es-ES" err="1"/>
              <a:t>Add</a:t>
            </a:r>
            <a:r>
              <a:rPr lang="es-ES"/>
              <a:t> a </a:t>
            </a:r>
            <a:r>
              <a:rPr lang="es-ES" err="1"/>
              <a:t>subtitle</a:t>
            </a:r>
            <a:r>
              <a:rPr lang="es-ES"/>
              <a:t> </a:t>
            </a:r>
            <a:r>
              <a:rPr lang="es-ES" err="1"/>
              <a:t>here</a:t>
            </a:r>
            <a:endParaRPr lang="es-ES"/>
          </a:p>
        </p:txBody>
      </p:sp>
      <p:sp>
        <p:nvSpPr>
          <p:cNvPr id="6" name="Marcador de texto 3">
            <a:extLst>
              <a:ext uri="{FF2B5EF4-FFF2-40B4-BE49-F238E27FC236}">
                <a16:creationId xmlns:a16="http://schemas.microsoft.com/office/drawing/2014/main" id="{CF73792B-5B45-E322-65EC-88E2685E8CED}"/>
              </a:ext>
            </a:extLst>
          </p:cNvPr>
          <p:cNvSpPr>
            <a:spLocks noGrp="1"/>
          </p:cNvSpPr>
          <p:nvPr>
            <p:ph type="body" sz="quarter" idx="12" hasCustomPrompt="1"/>
          </p:nvPr>
        </p:nvSpPr>
        <p:spPr>
          <a:xfrm>
            <a:off x="1219107" y="5273601"/>
            <a:ext cx="6818992" cy="513080"/>
          </a:xfrm>
        </p:spPr>
        <p:txBody>
          <a:bodyPr>
            <a:noAutofit/>
          </a:bodyPr>
          <a:lstStyle>
            <a:lvl1pPr marL="0" indent="0" algn="l">
              <a:buNone/>
              <a:defRPr sz="1600" b="0">
                <a:solidFill>
                  <a:schemeClr val="tx2"/>
                </a:solidFill>
              </a:defRPr>
            </a:lvl1pPr>
          </a:lstStyle>
          <a:p>
            <a:pPr lvl="0"/>
            <a:r>
              <a:rPr lang="es-ES" err="1"/>
              <a:t>Wednesday</a:t>
            </a:r>
            <a:r>
              <a:rPr lang="es-ES"/>
              <a:t>, 24 </a:t>
            </a:r>
            <a:r>
              <a:rPr lang="es-ES" err="1"/>
              <a:t>November</a:t>
            </a:r>
            <a:r>
              <a:rPr lang="es-ES"/>
              <a:t> 2022</a:t>
            </a:r>
          </a:p>
        </p:txBody>
      </p:sp>
      <p:pic>
        <p:nvPicPr>
          <p:cNvPr id="2" name="Imagen 1">
            <a:extLst>
              <a:ext uri="{FF2B5EF4-FFF2-40B4-BE49-F238E27FC236}">
                <a16:creationId xmlns:a16="http://schemas.microsoft.com/office/drawing/2014/main" id="{B8382992-9DBC-D35F-92D5-AE55E1E3D877}"/>
              </a:ext>
            </a:extLst>
          </p:cNvPr>
          <p:cNvPicPr>
            <a:picLocks noChangeAspect="1"/>
          </p:cNvPicPr>
          <p:nvPr userDrawn="1"/>
        </p:nvPicPr>
        <p:blipFill>
          <a:blip r:embed="rId2"/>
          <a:stretch>
            <a:fillRect/>
          </a:stretch>
        </p:blipFill>
        <p:spPr>
          <a:xfrm>
            <a:off x="1219107" y="2592687"/>
            <a:ext cx="2654300" cy="571500"/>
          </a:xfrm>
          <a:prstGeom prst="rect">
            <a:avLst/>
          </a:prstGeom>
        </p:spPr>
      </p:pic>
      <p:pic>
        <p:nvPicPr>
          <p:cNvPr id="9" name="Imagen 8">
            <a:extLst>
              <a:ext uri="{FF2B5EF4-FFF2-40B4-BE49-F238E27FC236}">
                <a16:creationId xmlns:a16="http://schemas.microsoft.com/office/drawing/2014/main" id="{EDD228DA-2EF6-C951-6C6F-83F60749E2F8}"/>
              </a:ext>
            </a:extLst>
          </p:cNvPr>
          <p:cNvPicPr>
            <a:picLocks noChangeAspect="1"/>
          </p:cNvPicPr>
          <p:nvPr userDrawn="1"/>
        </p:nvPicPr>
        <p:blipFill rotWithShape="1">
          <a:blip r:embed="rId3"/>
          <a:srcRect l="-34" t="36719" r="15291" b="-11448"/>
          <a:stretch/>
        </p:blipFill>
        <p:spPr>
          <a:xfrm>
            <a:off x="4402668" y="1"/>
            <a:ext cx="7789333" cy="6858000"/>
          </a:xfrm>
          <a:prstGeom prst="rect">
            <a:avLst/>
          </a:prstGeom>
        </p:spPr>
      </p:pic>
    </p:spTree>
    <p:extLst>
      <p:ext uri="{BB962C8B-B14F-4D97-AF65-F5344CB8AC3E}">
        <p14:creationId xmlns:p14="http://schemas.microsoft.com/office/powerpoint/2010/main" val="22796296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Index Slide">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AAB2C0C-F42C-CC7E-C31C-F28F30583315}"/>
              </a:ext>
            </a:extLst>
          </p:cNvPr>
          <p:cNvPicPr>
            <a:picLocks noChangeAspect="1"/>
          </p:cNvPicPr>
          <p:nvPr userDrawn="1"/>
        </p:nvPicPr>
        <p:blipFill>
          <a:blip r:embed="rId2"/>
          <a:stretch>
            <a:fillRect/>
          </a:stretch>
        </p:blipFill>
        <p:spPr>
          <a:xfrm>
            <a:off x="9071192" y="669395"/>
            <a:ext cx="2556059" cy="561536"/>
          </a:xfrm>
          <a:prstGeom prst="rect">
            <a:avLst/>
          </a:prstGeom>
        </p:spPr>
      </p:pic>
      <p:sp>
        <p:nvSpPr>
          <p:cNvPr id="3" name="Marcador de texto 3">
            <a:extLst>
              <a:ext uri="{FF2B5EF4-FFF2-40B4-BE49-F238E27FC236}">
                <a16:creationId xmlns:a16="http://schemas.microsoft.com/office/drawing/2014/main" id="{879A2451-B77C-15FF-6839-1E869145A958}"/>
              </a:ext>
            </a:extLst>
          </p:cNvPr>
          <p:cNvSpPr>
            <a:spLocks noGrp="1"/>
          </p:cNvSpPr>
          <p:nvPr>
            <p:ph type="body" sz="quarter" idx="10" hasCustomPrompt="1"/>
          </p:nvPr>
        </p:nvSpPr>
        <p:spPr>
          <a:xfrm>
            <a:off x="814161" y="1832243"/>
            <a:ext cx="6818993" cy="782263"/>
          </a:xfrm>
        </p:spPr>
        <p:txBody>
          <a:bodyPr anchor="ctr">
            <a:noAutofit/>
          </a:bodyPr>
          <a:lstStyle>
            <a:lvl1pPr marL="914377" indent="-914377" algn="l">
              <a:buClr>
                <a:schemeClr val="tx2"/>
              </a:buClr>
              <a:buFont typeface="+mj-lt"/>
              <a:buAutoNum type="arabicPeriod"/>
              <a:defRPr sz="2800" b="1">
                <a:solidFill>
                  <a:schemeClr val="accent6"/>
                </a:solidFill>
              </a:defRPr>
            </a:lvl1pPr>
          </a:lstStyle>
          <a:p>
            <a:pPr lvl="0"/>
            <a:r>
              <a:rPr lang="es-ES"/>
              <a:t>SECTION TITLE</a:t>
            </a:r>
          </a:p>
        </p:txBody>
      </p:sp>
      <p:sp>
        <p:nvSpPr>
          <p:cNvPr id="13" name="Marcador de texto 3">
            <a:extLst>
              <a:ext uri="{FF2B5EF4-FFF2-40B4-BE49-F238E27FC236}">
                <a16:creationId xmlns:a16="http://schemas.microsoft.com/office/drawing/2014/main" id="{A90603A5-9A7F-A89B-528B-B515E9EDC967}"/>
              </a:ext>
            </a:extLst>
          </p:cNvPr>
          <p:cNvSpPr>
            <a:spLocks noGrp="1"/>
          </p:cNvSpPr>
          <p:nvPr>
            <p:ph type="body" sz="quarter" idx="11" hasCustomPrompt="1"/>
          </p:nvPr>
        </p:nvSpPr>
        <p:spPr>
          <a:xfrm>
            <a:off x="814161" y="2619095"/>
            <a:ext cx="6818993" cy="782263"/>
          </a:xfrm>
        </p:spPr>
        <p:txBody>
          <a:bodyPr anchor="ctr">
            <a:noAutofit/>
          </a:bodyPr>
          <a:lstStyle>
            <a:lvl1pPr marL="914377" indent="-914377" algn="l">
              <a:buClr>
                <a:schemeClr val="tx2"/>
              </a:buClr>
              <a:buFont typeface="+mj-lt"/>
              <a:buAutoNum type="arabicPeriod" startAt="2"/>
              <a:defRPr sz="2800" b="1">
                <a:solidFill>
                  <a:schemeClr val="accent6"/>
                </a:solidFill>
              </a:defRPr>
            </a:lvl1pPr>
          </a:lstStyle>
          <a:p>
            <a:pPr lvl="0"/>
            <a:r>
              <a:rPr lang="es-ES"/>
              <a:t>SECTION TITLE</a:t>
            </a:r>
          </a:p>
        </p:txBody>
      </p:sp>
      <p:sp>
        <p:nvSpPr>
          <p:cNvPr id="14" name="Marcador de texto 3">
            <a:extLst>
              <a:ext uri="{FF2B5EF4-FFF2-40B4-BE49-F238E27FC236}">
                <a16:creationId xmlns:a16="http://schemas.microsoft.com/office/drawing/2014/main" id="{FF750C7D-24E0-7E9C-FB50-F79B5143457F}"/>
              </a:ext>
            </a:extLst>
          </p:cNvPr>
          <p:cNvSpPr>
            <a:spLocks noGrp="1"/>
          </p:cNvSpPr>
          <p:nvPr>
            <p:ph type="body" sz="quarter" idx="12" hasCustomPrompt="1"/>
          </p:nvPr>
        </p:nvSpPr>
        <p:spPr>
          <a:xfrm>
            <a:off x="814161" y="3425594"/>
            <a:ext cx="6818993" cy="782263"/>
          </a:xfrm>
        </p:spPr>
        <p:txBody>
          <a:bodyPr anchor="ctr">
            <a:noAutofit/>
          </a:bodyPr>
          <a:lstStyle>
            <a:lvl1pPr marL="914377" indent="-914377" algn="l">
              <a:buClr>
                <a:schemeClr val="tx2"/>
              </a:buClr>
              <a:buFont typeface="+mj-lt"/>
              <a:buAutoNum type="arabicPeriod" startAt="3"/>
              <a:defRPr sz="2800" b="1">
                <a:solidFill>
                  <a:schemeClr val="accent6"/>
                </a:solidFill>
              </a:defRPr>
            </a:lvl1pPr>
          </a:lstStyle>
          <a:p>
            <a:pPr lvl="0"/>
            <a:r>
              <a:rPr lang="es-ES"/>
              <a:t>SECTION TITLE</a:t>
            </a:r>
          </a:p>
        </p:txBody>
      </p:sp>
      <p:sp>
        <p:nvSpPr>
          <p:cNvPr id="15" name="Marcador de texto 3">
            <a:extLst>
              <a:ext uri="{FF2B5EF4-FFF2-40B4-BE49-F238E27FC236}">
                <a16:creationId xmlns:a16="http://schemas.microsoft.com/office/drawing/2014/main" id="{56710A66-94CC-F6A6-D367-479643638C5C}"/>
              </a:ext>
            </a:extLst>
          </p:cNvPr>
          <p:cNvSpPr>
            <a:spLocks noGrp="1"/>
          </p:cNvSpPr>
          <p:nvPr>
            <p:ph type="body" sz="quarter" idx="13" hasCustomPrompt="1"/>
          </p:nvPr>
        </p:nvSpPr>
        <p:spPr>
          <a:xfrm>
            <a:off x="814160" y="4232091"/>
            <a:ext cx="6818993" cy="782263"/>
          </a:xfrm>
        </p:spPr>
        <p:txBody>
          <a:bodyPr anchor="ctr">
            <a:noAutofit/>
          </a:bodyPr>
          <a:lstStyle>
            <a:lvl1pPr marL="914377" indent="-914377" algn="l">
              <a:buClr>
                <a:schemeClr val="tx2"/>
              </a:buClr>
              <a:buFont typeface="+mj-lt"/>
              <a:buAutoNum type="arabicPeriod" startAt="4"/>
              <a:defRPr sz="2800" b="1">
                <a:solidFill>
                  <a:schemeClr val="accent6"/>
                </a:solidFill>
              </a:defRPr>
            </a:lvl1pPr>
          </a:lstStyle>
          <a:p>
            <a:pPr lvl="0"/>
            <a:r>
              <a:rPr lang="es-ES"/>
              <a:t>SECTION TITLE</a:t>
            </a:r>
          </a:p>
        </p:txBody>
      </p:sp>
      <p:sp>
        <p:nvSpPr>
          <p:cNvPr id="16" name="Marcador de texto 3">
            <a:extLst>
              <a:ext uri="{FF2B5EF4-FFF2-40B4-BE49-F238E27FC236}">
                <a16:creationId xmlns:a16="http://schemas.microsoft.com/office/drawing/2014/main" id="{98470BD2-9D0C-72A9-2D4A-B64F0DE85B6E}"/>
              </a:ext>
            </a:extLst>
          </p:cNvPr>
          <p:cNvSpPr>
            <a:spLocks noGrp="1"/>
          </p:cNvSpPr>
          <p:nvPr>
            <p:ph type="body" sz="quarter" idx="14" hasCustomPrompt="1"/>
          </p:nvPr>
        </p:nvSpPr>
        <p:spPr>
          <a:xfrm>
            <a:off x="814158" y="5043178"/>
            <a:ext cx="6818993" cy="782263"/>
          </a:xfrm>
        </p:spPr>
        <p:txBody>
          <a:bodyPr anchor="ctr">
            <a:noAutofit/>
          </a:bodyPr>
          <a:lstStyle>
            <a:lvl1pPr marL="914377" indent="-914377" algn="l">
              <a:buClr>
                <a:schemeClr val="tx2"/>
              </a:buClr>
              <a:buFont typeface="+mj-lt"/>
              <a:buAutoNum type="arabicPeriod" startAt="5"/>
              <a:defRPr sz="2800" b="1">
                <a:solidFill>
                  <a:schemeClr val="accent6"/>
                </a:solidFill>
              </a:defRPr>
            </a:lvl1pPr>
          </a:lstStyle>
          <a:p>
            <a:pPr lvl="0"/>
            <a:r>
              <a:rPr lang="es-ES"/>
              <a:t>SECTION TITLE</a:t>
            </a:r>
          </a:p>
        </p:txBody>
      </p:sp>
      <p:sp>
        <p:nvSpPr>
          <p:cNvPr id="17" name="Marcador de texto 3">
            <a:extLst>
              <a:ext uri="{FF2B5EF4-FFF2-40B4-BE49-F238E27FC236}">
                <a16:creationId xmlns:a16="http://schemas.microsoft.com/office/drawing/2014/main" id="{7943DD5C-680A-D159-8A5E-C532581BA3B0}"/>
              </a:ext>
            </a:extLst>
          </p:cNvPr>
          <p:cNvSpPr>
            <a:spLocks noGrp="1"/>
          </p:cNvSpPr>
          <p:nvPr>
            <p:ph type="body" sz="quarter" idx="15" hasCustomPrompt="1"/>
          </p:nvPr>
        </p:nvSpPr>
        <p:spPr>
          <a:xfrm>
            <a:off x="814161" y="669397"/>
            <a:ext cx="6818993" cy="782263"/>
          </a:xfrm>
        </p:spPr>
        <p:txBody>
          <a:bodyPr anchor="ctr">
            <a:noAutofit/>
          </a:bodyPr>
          <a:lstStyle>
            <a:lvl1pPr marL="0" indent="0" algn="l">
              <a:buClr>
                <a:schemeClr val="tx2"/>
              </a:buClr>
              <a:buFont typeface="+mj-lt"/>
              <a:buNone/>
              <a:defRPr sz="3200" b="1">
                <a:solidFill>
                  <a:schemeClr val="tx2"/>
                </a:solidFill>
              </a:defRPr>
            </a:lvl1pPr>
          </a:lstStyle>
          <a:p>
            <a:pPr lvl="0"/>
            <a:r>
              <a:rPr lang="es-ES"/>
              <a:t>INDEX</a:t>
            </a:r>
          </a:p>
        </p:txBody>
      </p:sp>
    </p:spTree>
    <p:extLst>
      <p:ext uri="{BB962C8B-B14F-4D97-AF65-F5344CB8AC3E}">
        <p14:creationId xmlns:p14="http://schemas.microsoft.com/office/powerpoint/2010/main" val="39824993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FE63-49C3-4BDB-8299-BD8C68F4B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56AEB6C1-92BD-42E6-AC5D-6685831C5C4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D"/>
          </a:p>
        </p:txBody>
      </p:sp>
      <p:sp>
        <p:nvSpPr>
          <p:cNvPr id="7" name="Date Placeholder 3">
            <a:extLst>
              <a:ext uri="{FF2B5EF4-FFF2-40B4-BE49-F238E27FC236}">
                <a16:creationId xmlns:a16="http://schemas.microsoft.com/office/drawing/2014/main" id="{CD4C6C67-5CF5-CD1E-F96D-CDB2D46C5F6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8" name="Footer Placeholder 4">
            <a:extLst>
              <a:ext uri="{FF2B5EF4-FFF2-40B4-BE49-F238E27FC236}">
                <a16:creationId xmlns:a16="http://schemas.microsoft.com/office/drawing/2014/main" id="{718967EA-0BB8-246A-C8E2-B8B6DD89EF2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9" name="Slide Number Placeholder 5">
            <a:extLst>
              <a:ext uri="{FF2B5EF4-FFF2-40B4-BE49-F238E27FC236}">
                <a16:creationId xmlns:a16="http://schemas.microsoft.com/office/drawing/2014/main" id="{719EA33F-4230-2B39-6C85-89748DF4DBE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41104889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F4C6C4-49F8-424D-9F43-8440A2BE238B}"/>
              </a:ext>
            </a:extLst>
          </p:cNvPr>
          <p:cNvSpPr>
            <a:spLocks noGrp="1"/>
          </p:cNvSpPr>
          <p:nvPr>
            <p:ph type="pic" sz="quarter" idx="10"/>
          </p:nvPr>
        </p:nvSpPr>
        <p:spPr>
          <a:xfrm>
            <a:off x="0" y="0"/>
            <a:ext cx="12192000" cy="6858000"/>
          </a:xfrm>
        </p:spPr>
        <p:txBody>
          <a:bodyPr/>
          <a:lstStyle/>
          <a:p>
            <a:endParaRPr lang="en-ID"/>
          </a:p>
        </p:txBody>
      </p:sp>
      <p:sp>
        <p:nvSpPr>
          <p:cNvPr id="2" name="Date Placeholder 3">
            <a:extLst>
              <a:ext uri="{FF2B5EF4-FFF2-40B4-BE49-F238E27FC236}">
                <a16:creationId xmlns:a16="http://schemas.microsoft.com/office/drawing/2014/main" id="{3715A4CF-9266-587C-073A-36A9B0A0534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490E9D2F-0442-BB93-3D24-5502B4622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05D78FB9-E711-8F25-3FDD-BBB66C4B7C3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5561221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06C6-FD3F-4B00-A9F3-665E013C9D59}"/>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451694D-8EFE-4D79-81CC-C54EBE8C15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3">
            <a:extLst>
              <a:ext uri="{FF2B5EF4-FFF2-40B4-BE49-F238E27FC236}">
                <a16:creationId xmlns:a16="http://schemas.microsoft.com/office/drawing/2014/main" id="{5DAF5A28-436C-8785-09A1-93F6E3ECBF1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8" name="Footer Placeholder 4">
            <a:extLst>
              <a:ext uri="{FF2B5EF4-FFF2-40B4-BE49-F238E27FC236}">
                <a16:creationId xmlns:a16="http://schemas.microsoft.com/office/drawing/2014/main" id="{346D6C7A-B52A-037A-EA3D-1790796F3D9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9" name="Slide Number Placeholder 5">
            <a:extLst>
              <a:ext uri="{FF2B5EF4-FFF2-40B4-BE49-F238E27FC236}">
                <a16:creationId xmlns:a16="http://schemas.microsoft.com/office/drawing/2014/main" id="{38D079F1-00D7-59F4-78D4-056A3D55C89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2535201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2EED-66EC-4269-9D47-95B867D74FE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DFE615C2-3AA9-4B58-AA85-D1E2ABA47C2E}"/>
              </a:ext>
            </a:extLst>
          </p:cNvPr>
          <p:cNvSpPr>
            <a:spLocks noGrp="1"/>
          </p:cNvSpPr>
          <p:nvPr>
            <p:ph type="body" idx="1"/>
          </p:nvPr>
        </p:nvSpPr>
        <p:spPr>
          <a:xfrm>
            <a:off x="831851" y="4589464"/>
            <a:ext cx="10515600" cy="1500187"/>
          </a:xfrm>
        </p:spPr>
        <p:txBody>
          <a:bodyPr/>
          <a:lstStyle>
            <a:lvl1pPr marL="0" indent="0">
              <a:buNone/>
              <a:defRPr sz="2400">
                <a:solidFill>
                  <a:srgbClr val="30569D"/>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E663775E-D79B-5740-A2A5-781F7FA6B6C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8" name="Footer Placeholder 4">
            <a:extLst>
              <a:ext uri="{FF2B5EF4-FFF2-40B4-BE49-F238E27FC236}">
                <a16:creationId xmlns:a16="http://schemas.microsoft.com/office/drawing/2014/main" id="{D8332F1E-66E3-0108-F6E4-2D8BD40933C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9" name="Slide Number Placeholder 5">
            <a:extLst>
              <a:ext uri="{FF2B5EF4-FFF2-40B4-BE49-F238E27FC236}">
                <a16:creationId xmlns:a16="http://schemas.microsoft.com/office/drawing/2014/main" id="{4CA30300-CD1C-23CD-D90A-34A09822AE4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374336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i og mynd í spal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B122-0D8F-4B80-8964-B34EEDAC854B}"/>
              </a:ext>
            </a:extLst>
          </p:cNvPr>
          <p:cNvSpPr>
            <a:spLocks noGrp="1"/>
          </p:cNvSpPr>
          <p:nvPr>
            <p:ph type="title" hasCustomPrompt="1"/>
          </p:nvPr>
        </p:nvSpPr>
        <p:spPr>
          <a:xfrm>
            <a:off x="477742" y="308432"/>
            <a:ext cx="7019049" cy="619776"/>
          </a:xfrm>
        </p:spPr>
        <p:txBody>
          <a:bodyPr/>
          <a:lstStyle>
            <a:lvl1pPr>
              <a:defRPr/>
            </a:lvl1pPr>
          </a:lstStyle>
          <a:p>
            <a:r>
              <a:rPr lang="is-IS" noProof="0"/>
              <a:t>Fyrirsögn</a:t>
            </a:r>
          </a:p>
        </p:txBody>
      </p:sp>
      <p:sp>
        <p:nvSpPr>
          <p:cNvPr id="4" name="Text Placeholder 8">
            <a:extLst>
              <a:ext uri="{FF2B5EF4-FFF2-40B4-BE49-F238E27FC236}">
                <a16:creationId xmlns:a16="http://schemas.microsoft.com/office/drawing/2014/main" id="{B2A51C62-136A-4A8F-B068-FD8B6AFA31D9}"/>
              </a:ext>
            </a:extLst>
          </p:cNvPr>
          <p:cNvSpPr>
            <a:spLocks noGrp="1"/>
          </p:cNvSpPr>
          <p:nvPr>
            <p:ph type="body" sz="quarter" idx="10" hasCustomPrompt="1"/>
          </p:nvPr>
        </p:nvSpPr>
        <p:spPr>
          <a:xfrm>
            <a:off x="477853" y="928210"/>
            <a:ext cx="7018937" cy="485545"/>
          </a:xfrm>
          <a:prstGeom prst="rect">
            <a:avLst/>
          </a:prstGeom>
        </p:spPr>
        <p:txBody>
          <a:bodyPr/>
          <a:lstStyle>
            <a:lvl1pPr>
              <a:defRPr sz="2400">
                <a:solidFill>
                  <a:schemeClr val="tx1">
                    <a:lumMod val="50000"/>
                    <a:lumOff val="50000"/>
                  </a:schemeClr>
                </a:solidFill>
              </a:defRPr>
            </a:lvl1pPr>
            <a:lvl2pPr marL="175192" indent="0">
              <a:buNone/>
              <a:defRPr/>
            </a:lvl2pPr>
            <a:lvl3pPr marL="1219140" indent="0">
              <a:buNone/>
              <a:defRPr/>
            </a:lvl3pPr>
            <a:lvl4pPr marL="1828709" indent="0">
              <a:buNone/>
              <a:defRPr/>
            </a:lvl4pPr>
            <a:lvl5pPr marL="2438278" indent="0">
              <a:buNone/>
              <a:defRPr/>
            </a:lvl5pPr>
          </a:lstStyle>
          <a:p>
            <a:pPr lvl="0"/>
            <a:r>
              <a:rPr lang="is-IS" noProof="0" err="1"/>
              <a:t>Millifyrirsögn</a:t>
            </a:r>
            <a:endParaRPr lang="is-IS" noProof="0"/>
          </a:p>
        </p:txBody>
      </p:sp>
      <p:sp>
        <p:nvSpPr>
          <p:cNvPr id="5" name="Picture Placeholder 4">
            <a:extLst>
              <a:ext uri="{FF2B5EF4-FFF2-40B4-BE49-F238E27FC236}">
                <a16:creationId xmlns:a16="http://schemas.microsoft.com/office/drawing/2014/main" id="{DAE8543C-F08F-45B0-BB0C-98B173B9AA63}"/>
              </a:ext>
            </a:extLst>
          </p:cNvPr>
          <p:cNvSpPr>
            <a:spLocks noGrp="1"/>
          </p:cNvSpPr>
          <p:nvPr>
            <p:ph type="pic" sz="quarter" idx="11" hasCustomPrompt="1"/>
          </p:nvPr>
        </p:nvSpPr>
        <p:spPr>
          <a:xfrm>
            <a:off x="7631815" y="0"/>
            <a:ext cx="3024000" cy="6858000"/>
          </a:xfrm>
          <a:prstGeom prst="rect">
            <a:avLst/>
          </a:prstGeom>
        </p:spPr>
        <p:txBody>
          <a:bodyPr/>
          <a:lstStyle>
            <a:lvl1pPr>
              <a:defRPr/>
            </a:lvl1pPr>
          </a:lstStyle>
          <a:p>
            <a:r>
              <a:rPr lang="is-IS" noProof="0"/>
              <a:t>Mynd. Tvísmellið á myndina og veljið „</a:t>
            </a:r>
            <a:r>
              <a:rPr lang="is-IS" noProof="0" err="1"/>
              <a:t>Crop</a:t>
            </a:r>
            <a:r>
              <a:rPr lang="is-IS" noProof="0"/>
              <a:t>“ til að </a:t>
            </a:r>
            <a:r>
              <a:rPr lang="is-IS" noProof="0" err="1"/>
              <a:t>staðsetjana</a:t>
            </a:r>
            <a:r>
              <a:rPr lang="is-IS" noProof="0"/>
              <a:t> hana í rammanum.</a:t>
            </a:r>
          </a:p>
        </p:txBody>
      </p:sp>
      <p:sp>
        <p:nvSpPr>
          <p:cNvPr id="6" name="Text Placeholder 2">
            <a:extLst>
              <a:ext uri="{FF2B5EF4-FFF2-40B4-BE49-F238E27FC236}">
                <a16:creationId xmlns:a16="http://schemas.microsoft.com/office/drawing/2014/main" id="{CCAC396F-F990-4829-AC9B-84DC9358FA4E}"/>
              </a:ext>
            </a:extLst>
          </p:cNvPr>
          <p:cNvSpPr>
            <a:spLocks noGrp="1"/>
          </p:cNvSpPr>
          <p:nvPr>
            <p:ph idx="1"/>
          </p:nvPr>
        </p:nvSpPr>
        <p:spPr>
          <a:xfrm>
            <a:off x="477742" y="1768932"/>
            <a:ext cx="7018937" cy="4780637"/>
          </a:xfrm>
          <a:prstGeom prst="rect">
            <a:avLst/>
          </a:prstGeom>
        </p:spPr>
        <p:txBody>
          <a:bodyPr vert="horz" lIns="91440" tIns="45720" rIns="91440" bIns="4572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3764558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B7B9-E000-4152-9855-EE9975115A0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4CAD4F8E-52E4-4195-B067-6E94BAA54E74}"/>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05118517-AA19-4BE7-8E9E-5AA57054BC38}"/>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8" name="Date Placeholder 3">
            <a:extLst>
              <a:ext uri="{FF2B5EF4-FFF2-40B4-BE49-F238E27FC236}">
                <a16:creationId xmlns:a16="http://schemas.microsoft.com/office/drawing/2014/main" id="{EBDB839A-18BF-F087-390C-F9392AE5196E}"/>
              </a:ext>
            </a:extLst>
          </p:cNvPr>
          <p:cNvSpPr>
            <a:spLocks noGrp="1"/>
          </p:cNvSpPr>
          <p:nvPr>
            <p:ph type="dt" sz="half" idx="10"/>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9" name="Footer Placeholder 4">
            <a:extLst>
              <a:ext uri="{FF2B5EF4-FFF2-40B4-BE49-F238E27FC236}">
                <a16:creationId xmlns:a16="http://schemas.microsoft.com/office/drawing/2014/main" id="{780B1D5D-7A44-356A-A375-45F97BC7347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10" name="Slide Number Placeholder 5">
            <a:extLst>
              <a:ext uri="{FF2B5EF4-FFF2-40B4-BE49-F238E27FC236}">
                <a16:creationId xmlns:a16="http://schemas.microsoft.com/office/drawing/2014/main" id="{111E4ACE-31DE-B867-7C66-8D507BAC58A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5348367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8E57-9553-4E5A-B687-5549D4CC5940}"/>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1FED5E79-CDB5-427A-888A-E22ADA328AE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92EE00-2E5B-4316-B349-FB4B0DC8A1F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DCD6DCDE-B459-453B-872E-7E42558C618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6B4F8D-0CC6-4E33-8856-AD5670D5EDE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10" name="Date Placeholder 3">
            <a:extLst>
              <a:ext uri="{FF2B5EF4-FFF2-40B4-BE49-F238E27FC236}">
                <a16:creationId xmlns:a16="http://schemas.microsoft.com/office/drawing/2014/main" id="{610EDBD9-8884-DDB4-0A7D-01378BF6AA79}"/>
              </a:ext>
            </a:extLst>
          </p:cNvPr>
          <p:cNvSpPr>
            <a:spLocks noGrp="1"/>
          </p:cNvSpPr>
          <p:nvPr>
            <p:ph type="dt" sz="half" idx="10"/>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11" name="Footer Placeholder 4">
            <a:extLst>
              <a:ext uri="{FF2B5EF4-FFF2-40B4-BE49-F238E27FC236}">
                <a16:creationId xmlns:a16="http://schemas.microsoft.com/office/drawing/2014/main" id="{3C359957-02FB-5BA4-70E7-B02BB562279D}"/>
              </a:ext>
            </a:extLst>
          </p:cNvPr>
          <p:cNvSpPr>
            <a:spLocks noGrp="1"/>
          </p:cNvSpPr>
          <p:nvPr>
            <p:ph type="ftr" sz="quarter" idx="11"/>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12" name="Slide Number Placeholder 5">
            <a:extLst>
              <a:ext uri="{FF2B5EF4-FFF2-40B4-BE49-F238E27FC236}">
                <a16:creationId xmlns:a16="http://schemas.microsoft.com/office/drawing/2014/main" id="{8882834F-D32B-1F82-51F6-7431A66D4A14}"/>
              </a:ext>
            </a:extLst>
          </p:cNvPr>
          <p:cNvSpPr>
            <a:spLocks noGrp="1"/>
          </p:cNvSpPr>
          <p:nvPr>
            <p:ph type="sldNum" sz="quarter" idx="12"/>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5095060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B796-F5D8-48FF-9DE5-44014427604C}"/>
              </a:ext>
            </a:extLst>
          </p:cNvPr>
          <p:cNvSpPr>
            <a:spLocks noGrp="1"/>
          </p:cNvSpPr>
          <p:nvPr>
            <p:ph type="title"/>
          </p:nvPr>
        </p:nvSpPr>
        <p:spPr/>
        <p:txBody>
          <a:bodyPr/>
          <a:lstStyle/>
          <a:p>
            <a:r>
              <a:rPr lang="en-US"/>
              <a:t>Click to edit Master title style</a:t>
            </a:r>
            <a:endParaRPr lang="en-ID"/>
          </a:p>
        </p:txBody>
      </p:sp>
      <p:sp>
        <p:nvSpPr>
          <p:cNvPr id="3" name="Date Placeholder 3">
            <a:extLst>
              <a:ext uri="{FF2B5EF4-FFF2-40B4-BE49-F238E27FC236}">
                <a16:creationId xmlns:a16="http://schemas.microsoft.com/office/drawing/2014/main" id="{D1BB1508-6789-204C-7206-17A351627C2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AAC53EF1-4E3D-942A-AAB5-3CD2377643E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85EC6598-CE4E-3DCD-5FC2-E3E75883D06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2859260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B8BC51-061C-DAAE-9C4B-05C48DC8F80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2529C598-36E8-BD0B-38D2-D42014D9918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9B1EEAAA-837F-C0B1-DEB5-ABB9F8E3884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4784840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 name="Date Placeholder 3">
            <a:extLst>
              <a:ext uri="{FF2B5EF4-FFF2-40B4-BE49-F238E27FC236}">
                <a16:creationId xmlns:a16="http://schemas.microsoft.com/office/drawing/2014/main" id="{D42B5934-7199-811F-52AF-255FE94F41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7BAE22D3-E306-903C-F7F7-406489881FF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039A97AE-9D33-59CE-67AE-E0F85C640EC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1669646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2176D90B-FE53-4D5C-BE9D-99B5ACC4DE53}"/>
              </a:ext>
            </a:extLst>
          </p:cNvPr>
          <p:cNvSpPr>
            <a:spLocks noGrp="1"/>
          </p:cNvSpPr>
          <p:nvPr>
            <p:ph type="pic" sz="quarter" idx="10"/>
          </p:nvPr>
        </p:nvSpPr>
        <p:spPr>
          <a:xfrm>
            <a:off x="612805" y="524656"/>
            <a:ext cx="10980937" cy="5807227"/>
          </a:xfrm>
        </p:spPr>
        <p:txBody>
          <a:bodyPr/>
          <a:lstStyle/>
          <a:p>
            <a:endParaRPr lang="en-ID"/>
          </a:p>
        </p:txBody>
      </p:sp>
      <p:sp>
        <p:nvSpPr>
          <p:cNvPr id="2" name="Date Placeholder 3">
            <a:extLst>
              <a:ext uri="{FF2B5EF4-FFF2-40B4-BE49-F238E27FC236}">
                <a16:creationId xmlns:a16="http://schemas.microsoft.com/office/drawing/2014/main" id="{B7752EEA-0093-F727-9189-DF781B5A382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8AC7C1F1-324C-7A4E-1894-BA60D0E3D77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8568618D-EC9A-3E80-3B3E-521F7FC6811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430118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 name="Date Placeholder 3">
            <a:extLst>
              <a:ext uri="{FF2B5EF4-FFF2-40B4-BE49-F238E27FC236}">
                <a16:creationId xmlns:a16="http://schemas.microsoft.com/office/drawing/2014/main" id="{8C5D5DA0-BF89-D8DA-A035-81963DB9CD2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a:t>
            </a:r>
            <a:r>
              <a:rPr lang="en-ID">
                <a:solidFill>
                  <a:schemeClr val="accent6"/>
                </a:solidFill>
                <a:ea typeface="Lato"/>
                <a:cs typeface="Lato"/>
              </a:rPr>
              <a:t>  1. FIRST CHAPTER</a:t>
            </a:r>
            <a:endParaRPr lang="en-US">
              <a:solidFill>
                <a:schemeClr val="accent6"/>
              </a:solidFill>
              <a:cs typeface="Arial"/>
            </a:endParaRPr>
          </a:p>
        </p:txBody>
      </p:sp>
      <p:sp>
        <p:nvSpPr>
          <p:cNvPr id="3" name="Footer Placeholder 4">
            <a:extLst>
              <a:ext uri="{FF2B5EF4-FFF2-40B4-BE49-F238E27FC236}">
                <a16:creationId xmlns:a16="http://schemas.microsoft.com/office/drawing/2014/main" id="{E45BA9A6-0E40-7F64-2FE1-04EB69C6DC6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accent6"/>
                </a:solidFill>
              </a:defRPr>
            </a:lvl1pPr>
          </a:lstStyle>
          <a:p>
            <a:r>
              <a:rPr lang="en-ID">
                <a:ea typeface="Lato"/>
                <a:cs typeface="Lato"/>
              </a:rPr>
              <a:t>ADD SUBSECTION</a:t>
            </a:r>
            <a:endParaRPr lang="en-US"/>
          </a:p>
        </p:txBody>
      </p:sp>
      <p:sp>
        <p:nvSpPr>
          <p:cNvPr id="4" name="Slide Number Placeholder 5">
            <a:extLst>
              <a:ext uri="{FF2B5EF4-FFF2-40B4-BE49-F238E27FC236}">
                <a16:creationId xmlns:a16="http://schemas.microsoft.com/office/drawing/2014/main" id="{937EAFBC-CD93-0249-E40D-280E9D7E58B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accent6"/>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4220389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DC37060F-E8CF-41F8-AAF2-00C56429273B}"/>
              </a:ext>
            </a:extLst>
          </p:cNvPr>
          <p:cNvSpPr>
            <a:spLocks noGrp="1"/>
          </p:cNvSpPr>
          <p:nvPr>
            <p:ph type="pic" sz="quarter" idx="10"/>
          </p:nvPr>
        </p:nvSpPr>
        <p:spPr>
          <a:xfrm>
            <a:off x="4773019" y="1491043"/>
            <a:ext cx="2660507" cy="3874452"/>
          </a:xfrm>
        </p:spPr>
        <p:txBody>
          <a:bodyPr/>
          <a:lstStyle/>
          <a:p>
            <a:endParaRPr lang="en-ID"/>
          </a:p>
        </p:txBody>
      </p:sp>
      <p:sp>
        <p:nvSpPr>
          <p:cNvPr id="2" name="Date Placeholder 3">
            <a:extLst>
              <a:ext uri="{FF2B5EF4-FFF2-40B4-BE49-F238E27FC236}">
                <a16:creationId xmlns:a16="http://schemas.microsoft.com/office/drawing/2014/main" id="{B9C600B0-5598-ECB8-BE8C-E7764E054CD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CCE8EB04-70DE-E5D0-1799-F1A346A29B6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14257D62-DB91-64F0-84E7-ED77E6B85AA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569146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4828B303-0D9E-4AA3-982A-D683AA6530A0}"/>
              </a:ext>
            </a:extLst>
          </p:cNvPr>
          <p:cNvSpPr>
            <a:spLocks noGrp="1"/>
          </p:cNvSpPr>
          <p:nvPr>
            <p:ph type="pic" sz="quarter" idx="10"/>
          </p:nvPr>
        </p:nvSpPr>
        <p:spPr>
          <a:xfrm>
            <a:off x="1828800" y="1491043"/>
            <a:ext cx="3417571" cy="3874452"/>
          </a:xfrm>
        </p:spPr>
        <p:txBody>
          <a:bodyPr/>
          <a:lstStyle/>
          <a:p>
            <a:endParaRPr lang="en-ID"/>
          </a:p>
        </p:txBody>
      </p:sp>
      <p:sp>
        <p:nvSpPr>
          <p:cNvPr id="2" name="Date Placeholder 3">
            <a:extLst>
              <a:ext uri="{FF2B5EF4-FFF2-40B4-BE49-F238E27FC236}">
                <a16:creationId xmlns:a16="http://schemas.microsoft.com/office/drawing/2014/main" id="{5DD61B4F-6DED-21DA-EBD7-244DF64F011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E120F89E-690E-0057-BD04-033723FD1E2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4A2A2A5B-A078-13EE-3C07-4224B509976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709044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5F59B774-B074-43B1-A9CD-CAA51C58B416}"/>
              </a:ext>
            </a:extLst>
          </p:cNvPr>
          <p:cNvSpPr>
            <a:spLocks noGrp="1"/>
          </p:cNvSpPr>
          <p:nvPr>
            <p:ph type="pic" sz="quarter" idx="10"/>
          </p:nvPr>
        </p:nvSpPr>
        <p:spPr>
          <a:xfrm>
            <a:off x="4641217" y="1051879"/>
            <a:ext cx="6423025" cy="2890837"/>
          </a:xfrm>
        </p:spPr>
        <p:txBody>
          <a:bodyPr/>
          <a:lstStyle/>
          <a:p>
            <a:endParaRPr lang="en-ID"/>
          </a:p>
        </p:txBody>
      </p:sp>
      <p:sp>
        <p:nvSpPr>
          <p:cNvPr id="2" name="Date Placeholder 3">
            <a:extLst>
              <a:ext uri="{FF2B5EF4-FFF2-40B4-BE49-F238E27FC236}">
                <a16:creationId xmlns:a16="http://schemas.microsoft.com/office/drawing/2014/main" id="{793167F9-94B7-07E5-1A0D-1A262DDD94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E3AE9BBD-15C9-2AC5-9F4B-F5C1E702BB8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8B6F1728-DD0E-7820-F0B7-D5F41AF10B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580096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3871967" y="1797400"/>
            <a:ext cx="6663200" cy="914400"/>
          </a:xfrm>
          <a:prstGeom prst="rect">
            <a:avLst/>
          </a:prstGeom>
          <a:solidFill>
            <a:schemeClr val="dk1"/>
          </a:solidFill>
          <a:ln>
            <a:noFill/>
          </a:ln>
          <a:effectLst>
            <a:outerShdw blurRad="57150" algn="bl" rotWithShape="0">
              <a:schemeClr val="dk1">
                <a:alpha val="52000"/>
              </a:schemeClr>
            </a:outerShdw>
          </a:effectLst>
        </p:spPr>
        <p:txBody>
          <a:bodyPr spcFirstLastPara="1" wrap="square" lIns="91425" tIns="91425" rIns="91425" bIns="91425" anchor="ctr" anchorCtr="0">
            <a:noAutofit/>
          </a:bodyPr>
          <a:lstStyle>
            <a:lvl1pPr lvl="0" rtl="0">
              <a:spcBef>
                <a:spcPts val="0"/>
              </a:spcBef>
              <a:spcAft>
                <a:spcPts val="0"/>
              </a:spcAft>
              <a:buClr>
                <a:schemeClr val="accent2"/>
              </a:buClr>
              <a:buSzPts val="3600"/>
              <a:buNone/>
              <a:defRPr sz="5333">
                <a:solidFill>
                  <a:schemeClr val="l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33" name="Google Shape;33;p9"/>
          <p:cNvSpPr txBox="1">
            <a:spLocks noGrp="1"/>
          </p:cNvSpPr>
          <p:nvPr>
            <p:ph type="subTitle" idx="1"/>
          </p:nvPr>
        </p:nvSpPr>
        <p:spPr>
          <a:xfrm>
            <a:off x="4786367" y="3118600"/>
            <a:ext cx="5748800" cy="24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133"/>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514523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5F59B774-B074-43B1-A9CD-CAA51C58B416}"/>
              </a:ext>
            </a:extLst>
          </p:cNvPr>
          <p:cNvSpPr>
            <a:spLocks noGrp="1"/>
          </p:cNvSpPr>
          <p:nvPr>
            <p:ph type="pic" sz="quarter" idx="10"/>
          </p:nvPr>
        </p:nvSpPr>
        <p:spPr>
          <a:xfrm>
            <a:off x="1120777" y="1982851"/>
            <a:ext cx="6423025" cy="2890837"/>
          </a:xfrm>
        </p:spPr>
        <p:txBody>
          <a:bodyPr/>
          <a:lstStyle/>
          <a:p>
            <a:endParaRPr lang="en-ID"/>
          </a:p>
        </p:txBody>
      </p:sp>
      <p:sp>
        <p:nvSpPr>
          <p:cNvPr id="2" name="Date Placeholder 3">
            <a:extLst>
              <a:ext uri="{FF2B5EF4-FFF2-40B4-BE49-F238E27FC236}">
                <a16:creationId xmlns:a16="http://schemas.microsoft.com/office/drawing/2014/main" id="{27A40F03-B19B-5D9E-4FDA-E8C944A60BF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95EDB5FE-0682-7FAE-E97B-F2BB440338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A81AC577-D091-351B-53A5-D73EF475295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682322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CDDA266E-70A2-48CC-8421-92936028CECD}"/>
              </a:ext>
            </a:extLst>
          </p:cNvPr>
          <p:cNvSpPr>
            <a:spLocks noGrp="1"/>
          </p:cNvSpPr>
          <p:nvPr>
            <p:ph type="pic" sz="quarter" idx="10"/>
          </p:nvPr>
        </p:nvSpPr>
        <p:spPr>
          <a:xfrm>
            <a:off x="4718971" y="2114868"/>
            <a:ext cx="1291272" cy="1291272"/>
          </a:xfrm>
          <a:prstGeom prst="ellipse">
            <a:avLst/>
          </a:prstGeom>
        </p:spPr>
        <p:txBody>
          <a:bodyPr/>
          <a:lstStyle/>
          <a:p>
            <a:endParaRPr lang="en-ID"/>
          </a:p>
        </p:txBody>
      </p:sp>
      <p:sp>
        <p:nvSpPr>
          <p:cNvPr id="5" name="Picture Placeholder 2">
            <a:extLst>
              <a:ext uri="{FF2B5EF4-FFF2-40B4-BE49-F238E27FC236}">
                <a16:creationId xmlns:a16="http://schemas.microsoft.com/office/drawing/2014/main" id="{79454C67-BA17-42B1-981E-5AE0421DB2F5}"/>
              </a:ext>
            </a:extLst>
          </p:cNvPr>
          <p:cNvSpPr>
            <a:spLocks noGrp="1"/>
          </p:cNvSpPr>
          <p:nvPr>
            <p:ph type="pic" sz="quarter" idx="11"/>
          </p:nvPr>
        </p:nvSpPr>
        <p:spPr>
          <a:xfrm>
            <a:off x="6919891" y="2114868"/>
            <a:ext cx="1291272" cy="1291272"/>
          </a:xfrm>
          <a:prstGeom prst="ellipse">
            <a:avLst/>
          </a:prstGeom>
        </p:spPr>
        <p:txBody>
          <a:bodyPr/>
          <a:lstStyle/>
          <a:p>
            <a:endParaRPr lang="en-ID"/>
          </a:p>
        </p:txBody>
      </p:sp>
      <p:sp>
        <p:nvSpPr>
          <p:cNvPr id="7" name="Picture Placeholder 2">
            <a:extLst>
              <a:ext uri="{FF2B5EF4-FFF2-40B4-BE49-F238E27FC236}">
                <a16:creationId xmlns:a16="http://schemas.microsoft.com/office/drawing/2014/main" id="{7331F917-C41B-43B1-A53F-520B4F0946C3}"/>
              </a:ext>
            </a:extLst>
          </p:cNvPr>
          <p:cNvSpPr>
            <a:spLocks noGrp="1"/>
          </p:cNvSpPr>
          <p:nvPr>
            <p:ph type="pic" sz="quarter" idx="12"/>
          </p:nvPr>
        </p:nvSpPr>
        <p:spPr>
          <a:xfrm>
            <a:off x="9125556" y="2114868"/>
            <a:ext cx="1291272" cy="1291272"/>
          </a:xfrm>
          <a:prstGeom prst="ellipse">
            <a:avLst/>
          </a:prstGeom>
        </p:spPr>
        <p:txBody>
          <a:bodyPr/>
          <a:lstStyle/>
          <a:p>
            <a:endParaRPr lang="en-ID"/>
          </a:p>
        </p:txBody>
      </p:sp>
      <p:sp>
        <p:nvSpPr>
          <p:cNvPr id="2" name="Date Placeholder 3">
            <a:extLst>
              <a:ext uri="{FF2B5EF4-FFF2-40B4-BE49-F238E27FC236}">
                <a16:creationId xmlns:a16="http://schemas.microsoft.com/office/drawing/2014/main" id="{1C996211-4FD9-BF95-21C6-870B54E6ECB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FCDCB15B-04E2-E17A-D041-7AD04C0D845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8" name="Slide Number Placeholder 5">
            <a:extLst>
              <a:ext uri="{FF2B5EF4-FFF2-40B4-BE49-F238E27FC236}">
                <a16:creationId xmlns:a16="http://schemas.microsoft.com/office/drawing/2014/main" id="{9F220C39-46CC-4171-96C1-90174417804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815786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9242CA35-758C-4FBD-BA80-FDC66FB47A59}"/>
              </a:ext>
            </a:extLst>
          </p:cNvPr>
          <p:cNvSpPr>
            <a:spLocks noGrp="1"/>
          </p:cNvSpPr>
          <p:nvPr>
            <p:ph type="pic" sz="quarter" idx="10"/>
          </p:nvPr>
        </p:nvSpPr>
        <p:spPr>
          <a:xfrm>
            <a:off x="1257301" y="990601"/>
            <a:ext cx="4838700" cy="4838700"/>
          </a:xfrm>
        </p:spPr>
        <p:txBody>
          <a:bodyPr/>
          <a:lstStyle/>
          <a:p>
            <a:endParaRPr lang="en-ID"/>
          </a:p>
        </p:txBody>
      </p:sp>
      <p:sp>
        <p:nvSpPr>
          <p:cNvPr id="2" name="Date Placeholder 3">
            <a:extLst>
              <a:ext uri="{FF2B5EF4-FFF2-40B4-BE49-F238E27FC236}">
                <a16:creationId xmlns:a16="http://schemas.microsoft.com/office/drawing/2014/main" id="{0FBB47DD-4C4F-933E-3618-89ED1F6FE8F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D4F76E45-5E4E-555A-2653-D01FC385B15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B9BDC0AF-A943-F43D-5735-F5E12A05620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620162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9242CA35-758C-4FBD-BA80-FDC66FB47A59}"/>
              </a:ext>
            </a:extLst>
          </p:cNvPr>
          <p:cNvSpPr>
            <a:spLocks noGrp="1"/>
          </p:cNvSpPr>
          <p:nvPr>
            <p:ph type="pic" sz="quarter" idx="10"/>
          </p:nvPr>
        </p:nvSpPr>
        <p:spPr>
          <a:xfrm>
            <a:off x="6103273" y="990601"/>
            <a:ext cx="4838700" cy="4838700"/>
          </a:xfrm>
        </p:spPr>
        <p:txBody>
          <a:bodyPr/>
          <a:lstStyle/>
          <a:p>
            <a:endParaRPr lang="en-ID"/>
          </a:p>
        </p:txBody>
      </p:sp>
      <p:sp>
        <p:nvSpPr>
          <p:cNvPr id="2" name="Date Placeholder 3">
            <a:extLst>
              <a:ext uri="{FF2B5EF4-FFF2-40B4-BE49-F238E27FC236}">
                <a16:creationId xmlns:a16="http://schemas.microsoft.com/office/drawing/2014/main" id="{1FA2B8DD-EFF5-BA93-7805-8ECC01AC5F3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050494EF-7123-EFA3-EE07-98938CAD412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144253AD-CC92-37B4-6012-438932EC518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931714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2904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9242CA35-758C-4FBD-BA80-FDC66FB47A59}"/>
              </a:ext>
            </a:extLst>
          </p:cNvPr>
          <p:cNvSpPr>
            <a:spLocks noGrp="1"/>
          </p:cNvSpPr>
          <p:nvPr>
            <p:ph type="pic" sz="quarter" idx="10"/>
          </p:nvPr>
        </p:nvSpPr>
        <p:spPr>
          <a:xfrm>
            <a:off x="612805" y="3429000"/>
            <a:ext cx="10980936" cy="2902883"/>
          </a:xfrm>
        </p:spPr>
        <p:txBody>
          <a:bodyPr/>
          <a:lstStyle/>
          <a:p>
            <a:endParaRPr lang="en-ID"/>
          </a:p>
        </p:txBody>
      </p:sp>
      <p:sp>
        <p:nvSpPr>
          <p:cNvPr id="2" name="Date Placeholder 3">
            <a:extLst>
              <a:ext uri="{FF2B5EF4-FFF2-40B4-BE49-F238E27FC236}">
                <a16:creationId xmlns:a16="http://schemas.microsoft.com/office/drawing/2014/main" id="{761A80C4-C8E6-22AC-6364-DD3B603C409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2E283FE4-FD09-C995-D8CD-C0B78F99B33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C0FA7688-91BB-E19D-1F61-22578222ED1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298812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9242CA35-758C-4FBD-BA80-FDC66FB47A59}"/>
              </a:ext>
            </a:extLst>
          </p:cNvPr>
          <p:cNvSpPr>
            <a:spLocks noGrp="1"/>
          </p:cNvSpPr>
          <p:nvPr>
            <p:ph type="pic" sz="quarter" idx="10"/>
          </p:nvPr>
        </p:nvSpPr>
        <p:spPr>
          <a:xfrm>
            <a:off x="8206740" y="991773"/>
            <a:ext cx="2971800" cy="4941571"/>
          </a:xfrm>
        </p:spPr>
        <p:txBody>
          <a:bodyPr/>
          <a:lstStyle/>
          <a:p>
            <a:endParaRPr lang="en-ID"/>
          </a:p>
        </p:txBody>
      </p:sp>
      <p:sp>
        <p:nvSpPr>
          <p:cNvPr id="4" name="Picture Placeholder 2">
            <a:extLst>
              <a:ext uri="{FF2B5EF4-FFF2-40B4-BE49-F238E27FC236}">
                <a16:creationId xmlns:a16="http://schemas.microsoft.com/office/drawing/2014/main" id="{DDE53898-DE47-4AD8-BA7A-C7F9094ABD2F}"/>
              </a:ext>
            </a:extLst>
          </p:cNvPr>
          <p:cNvSpPr>
            <a:spLocks noGrp="1"/>
          </p:cNvSpPr>
          <p:nvPr>
            <p:ph type="pic" sz="quarter" idx="11"/>
          </p:nvPr>
        </p:nvSpPr>
        <p:spPr>
          <a:xfrm>
            <a:off x="5623561" y="991775"/>
            <a:ext cx="2506980" cy="2425796"/>
          </a:xfrm>
        </p:spPr>
        <p:txBody>
          <a:bodyPr/>
          <a:lstStyle/>
          <a:p>
            <a:endParaRPr lang="en-ID"/>
          </a:p>
        </p:txBody>
      </p:sp>
      <p:sp>
        <p:nvSpPr>
          <p:cNvPr id="9" name="Picture Placeholder 2">
            <a:extLst>
              <a:ext uri="{FF2B5EF4-FFF2-40B4-BE49-F238E27FC236}">
                <a16:creationId xmlns:a16="http://schemas.microsoft.com/office/drawing/2014/main" id="{DC446569-A50A-4DC4-B4FD-A0142F1F7979}"/>
              </a:ext>
            </a:extLst>
          </p:cNvPr>
          <p:cNvSpPr>
            <a:spLocks noGrp="1"/>
          </p:cNvSpPr>
          <p:nvPr>
            <p:ph type="pic" sz="quarter" idx="12"/>
          </p:nvPr>
        </p:nvSpPr>
        <p:spPr>
          <a:xfrm>
            <a:off x="5623561" y="3507549"/>
            <a:ext cx="2506980" cy="2425796"/>
          </a:xfrm>
        </p:spPr>
        <p:txBody>
          <a:bodyPr/>
          <a:lstStyle/>
          <a:p>
            <a:endParaRPr lang="en-ID"/>
          </a:p>
        </p:txBody>
      </p:sp>
      <p:sp>
        <p:nvSpPr>
          <p:cNvPr id="2" name="Date Placeholder 3">
            <a:extLst>
              <a:ext uri="{FF2B5EF4-FFF2-40B4-BE49-F238E27FC236}">
                <a16:creationId xmlns:a16="http://schemas.microsoft.com/office/drawing/2014/main" id="{3C15E522-D082-47D1-8D01-149ED51B942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5" name="Footer Placeholder 4">
            <a:extLst>
              <a:ext uri="{FF2B5EF4-FFF2-40B4-BE49-F238E27FC236}">
                <a16:creationId xmlns:a16="http://schemas.microsoft.com/office/drawing/2014/main" id="{4F22E116-2C36-A92C-B4FE-0382EBDC657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7" name="Slide Number Placeholder 5">
            <a:extLst>
              <a:ext uri="{FF2B5EF4-FFF2-40B4-BE49-F238E27FC236}">
                <a16:creationId xmlns:a16="http://schemas.microsoft.com/office/drawing/2014/main" id="{99DDE90B-6EEE-8F41-87BF-5AC5A4ED983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864571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354931-E943-4217-8EC5-0E1F008EA920}"/>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8" name="Picture Placeholder 7">
            <a:extLst>
              <a:ext uri="{FF2B5EF4-FFF2-40B4-BE49-F238E27FC236}">
                <a16:creationId xmlns:a16="http://schemas.microsoft.com/office/drawing/2014/main" id="{AE3C2D93-693E-4C96-92D4-261C16212A91}"/>
              </a:ext>
            </a:extLst>
          </p:cNvPr>
          <p:cNvSpPr>
            <a:spLocks noGrp="1"/>
          </p:cNvSpPr>
          <p:nvPr>
            <p:ph type="pic" sz="quarter" idx="10"/>
          </p:nvPr>
        </p:nvSpPr>
        <p:spPr>
          <a:xfrm>
            <a:off x="612776" y="523877"/>
            <a:ext cx="5479415" cy="2893695"/>
          </a:xfrm>
        </p:spPr>
        <p:txBody>
          <a:bodyPr/>
          <a:lstStyle/>
          <a:p>
            <a:endParaRPr lang="en-ID"/>
          </a:p>
        </p:txBody>
      </p:sp>
      <p:sp>
        <p:nvSpPr>
          <p:cNvPr id="12" name="Picture Placeholder 7">
            <a:extLst>
              <a:ext uri="{FF2B5EF4-FFF2-40B4-BE49-F238E27FC236}">
                <a16:creationId xmlns:a16="http://schemas.microsoft.com/office/drawing/2014/main" id="{D1DC9A80-4FD0-4064-970B-975EB8107495}"/>
              </a:ext>
            </a:extLst>
          </p:cNvPr>
          <p:cNvSpPr>
            <a:spLocks noGrp="1"/>
          </p:cNvSpPr>
          <p:nvPr>
            <p:ph type="pic" sz="quarter" idx="11"/>
          </p:nvPr>
        </p:nvSpPr>
        <p:spPr>
          <a:xfrm>
            <a:off x="6092191" y="3438189"/>
            <a:ext cx="5479415" cy="2893695"/>
          </a:xfrm>
        </p:spPr>
        <p:txBody>
          <a:bodyPr/>
          <a:lstStyle/>
          <a:p>
            <a:endParaRPr lang="en-ID"/>
          </a:p>
        </p:txBody>
      </p:sp>
      <p:sp>
        <p:nvSpPr>
          <p:cNvPr id="2" name="Date Placeholder 3">
            <a:extLst>
              <a:ext uri="{FF2B5EF4-FFF2-40B4-BE49-F238E27FC236}">
                <a16:creationId xmlns:a16="http://schemas.microsoft.com/office/drawing/2014/main" id="{AEB33C9F-E801-FDB9-1251-AC95F60220A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DA68F921-D204-C8B6-83ED-F1A258DAAD4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3DB351D0-DB3E-4946-16F9-C750CBDD938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0785228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5AD7B4-B518-4332-816A-D52200F19E00}"/>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8" name="Picture Placeholder 7">
            <a:extLst>
              <a:ext uri="{FF2B5EF4-FFF2-40B4-BE49-F238E27FC236}">
                <a16:creationId xmlns:a16="http://schemas.microsoft.com/office/drawing/2014/main" id="{D400A045-23B7-4522-B2E7-FF4C079333B7}"/>
              </a:ext>
            </a:extLst>
          </p:cNvPr>
          <p:cNvSpPr>
            <a:spLocks noGrp="1"/>
          </p:cNvSpPr>
          <p:nvPr>
            <p:ph type="pic" sz="quarter" idx="10"/>
          </p:nvPr>
        </p:nvSpPr>
        <p:spPr>
          <a:xfrm>
            <a:off x="4663760" y="2126615"/>
            <a:ext cx="2674937" cy="1873251"/>
          </a:xfrm>
        </p:spPr>
        <p:txBody>
          <a:bodyPr/>
          <a:lstStyle/>
          <a:p>
            <a:endParaRPr lang="en-ID"/>
          </a:p>
        </p:txBody>
      </p:sp>
      <p:sp>
        <p:nvSpPr>
          <p:cNvPr id="9" name="Picture Placeholder 7">
            <a:extLst>
              <a:ext uri="{FF2B5EF4-FFF2-40B4-BE49-F238E27FC236}">
                <a16:creationId xmlns:a16="http://schemas.microsoft.com/office/drawing/2014/main" id="{497AE5B1-3E2D-4BDD-A351-F6844700C640}"/>
              </a:ext>
            </a:extLst>
          </p:cNvPr>
          <p:cNvSpPr>
            <a:spLocks noGrp="1"/>
          </p:cNvSpPr>
          <p:nvPr>
            <p:ph type="pic" sz="quarter" idx="11"/>
          </p:nvPr>
        </p:nvSpPr>
        <p:spPr>
          <a:xfrm>
            <a:off x="8016560" y="2126615"/>
            <a:ext cx="2674937" cy="1873251"/>
          </a:xfrm>
        </p:spPr>
        <p:txBody>
          <a:bodyPr/>
          <a:lstStyle/>
          <a:p>
            <a:endParaRPr lang="en-ID"/>
          </a:p>
        </p:txBody>
      </p:sp>
      <p:sp>
        <p:nvSpPr>
          <p:cNvPr id="2" name="Date Placeholder 3">
            <a:extLst>
              <a:ext uri="{FF2B5EF4-FFF2-40B4-BE49-F238E27FC236}">
                <a16:creationId xmlns:a16="http://schemas.microsoft.com/office/drawing/2014/main" id="{70441750-4FE3-5DC7-E31C-EA5729DE22A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75F8281F-306E-3B2C-6899-207952A3E02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55A7C32B-4170-1A64-4B61-030CDCD49E1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701068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5AD7B4-B518-4332-816A-D52200F19E00}"/>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8" name="Picture Placeholder 7">
            <a:extLst>
              <a:ext uri="{FF2B5EF4-FFF2-40B4-BE49-F238E27FC236}">
                <a16:creationId xmlns:a16="http://schemas.microsoft.com/office/drawing/2014/main" id="{D400A045-23B7-4522-B2E7-FF4C079333B7}"/>
              </a:ext>
            </a:extLst>
          </p:cNvPr>
          <p:cNvSpPr>
            <a:spLocks noGrp="1"/>
          </p:cNvSpPr>
          <p:nvPr>
            <p:ph type="pic" sz="quarter" idx="10"/>
          </p:nvPr>
        </p:nvSpPr>
        <p:spPr>
          <a:xfrm>
            <a:off x="5316866" y="1125130"/>
            <a:ext cx="3594895" cy="4644300"/>
          </a:xfrm>
        </p:spPr>
        <p:txBody>
          <a:bodyPr/>
          <a:lstStyle/>
          <a:p>
            <a:endParaRPr lang="en-ID"/>
          </a:p>
        </p:txBody>
      </p:sp>
      <p:sp>
        <p:nvSpPr>
          <p:cNvPr id="9" name="Picture Placeholder 7">
            <a:extLst>
              <a:ext uri="{FF2B5EF4-FFF2-40B4-BE49-F238E27FC236}">
                <a16:creationId xmlns:a16="http://schemas.microsoft.com/office/drawing/2014/main" id="{497AE5B1-3E2D-4BDD-A351-F6844700C640}"/>
              </a:ext>
            </a:extLst>
          </p:cNvPr>
          <p:cNvSpPr>
            <a:spLocks noGrp="1"/>
          </p:cNvSpPr>
          <p:nvPr>
            <p:ph type="pic" sz="quarter" idx="11"/>
          </p:nvPr>
        </p:nvSpPr>
        <p:spPr>
          <a:xfrm>
            <a:off x="8016560" y="2126615"/>
            <a:ext cx="2313985" cy="2761071"/>
          </a:xfrm>
        </p:spPr>
        <p:txBody>
          <a:bodyPr/>
          <a:lstStyle/>
          <a:p>
            <a:endParaRPr lang="en-ID"/>
          </a:p>
        </p:txBody>
      </p:sp>
      <p:sp>
        <p:nvSpPr>
          <p:cNvPr id="2" name="Date Placeholder 3">
            <a:extLst>
              <a:ext uri="{FF2B5EF4-FFF2-40B4-BE49-F238E27FC236}">
                <a16:creationId xmlns:a16="http://schemas.microsoft.com/office/drawing/2014/main" id="{267F8539-A806-416B-C631-FD67B066DB2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22DEA23F-C15C-C475-D7E4-D1F3F4FEDA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FDCE3433-990A-08A2-5806-B837DEE2A39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40594040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5AD7B4-B518-4332-816A-D52200F19E00}"/>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8" name="Picture Placeholder 7">
            <a:extLst>
              <a:ext uri="{FF2B5EF4-FFF2-40B4-BE49-F238E27FC236}">
                <a16:creationId xmlns:a16="http://schemas.microsoft.com/office/drawing/2014/main" id="{D400A045-23B7-4522-B2E7-FF4C079333B7}"/>
              </a:ext>
            </a:extLst>
          </p:cNvPr>
          <p:cNvSpPr>
            <a:spLocks noGrp="1"/>
          </p:cNvSpPr>
          <p:nvPr>
            <p:ph type="pic" sz="quarter" idx="10"/>
          </p:nvPr>
        </p:nvSpPr>
        <p:spPr>
          <a:xfrm>
            <a:off x="3139723" y="1260160"/>
            <a:ext cx="3217535" cy="4336219"/>
          </a:xfrm>
        </p:spPr>
        <p:txBody>
          <a:bodyPr/>
          <a:lstStyle/>
          <a:p>
            <a:endParaRPr lang="en-ID"/>
          </a:p>
        </p:txBody>
      </p:sp>
      <p:sp>
        <p:nvSpPr>
          <p:cNvPr id="2" name="Date Placeholder 3">
            <a:extLst>
              <a:ext uri="{FF2B5EF4-FFF2-40B4-BE49-F238E27FC236}">
                <a16:creationId xmlns:a16="http://schemas.microsoft.com/office/drawing/2014/main" id="{4C46A1E7-CF51-F405-D4CA-89FC3782F6B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5DEAD672-B989-A1E0-2EE4-626C60D38E6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1A1D1BE6-9D7B-FC98-B9D0-6F527436E7A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61603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950967" y="1798333"/>
            <a:ext cx="10290400" cy="42936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1"/>
              </a:buClr>
              <a:buSzPts val="1800"/>
              <a:buFont typeface="Actor"/>
              <a:buAutoNum type="arabicPeriod"/>
              <a:defRPr sz="1467">
                <a:solidFill>
                  <a:srgbClr val="434343"/>
                </a:solidFill>
              </a:defRPr>
            </a:lvl1pPr>
            <a:lvl2pPr marL="1219170" lvl="1" indent="-431789" rtl="0">
              <a:lnSpc>
                <a:spcPct val="115000"/>
              </a:lnSpc>
              <a:spcBef>
                <a:spcPts val="0"/>
              </a:spcBef>
              <a:spcAft>
                <a:spcPts val="0"/>
              </a:spcAft>
              <a:buClr>
                <a:srgbClr val="15325B"/>
              </a:buClr>
              <a:buSzPts val="1500"/>
              <a:buFont typeface="Darker Grotesque SemiBold"/>
              <a:buAutoNum type="alphaLcPeriod"/>
              <a:defRPr>
                <a:solidFill>
                  <a:srgbClr val="434343"/>
                </a:solidFill>
              </a:defRPr>
            </a:lvl2pPr>
            <a:lvl3pPr marL="1828754" lvl="2" indent="-431789" rtl="0">
              <a:lnSpc>
                <a:spcPct val="115000"/>
              </a:lnSpc>
              <a:spcBef>
                <a:spcPts val="0"/>
              </a:spcBef>
              <a:spcAft>
                <a:spcPts val="0"/>
              </a:spcAft>
              <a:buClr>
                <a:srgbClr val="15325B"/>
              </a:buClr>
              <a:buSzPts val="1500"/>
              <a:buFont typeface="Darker Grotesque SemiBold"/>
              <a:buAutoNum type="romanLcPeriod"/>
              <a:defRPr>
                <a:solidFill>
                  <a:srgbClr val="434343"/>
                </a:solidFill>
              </a:defRPr>
            </a:lvl3pPr>
            <a:lvl4pPr marL="2438339" lvl="3" indent="-431789" rtl="0">
              <a:lnSpc>
                <a:spcPct val="115000"/>
              </a:lnSpc>
              <a:spcBef>
                <a:spcPts val="0"/>
              </a:spcBef>
              <a:spcAft>
                <a:spcPts val="0"/>
              </a:spcAft>
              <a:buClr>
                <a:srgbClr val="15325B"/>
              </a:buClr>
              <a:buSzPts val="1500"/>
              <a:buFont typeface="Darker Grotesque SemiBold"/>
              <a:buAutoNum type="arabicPeriod"/>
              <a:defRPr>
                <a:solidFill>
                  <a:srgbClr val="434343"/>
                </a:solidFill>
              </a:defRPr>
            </a:lvl4pPr>
            <a:lvl5pPr marL="3047924" lvl="4" indent="-431789" rtl="0">
              <a:lnSpc>
                <a:spcPct val="115000"/>
              </a:lnSpc>
              <a:spcBef>
                <a:spcPts val="0"/>
              </a:spcBef>
              <a:spcAft>
                <a:spcPts val="0"/>
              </a:spcAft>
              <a:buClr>
                <a:srgbClr val="15325B"/>
              </a:buClr>
              <a:buSzPts val="1500"/>
              <a:buFont typeface="Darker Grotesque SemiBold"/>
              <a:buAutoNum type="alphaLcPeriod"/>
              <a:defRPr>
                <a:solidFill>
                  <a:srgbClr val="434343"/>
                </a:solidFill>
              </a:defRPr>
            </a:lvl5pPr>
            <a:lvl6pPr marL="3657509" lvl="5" indent="-431789" rtl="0">
              <a:lnSpc>
                <a:spcPct val="115000"/>
              </a:lnSpc>
              <a:spcBef>
                <a:spcPts val="0"/>
              </a:spcBef>
              <a:spcAft>
                <a:spcPts val="0"/>
              </a:spcAft>
              <a:buClr>
                <a:srgbClr val="15325B"/>
              </a:buClr>
              <a:buSzPts val="1500"/>
              <a:buFont typeface="Darker Grotesque SemiBold"/>
              <a:buAutoNum type="romanLcPeriod"/>
              <a:defRPr>
                <a:solidFill>
                  <a:srgbClr val="434343"/>
                </a:solidFill>
              </a:defRPr>
            </a:lvl6pPr>
            <a:lvl7pPr marL="4267093" lvl="6" indent="-431789" rtl="0">
              <a:lnSpc>
                <a:spcPct val="115000"/>
              </a:lnSpc>
              <a:spcBef>
                <a:spcPts val="0"/>
              </a:spcBef>
              <a:spcAft>
                <a:spcPts val="0"/>
              </a:spcAft>
              <a:buClr>
                <a:srgbClr val="15325B"/>
              </a:buClr>
              <a:buSzPts val="1500"/>
              <a:buFont typeface="Darker Grotesque SemiBold"/>
              <a:buAutoNum type="arabicPeriod"/>
              <a:defRPr>
                <a:solidFill>
                  <a:srgbClr val="434343"/>
                </a:solidFill>
              </a:defRPr>
            </a:lvl7pPr>
            <a:lvl8pPr marL="4876678" lvl="7" indent="-431789" rtl="0">
              <a:lnSpc>
                <a:spcPct val="115000"/>
              </a:lnSpc>
              <a:spcBef>
                <a:spcPts val="0"/>
              </a:spcBef>
              <a:spcAft>
                <a:spcPts val="0"/>
              </a:spcAft>
              <a:buClr>
                <a:srgbClr val="15325B"/>
              </a:buClr>
              <a:buSzPts val="1500"/>
              <a:buFont typeface="Darker Grotesque SemiBold"/>
              <a:buAutoNum type="alphaLcPeriod"/>
              <a:defRPr>
                <a:solidFill>
                  <a:srgbClr val="434343"/>
                </a:solidFill>
              </a:defRPr>
            </a:lvl8pPr>
            <a:lvl9pPr marL="5486263" lvl="8" indent="-431789" rtl="0">
              <a:lnSpc>
                <a:spcPct val="115000"/>
              </a:lnSpc>
              <a:spcBef>
                <a:spcPts val="0"/>
              </a:spcBef>
              <a:spcAft>
                <a:spcPts val="0"/>
              </a:spcAft>
              <a:buClr>
                <a:srgbClr val="15325B"/>
              </a:buClr>
              <a:buSzPts val="1500"/>
              <a:buFont typeface="Darker Grotesque SemiBold"/>
              <a:buAutoNum type="romanLcPeriod"/>
              <a:defRPr>
                <a:solidFill>
                  <a:srgbClr val="434343"/>
                </a:solidFill>
              </a:defRPr>
            </a:lvl9pPr>
          </a:lstStyle>
          <a:p>
            <a:endParaRPr/>
          </a:p>
        </p:txBody>
      </p:sp>
      <p:sp>
        <p:nvSpPr>
          <p:cNvPr id="17" name="Google Shape;17;p4"/>
          <p:cNvSpPr txBox="1">
            <a:spLocks noGrp="1"/>
          </p:cNvSpPr>
          <p:nvPr>
            <p:ph type="title"/>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892586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4537711" y="524656"/>
            <a:ext cx="7056031"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5" name="Picture Placeholder 4">
            <a:extLst>
              <a:ext uri="{FF2B5EF4-FFF2-40B4-BE49-F238E27FC236}">
                <a16:creationId xmlns:a16="http://schemas.microsoft.com/office/drawing/2014/main" id="{120AA3BA-8246-499C-8F75-D16AA727CACC}"/>
              </a:ext>
            </a:extLst>
          </p:cNvPr>
          <p:cNvSpPr>
            <a:spLocks noGrp="1"/>
          </p:cNvSpPr>
          <p:nvPr>
            <p:ph type="pic" sz="quarter" idx="10"/>
          </p:nvPr>
        </p:nvSpPr>
        <p:spPr>
          <a:xfrm>
            <a:off x="8149591" y="524656"/>
            <a:ext cx="3443923" cy="5807227"/>
          </a:xfrm>
        </p:spPr>
        <p:txBody>
          <a:bodyPr/>
          <a:lstStyle/>
          <a:p>
            <a:endParaRPr lang="en-ID"/>
          </a:p>
        </p:txBody>
      </p:sp>
      <p:sp>
        <p:nvSpPr>
          <p:cNvPr id="2" name="Date Placeholder 3">
            <a:extLst>
              <a:ext uri="{FF2B5EF4-FFF2-40B4-BE49-F238E27FC236}">
                <a16:creationId xmlns:a16="http://schemas.microsoft.com/office/drawing/2014/main" id="{3D3A6520-B23B-0365-C63D-31CC1CF3A2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1FD55EE0-779A-26A5-4CEC-17B168EEE9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57A9CD39-80EA-2DDF-BDAD-815FD4D3135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88631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287CCB-9300-4DFD-9A8E-5F0521C8DE28}"/>
              </a:ext>
            </a:extLst>
          </p:cNvPr>
          <p:cNvSpPr/>
          <p:nvPr userDrawn="1"/>
        </p:nvSpPr>
        <p:spPr>
          <a:xfrm>
            <a:off x="612805" y="524656"/>
            <a:ext cx="10980937" cy="633334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8" name="Picture Placeholder 7">
            <a:extLst>
              <a:ext uri="{FF2B5EF4-FFF2-40B4-BE49-F238E27FC236}">
                <a16:creationId xmlns:a16="http://schemas.microsoft.com/office/drawing/2014/main" id="{F3B30668-4578-4B1A-94DE-2AD9DAC734FD}"/>
              </a:ext>
            </a:extLst>
          </p:cNvPr>
          <p:cNvSpPr>
            <a:spLocks noGrp="1"/>
          </p:cNvSpPr>
          <p:nvPr>
            <p:ph type="pic" sz="quarter" idx="10"/>
          </p:nvPr>
        </p:nvSpPr>
        <p:spPr>
          <a:xfrm>
            <a:off x="5521550" y="1674887"/>
            <a:ext cx="1163447" cy="1163445"/>
          </a:xfrm>
          <a:prstGeom prst="ellipse">
            <a:avLst/>
          </a:prstGeom>
        </p:spPr>
        <p:txBody>
          <a:bodyPr/>
          <a:lstStyle/>
          <a:p>
            <a:endParaRPr lang="en-ID"/>
          </a:p>
        </p:txBody>
      </p:sp>
    </p:spTree>
    <p:extLst>
      <p:ext uri="{BB962C8B-B14F-4D97-AF65-F5344CB8AC3E}">
        <p14:creationId xmlns:p14="http://schemas.microsoft.com/office/powerpoint/2010/main" val="12666734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E7BD06-7107-48C3-8B14-F3A8AC1E7BB4}"/>
              </a:ext>
            </a:extLst>
          </p:cNvPr>
          <p:cNvSpPr/>
          <p:nvPr userDrawn="1"/>
        </p:nvSpPr>
        <p:spPr>
          <a:xfrm>
            <a:off x="612805" y="0"/>
            <a:ext cx="10980937"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Tree>
    <p:extLst>
      <p:ext uri="{BB962C8B-B14F-4D97-AF65-F5344CB8AC3E}">
        <p14:creationId xmlns:p14="http://schemas.microsoft.com/office/powerpoint/2010/main" val="27588832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F05E15-3B4D-476B-8E2B-74E9F7949C58}"/>
              </a:ext>
            </a:extLst>
          </p:cNvPr>
          <p:cNvSpPr/>
          <p:nvPr userDrawn="1"/>
        </p:nvSpPr>
        <p:spPr>
          <a:xfrm>
            <a:off x="612805" y="0"/>
            <a:ext cx="10980937"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829AE5D9-4683-4C57-9866-99DF67276E72}"/>
              </a:ext>
            </a:extLst>
          </p:cNvPr>
          <p:cNvSpPr>
            <a:spLocks noGrp="1"/>
          </p:cNvSpPr>
          <p:nvPr>
            <p:ph type="pic" sz="quarter" idx="10"/>
          </p:nvPr>
        </p:nvSpPr>
        <p:spPr>
          <a:xfrm>
            <a:off x="6415542" y="2511430"/>
            <a:ext cx="3875087" cy="1493839"/>
          </a:xfrm>
        </p:spPr>
        <p:txBody>
          <a:bodyPr/>
          <a:lstStyle/>
          <a:p>
            <a:endParaRPr lang="en-ID"/>
          </a:p>
        </p:txBody>
      </p:sp>
      <p:sp>
        <p:nvSpPr>
          <p:cNvPr id="5" name="Picture Placeholder 2">
            <a:extLst>
              <a:ext uri="{FF2B5EF4-FFF2-40B4-BE49-F238E27FC236}">
                <a16:creationId xmlns:a16="http://schemas.microsoft.com/office/drawing/2014/main" id="{665336B2-BD0D-4978-840B-C7827691A525}"/>
              </a:ext>
            </a:extLst>
          </p:cNvPr>
          <p:cNvSpPr>
            <a:spLocks noGrp="1"/>
          </p:cNvSpPr>
          <p:nvPr>
            <p:ph type="pic" sz="quarter" idx="11"/>
          </p:nvPr>
        </p:nvSpPr>
        <p:spPr>
          <a:xfrm>
            <a:off x="6415541" y="4129774"/>
            <a:ext cx="1872116" cy="1493839"/>
          </a:xfrm>
        </p:spPr>
        <p:txBody>
          <a:bodyPr/>
          <a:lstStyle/>
          <a:p>
            <a:endParaRPr lang="en-ID"/>
          </a:p>
        </p:txBody>
      </p:sp>
      <p:sp>
        <p:nvSpPr>
          <p:cNvPr id="8" name="Picture Placeholder 2">
            <a:extLst>
              <a:ext uri="{FF2B5EF4-FFF2-40B4-BE49-F238E27FC236}">
                <a16:creationId xmlns:a16="http://schemas.microsoft.com/office/drawing/2014/main" id="{43B7AAE9-7E77-4C90-9C69-6FA0E0352605}"/>
              </a:ext>
            </a:extLst>
          </p:cNvPr>
          <p:cNvSpPr>
            <a:spLocks noGrp="1"/>
          </p:cNvSpPr>
          <p:nvPr>
            <p:ph type="pic" sz="quarter" idx="12"/>
          </p:nvPr>
        </p:nvSpPr>
        <p:spPr>
          <a:xfrm>
            <a:off x="8418511" y="4129774"/>
            <a:ext cx="1872116" cy="1493839"/>
          </a:xfrm>
        </p:spPr>
        <p:txBody>
          <a:bodyPr/>
          <a:lstStyle/>
          <a:p>
            <a:endParaRPr lang="en-ID"/>
          </a:p>
        </p:txBody>
      </p:sp>
    </p:spTree>
    <p:extLst>
      <p:ext uri="{BB962C8B-B14F-4D97-AF65-F5344CB8AC3E}">
        <p14:creationId xmlns:p14="http://schemas.microsoft.com/office/powerpoint/2010/main" val="37582486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DF37B0-F6A7-433A-A82A-B6EBBE3EFB88}"/>
              </a:ext>
            </a:extLst>
          </p:cNvPr>
          <p:cNvSpPr/>
          <p:nvPr userDrawn="1"/>
        </p:nvSpPr>
        <p:spPr>
          <a:xfrm>
            <a:off x="612805" y="0"/>
            <a:ext cx="10980937" cy="63318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8" name="Picture Placeholder 7">
            <a:extLst>
              <a:ext uri="{FF2B5EF4-FFF2-40B4-BE49-F238E27FC236}">
                <a16:creationId xmlns:a16="http://schemas.microsoft.com/office/drawing/2014/main" id="{53B3C78D-DC99-4487-AE4C-ABB096D7DD07}"/>
              </a:ext>
            </a:extLst>
          </p:cNvPr>
          <p:cNvSpPr>
            <a:spLocks noGrp="1"/>
          </p:cNvSpPr>
          <p:nvPr>
            <p:ph type="pic" sz="quarter" idx="10"/>
          </p:nvPr>
        </p:nvSpPr>
        <p:spPr>
          <a:xfrm>
            <a:off x="5521550" y="3400816"/>
            <a:ext cx="1163447" cy="1163445"/>
          </a:xfrm>
          <a:prstGeom prst="ellipse">
            <a:avLst/>
          </a:prstGeom>
        </p:spPr>
        <p:txBody>
          <a:bodyPr/>
          <a:lstStyle/>
          <a:p>
            <a:endParaRPr lang="en-ID"/>
          </a:p>
        </p:txBody>
      </p:sp>
    </p:spTree>
    <p:extLst>
      <p:ext uri="{BB962C8B-B14F-4D97-AF65-F5344CB8AC3E}">
        <p14:creationId xmlns:p14="http://schemas.microsoft.com/office/powerpoint/2010/main" val="1059771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2F8B56-E74C-4C4B-A9E2-54C9489B048F}"/>
              </a:ext>
            </a:extLst>
          </p:cNvPr>
          <p:cNvSpPr>
            <a:spLocks noGrp="1"/>
          </p:cNvSpPr>
          <p:nvPr>
            <p:ph type="pic" sz="quarter" idx="10"/>
          </p:nvPr>
        </p:nvSpPr>
        <p:spPr>
          <a:xfrm>
            <a:off x="612774" y="523877"/>
            <a:ext cx="10980739" cy="5808663"/>
          </a:xfrm>
        </p:spPr>
        <p:txBody>
          <a:bodyPr/>
          <a:lstStyle/>
          <a:p>
            <a:endParaRPr lang="en-ID"/>
          </a:p>
        </p:txBody>
      </p:sp>
      <p:sp>
        <p:nvSpPr>
          <p:cNvPr id="2" name="Date Placeholder 3">
            <a:extLst>
              <a:ext uri="{FF2B5EF4-FFF2-40B4-BE49-F238E27FC236}">
                <a16:creationId xmlns:a16="http://schemas.microsoft.com/office/drawing/2014/main" id="{106FD6E9-0FC3-74F2-4F6E-6A2C5CC066D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09BD82BC-7420-428B-E93F-297C068EF8F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3AECA0DA-1FAF-1F68-F45F-F01714BEEDB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923450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2F8B56-E74C-4C4B-A9E2-54C9489B048F}"/>
              </a:ext>
            </a:extLst>
          </p:cNvPr>
          <p:cNvSpPr>
            <a:spLocks noGrp="1"/>
          </p:cNvSpPr>
          <p:nvPr>
            <p:ph type="pic" sz="quarter" idx="10"/>
          </p:nvPr>
        </p:nvSpPr>
        <p:spPr>
          <a:xfrm>
            <a:off x="612774" y="523876"/>
            <a:ext cx="10980739" cy="2905125"/>
          </a:xfrm>
        </p:spPr>
        <p:txBody>
          <a:bodyPr/>
          <a:lstStyle/>
          <a:p>
            <a:endParaRPr lang="en-ID"/>
          </a:p>
        </p:txBody>
      </p:sp>
      <p:sp>
        <p:nvSpPr>
          <p:cNvPr id="6" name="Date Placeholder 3">
            <a:extLst>
              <a:ext uri="{FF2B5EF4-FFF2-40B4-BE49-F238E27FC236}">
                <a16:creationId xmlns:a16="http://schemas.microsoft.com/office/drawing/2014/main" id="{3E18989D-A61B-878D-FF9F-CB47ECA3B35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7" name="Footer Placeholder 4">
            <a:extLst>
              <a:ext uri="{FF2B5EF4-FFF2-40B4-BE49-F238E27FC236}">
                <a16:creationId xmlns:a16="http://schemas.microsoft.com/office/drawing/2014/main" id="{E0479A56-9A3F-2045-F7D4-A7A7E85D2A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8" name="Slide Number Placeholder 5">
            <a:extLst>
              <a:ext uri="{FF2B5EF4-FFF2-40B4-BE49-F238E27FC236}">
                <a16:creationId xmlns:a16="http://schemas.microsoft.com/office/drawing/2014/main" id="{714F3CAE-FF69-3E03-BA02-7694F78BA83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400437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2F8B56-E74C-4C4B-A9E2-54C9489B048F}"/>
              </a:ext>
            </a:extLst>
          </p:cNvPr>
          <p:cNvSpPr>
            <a:spLocks noGrp="1"/>
          </p:cNvSpPr>
          <p:nvPr>
            <p:ph type="pic" sz="quarter" idx="10"/>
          </p:nvPr>
        </p:nvSpPr>
        <p:spPr>
          <a:xfrm>
            <a:off x="4126229" y="523877"/>
            <a:ext cx="7467283" cy="5808663"/>
          </a:xfrm>
        </p:spPr>
        <p:txBody>
          <a:bodyPr/>
          <a:lstStyle/>
          <a:p>
            <a:endParaRPr lang="en-ID"/>
          </a:p>
        </p:txBody>
      </p:sp>
      <p:sp>
        <p:nvSpPr>
          <p:cNvPr id="2" name="Date Placeholder 3">
            <a:extLst>
              <a:ext uri="{FF2B5EF4-FFF2-40B4-BE49-F238E27FC236}">
                <a16:creationId xmlns:a16="http://schemas.microsoft.com/office/drawing/2014/main" id="{603FFCB1-BBBF-C1EE-58B8-AFDA8C9F52A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32C67D6E-39F9-809D-C2CF-BAAEB1FA914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5AF0B1D7-0C73-D482-F735-5CEAF98BD96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473332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4959927" y="524656"/>
            <a:ext cx="6633815" cy="58072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 name="Date Placeholder 3">
            <a:extLst>
              <a:ext uri="{FF2B5EF4-FFF2-40B4-BE49-F238E27FC236}">
                <a16:creationId xmlns:a16="http://schemas.microsoft.com/office/drawing/2014/main" id="{4B870C9B-E11B-171C-8E53-AD125CCDF1C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F860F1E7-431E-DD92-CE20-5BB67AAD0D1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E07FA866-F3A3-198F-2039-9A0F18755A9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854985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4959927" y="524656"/>
            <a:ext cx="6633815" cy="58072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40AFC237-1BEE-43EF-8911-96B8F98C2EA5}"/>
              </a:ext>
            </a:extLst>
          </p:cNvPr>
          <p:cNvSpPr>
            <a:spLocks noGrp="1"/>
          </p:cNvSpPr>
          <p:nvPr>
            <p:ph type="pic" sz="quarter" idx="10"/>
          </p:nvPr>
        </p:nvSpPr>
        <p:spPr>
          <a:xfrm>
            <a:off x="5476683" y="2028193"/>
            <a:ext cx="2800152" cy="2800152"/>
          </a:xfrm>
          <a:prstGeom prst="ellipse">
            <a:avLst/>
          </a:prstGeom>
        </p:spPr>
        <p:txBody>
          <a:bodyPr/>
          <a:lstStyle/>
          <a:p>
            <a:endParaRPr lang="en-ID"/>
          </a:p>
        </p:txBody>
      </p:sp>
      <p:sp>
        <p:nvSpPr>
          <p:cNvPr id="2" name="Date Placeholder 3">
            <a:extLst>
              <a:ext uri="{FF2B5EF4-FFF2-40B4-BE49-F238E27FC236}">
                <a16:creationId xmlns:a16="http://schemas.microsoft.com/office/drawing/2014/main" id="{D7E07FFD-AF0C-AD69-2276-5EEF7BE92AF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8D6D006E-FE8B-733A-6748-37BCE1B77F8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8CA483B4-C204-A3BD-F9F7-83D277B4C90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46471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1168400" y="4144200"/>
            <a:ext cx="5413200" cy="2009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6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8669565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2B08B13-6F14-4C8F-B079-55938E48E303}"/>
              </a:ext>
            </a:extLst>
          </p:cNvPr>
          <p:cNvSpPr>
            <a:spLocks noGrp="1"/>
          </p:cNvSpPr>
          <p:nvPr>
            <p:ph type="pic" sz="quarter" idx="10"/>
          </p:nvPr>
        </p:nvSpPr>
        <p:spPr>
          <a:xfrm>
            <a:off x="4959928" y="524656"/>
            <a:ext cx="6633813" cy="5818995"/>
          </a:xfrm>
        </p:spPr>
        <p:txBody>
          <a:bodyPr/>
          <a:lstStyle/>
          <a:p>
            <a:endParaRPr lang="en-ID"/>
          </a:p>
        </p:txBody>
      </p:sp>
      <p:sp>
        <p:nvSpPr>
          <p:cNvPr id="2" name="Date Placeholder 3">
            <a:extLst>
              <a:ext uri="{FF2B5EF4-FFF2-40B4-BE49-F238E27FC236}">
                <a16:creationId xmlns:a16="http://schemas.microsoft.com/office/drawing/2014/main" id="{7AC7B072-56FA-EA7F-EB9D-2226FFF3E9E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05A71172-FFDB-E6F1-841F-DEE41A594B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3138269C-12F3-FD0D-8233-2E14279AD32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720869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4959927" y="524656"/>
            <a:ext cx="6633815" cy="58072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720489DD-C391-410B-9C71-AC6277333A09}"/>
              </a:ext>
            </a:extLst>
          </p:cNvPr>
          <p:cNvSpPr>
            <a:spLocks noGrp="1"/>
          </p:cNvSpPr>
          <p:nvPr>
            <p:ph type="pic" sz="quarter" idx="10"/>
          </p:nvPr>
        </p:nvSpPr>
        <p:spPr>
          <a:xfrm>
            <a:off x="5624368" y="1093788"/>
            <a:ext cx="3519632" cy="3519632"/>
          </a:xfrm>
        </p:spPr>
        <p:txBody>
          <a:bodyPr/>
          <a:lstStyle/>
          <a:p>
            <a:endParaRPr lang="en-ID"/>
          </a:p>
        </p:txBody>
      </p:sp>
      <p:sp>
        <p:nvSpPr>
          <p:cNvPr id="5" name="Picture Placeholder 2">
            <a:extLst>
              <a:ext uri="{FF2B5EF4-FFF2-40B4-BE49-F238E27FC236}">
                <a16:creationId xmlns:a16="http://schemas.microsoft.com/office/drawing/2014/main" id="{F3312C18-8ECE-40B0-9112-619A97D53DF5}"/>
              </a:ext>
            </a:extLst>
          </p:cNvPr>
          <p:cNvSpPr>
            <a:spLocks noGrp="1"/>
          </p:cNvSpPr>
          <p:nvPr>
            <p:ph type="pic" sz="quarter" idx="11"/>
          </p:nvPr>
        </p:nvSpPr>
        <p:spPr>
          <a:xfrm>
            <a:off x="9448833" y="2773345"/>
            <a:ext cx="1840075" cy="1840075"/>
          </a:xfrm>
        </p:spPr>
        <p:txBody>
          <a:bodyPr/>
          <a:lstStyle/>
          <a:p>
            <a:endParaRPr lang="en-ID"/>
          </a:p>
        </p:txBody>
      </p:sp>
      <p:sp>
        <p:nvSpPr>
          <p:cNvPr id="2" name="Date Placeholder 3">
            <a:extLst>
              <a:ext uri="{FF2B5EF4-FFF2-40B4-BE49-F238E27FC236}">
                <a16:creationId xmlns:a16="http://schemas.microsoft.com/office/drawing/2014/main" id="{35F61743-5092-2898-5225-505C3F1E37F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8A470409-7007-AA7C-E52E-753EEC02EE2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7" name="Slide Number Placeholder 5">
            <a:extLst>
              <a:ext uri="{FF2B5EF4-FFF2-40B4-BE49-F238E27FC236}">
                <a16:creationId xmlns:a16="http://schemas.microsoft.com/office/drawing/2014/main" id="{C6215EA7-FE66-0C05-F7FF-94B9D01FF56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98413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4959927" y="524656"/>
            <a:ext cx="6633815"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720489DD-C391-410B-9C71-AC6277333A09}"/>
              </a:ext>
            </a:extLst>
          </p:cNvPr>
          <p:cNvSpPr>
            <a:spLocks noGrp="1"/>
          </p:cNvSpPr>
          <p:nvPr>
            <p:ph type="pic" sz="quarter" idx="10"/>
          </p:nvPr>
        </p:nvSpPr>
        <p:spPr>
          <a:xfrm>
            <a:off x="5243368" y="1668453"/>
            <a:ext cx="3519632" cy="3519632"/>
          </a:xfrm>
          <a:prstGeom prst="donut">
            <a:avLst>
              <a:gd name="adj" fmla="val 28782"/>
            </a:avLst>
          </a:prstGeom>
        </p:spPr>
        <p:txBody>
          <a:bodyPr/>
          <a:lstStyle/>
          <a:p>
            <a:endParaRPr lang="en-ID"/>
          </a:p>
        </p:txBody>
      </p:sp>
      <p:sp>
        <p:nvSpPr>
          <p:cNvPr id="2" name="Date Placeholder 3">
            <a:extLst>
              <a:ext uri="{FF2B5EF4-FFF2-40B4-BE49-F238E27FC236}">
                <a16:creationId xmlns:a16="http://schemas.microsoft.com/office/drawing/2014/main" id="{861D5EF2-0E56-543D-02E2-F29751DE455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5B9089FE-D082-2E3F-6342-7FC20587CE6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729D2C95-8C18-2463-E722-6DCDE800489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97648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4" name="Picture Placeholder 3">
            <a:extLst>
              <a:ext uri="{FF2B5EF4-FFF2-40B4-BE49-F238E27FC236}">
                <a16:creationId xmlns:a16="http://schemas.microsoft.com/office/drawing/2014/main" id="{3DBA5CBA-E6C7-4CF7-8AEB-8024BFB71F61}"/>
              </a:ext>
            </a:extLst>
          </p:cNvPr>
          <p:cNvSpPr>
            <a:spLocks noGrp="1"/>
          </p:cNvSpPr>
          <p:nvPr>
            <p:ph type="pic" sz="quarter" idx="10"/>
          </p:nvPr>
        </p:nvSpPr>
        <p:spPr>
          <a:xfrm>
            <a:off x="6446520" y="2354581"/>
            <a:ext cx="3875405" cy="2423795"/>
          </a:xfrm>
        </p:spPr>
        <p:txBody>
          <a:bodyPr/>
          <a:lstStyle/>
          <a:p>
            <a:endParaRPr lang="en-ID"/>
          </a:p>
        </p:txBody>
      </p:sp>
      <p:sp>
        <p:nvSpPr>
          <p:cNvPr id="2" name="Date Placeholder 3">
            <a:extLst>
              <a:ext uri="{FF2B5EF4-FFF2-40B4-BE49-F238E27FC236}">
                <a16:creationId xmlns:a16="http://schemas.microsoft.com/office/drawing/2014/main" id="{622B387F-19EC-BE95-19C0-54F1EB4DF5C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chemeClr val="accent6"/>
                </a:solidFill>
                <a:ea typeface="Lato"/>
                <a:cs typeface="Lato"/>
              </a:rPr>
              <a:t>–  1. FIRST CHAPTER</a:t>
            </a:r>
            <a:endParaRPr lang="en-US">
              <a:solidFill>
                <a:schemeClr val="accent6"/>
              </a:solidFill>
              <a:cs typeface="Arial"/>
            </a:endParaRPr>
          </a:p>
        </p:txBody>
      </p:sp>
      <p:sp>
        <p:nvSpPr>
          <p:cNvPr id="3" name="Footer Placeholder 4">
            <a:extLst>
              <a:ext uri="{FF2B5EF4-FFF2-40B4-BE49-F238E27FC236}">
                <a16:creationId xmlns:a16="http://schemas.microsoft.com/office/drawing/2014/main" id="{D29BD633-E57F-D2D9-3134-ACC33D1A99F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accent6"/>
                </a:solidFill>
              </a:defRPr>
            </a:lvl1pPr>
          </a:lstStyle>
          <a:p>
            <a:r>
              <a:rPr lang="en-ID">
                <a:ea typeface="Lato"/>
                <a:cs typeface="Lato"/>
              </a:rPr>
              <a:t>ADD SUBSECTION</a:t>
            </a:r>
            <a:endParaRPr lang="en-US"/>
          </a:p>
        </p:txBody>
      </p:sp>
      <p:sp>
        <p:nvSpPr>
          <p:cNvPr id="5" name="Slide Number Placeholder 5">
            <a:extLst>
              <a:ext uri="{FF2B5EF4-FFF2-40B4-BE49-F238E27FC236}">
                <a16:creationId xmlns:a16="http://schemas.microsoft.com/office/drawing/2014/main" id="{29BDECD6-1D4D-9B4D-C865-29227BAA925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accent6"/>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001067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8542F16F-AF6E-452D-89CE-D7FF0DD03334}"/>
              </a:ext>
            </a:extLst>
          </p:cNvPr>
          <p:cNvSpPr>
            <a:spLocks noGrp="1"/>
          </p:cNvSpPr>
          <p:nvPr>
            <p:ph type="pic" sz="quarter" idx="10"/>
          </p:nvPr>
        </p:nvSpPr>
        <p:spPr>
          <a:xfrm>
            <a:off x="4548823" y="2011363"/>
            <a:ext cx="2424112" cy="3268663"/>
          </a:xfrm>
        </p:spPr>
        <p:txBody>
          <a:bodyPr/>
          <a:lstStyle/>
          <a:p>
            <a:endParaRPr lang="en-ID"/>
          </a:p>
        </p:txBody>
      </p:sp>
      <p:sp>
        <p:nvSpPr>
          <p:cNvPr id="2" name="Date Placeholder 3">
            <a:extLst>
              <a:ext uri="{FF2B5EF4-FFF2-40B4-BE49-F238E27FC236}">
                <a16:creationId xmlns:a16="http://schemas.microsoft.com/office/drawing/2014/main" id="{15BDE549-9BA4-2D00-8257-28B6569C5BA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F3CB376C-E5E0-FAE4-080D-2ACB73E09CE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7AF1DA3D-1F22-45D6-4335-FFEC2EC67A4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488998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5" name="Picture Placeholder 4">
            <a:extLst>
              <a:ext uri="{FF2B5EF4-FFF2-40B4-BE49-F238E27FC236}">
                <a16:creationId xmlns:a16="http://schemas.microsoft.com/office/drawing/2014/main" id="{87B1CE2D-F8BB-4F09-9435-E504355B7B64}"/>
              </a:ext>
            </a:extLst>
          </p:cNvPr>
          <p:cNvSpPr>
            <a:spLocks noGrp="1"/>
          </p:cNvSpPr>
          <p:nvPr>
            <p:ph type="pic" sz="quarter" idx="10"/>
          </p:nvPr>
        </p:nvSpPr>
        <p:spPr>
          <a:xfrm>
            <a:off x="4743451" y="1668463"/>
            <a:ext cx="2046288" cy="3567112"/>
          </a:xfrm>
        </p:spPr>
        <p:txBody>
          <a:bodyPr/>
          <a:lstStyle/>
          <a:p>
            <a:endParaRPr lang="en-ID"/>
          </a:p>
        </p:txBody>
      </p:sp>
      <p:sp>
        <p:nvSpPr>
          <p:cNvPr id="2" name="Date Placeholder 3">
            <a:extLst>
              <a:ext uri="{FF2B5EF4-FFF2-40B4-BE49-F238E27FC236}">
                <a16:creationId xmlns:a16="http://schemas.microsoft.com/office/drawing/2014/main" id="{358673D5-C485-16F5-3FD9-9FF568DF4E6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82E1DD81-0D3A-F14C-067A-8844801E98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E43F7A6E-BCAB-E7A2-6941-02701EDCF17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509264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7" name="Picture Placeholder 6">
            <a:extLst>
              <a:ext uri="{FF2B5EF4-FFF2-40B4-BE49-F238E27FC236}">
                <a16:creationId xmlns:a16="http://schemas.microsoft.com/office/drawing/2014/main" id="{512BC522-7A55-4890-BE49-A4176896B7CE}"/>
              </a:ext>
            </a:extLst>
          </p:cNvPr>
          <p:cNvSpPr>
            <a:spLocks noGrp="1"/>
          </p:cNvSpPr>
          <p:nvPr>
            <p:ph type="pic" sz="quarter" idx="10"/>
          </p:nvPr>
        </p:nvSpPr>
        <p:spPr>
          <a:xfrm>
            <a:off x="5189539" y="2411414"/>
            <a:ext cx="1714500" cy="2046287"/>
          </a:xfrm>
          <a:prstGeom prst="roundRect">
            <a:avLst/>
          </a:prstGeom>
        </p:spPr>
        <p:txBody>
          <a:bodyPr/>
          <a:lstStyle/>
          <a:p>
            <a:endParaRPr lang="en-ID"/>
          </a:p>
        </p:txBody>
      </p:sp>
      <p:sp>
        <p:nvSpPr>
          <p:cNvPr id="2" name="Date Placeholder 3">
            <a:extLst>
              <a:ext uri="{FF2B5EF4-FFF2-40B4-BE49-F238E27FC236}">
                <a16:creationId xmlns:a16="http://schemas.microsoft.com/office/drawing/2014/main" id="{1E52D1CF-A6BA-5449-8E96-7785C54C5AD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7EA1DD1B-F225-9824-CFE8-5C6BFE5BA94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D679027F-3E26-0EBC-F9DD-8C7E5C135D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012122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93DFA52F-3F74-45D7-BE47-B7D653A45A91}"/>
              </a:ext>
            </a:extLst>
          </p:cNvPr>
          <p:cNvSpPr>
            <a:spLocks noGrp="1"/>
          </p:cNvSpPr>
          <p:nvPr>
            <p:ph type="pic" sz="quarter" idx="10"/>
          </p:nvPr>
        </p:nvSpPr>
        <p:spPr>
          <a:xfrm>
            <a:off x="7820026" y="1711325"/>
            <a:ext cx="5767388" cy="3657600"/>
          </a:xfrm>
        </p:spPr>
        <p:txBody>
          <a:bodyPr/>
          <a:lstStyle/>
          <a:p>
            <a:endParaRPr lang="en-ID"/>
          </a:p>
        </p:txBody>
      </p:sp>
      <p:sp>
        <p:nvSpPr>
          <p:cNvPr id="2" name="Date Placeholder 3">
            <a:extLst>
              <a:ext uri="{FF2B5EF4-FFF2-40B4-BE49-F238E27FC236}">
                <a16:creationId xmlns:a16="http://schemas.microsoft.com/office/drawing/2014/main" id="{BB1E2693-1402-DC3F-84AD-51B8545F1A6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C26EC660-DAFD-40A3-A2E6-CE89BAC05FA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F7869962-D942-55F3-8E85-C6FADD85AAB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273662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4537711" y="524656"/>
            <a:ext cx="7056031"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A7572C8D-F55D-46E5-AFDE-B140D17AB77D}"/>
              </a:ext>
            </a:extLst>
          </p:cNvPr>
          <p:cNvSpPr>
            <a:spLocks noGrp="1"/>
          </p:cNvSpPr>
          <p:nvPr>
            <p:ph type="pic" sz="quarter" idx="10"/>
          </p:nvPr>
        </p:nvSpPr>
        <p:spPr>
          <a:xfrm>
            <a:off x="8766175" y="1897063"/>
            <a:ext cx="2046288" cy="3543300"/>
          </a:xfrm>
        </p:spPr>
        <p:txBody>
          <a:bodyPr/>
          <a:lstStyle/>
          <a:p>
            <a:endParaRPr lang="en-ID"/>
          </a:p>
        </p:txBody>
      </p:sp>
      <p:sp>
        <p:nvSpPr>
          <p:cNvPr id="2" name="Date Placeholder 3">
            <a:extLst>
              <a:ext uri="{FF2B5EF4-FFF2-40B4-BE49-F238E27FC236}">
                <a16:creationId xmlns:a16="http://schemas.microsoft.com/office/drawing/2014/main" id="{340571E1-A5CB-20A7-4B7C-97BB3DFC705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4" name="Footer Placeholder 4">
            <a:extLst>
              <a:ext uri="{FF2B5EF4-FFF2-40B4-BE49-F238E27FC236}">
                <a16:creationId xmlns:a16="http://schemas.microsoft.com/office/drawing/2014/main" id="{027BB15F-7228-960E-A201-3E4A8E3944B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7F68EF73-FDA4-7FC8-33D5-2B00D1DDD6E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4143156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7" name="Picture Placeholder 6">
            <a:extLst>
              <a:ext uri="{FF2B5EF4-FFF2-40B4-BE49-F238E27FC236}">
                <a16:creationId xmlns:a16="http://schemas.microsoft.com/office/drawing/2014/main" id="{40AEBA18-2853-4429-8FFF-137A1278A19A}"/>
              </a:ext>
            </a:extLst>
          </p:cNvPr>
          <p:cNvSpPr>
            <a:spLocks noGrp="1"/>
          </p:cNvSpPr>
          <p:nvPr>
            <p:ph type="pic" sz="quarter" idx="10"/>
          </p:nvPr>
        </p:nvSpPr>
        <p:spPr>
          <a:xfrm>
            <a:off x="1600201" y="1897063"/>
            <a:ext cx="2389188" cy="3167063"/>
          </a:xfrm>
        </p:spPr>
        <p:txBody>
          <a:bodyPr/>
          <a:lstStyle/>
          <a:p>
            <a:endParaRPr lang="en-ID"/>
          </a:p>
        </p:txBody>
      </p:sp>
      <p:sp>
        <p:nvSpPr>
          <p:cNvPr id="2" name="Date Placeholder 3">
            <a:extLst>
              <a:ext uri="{FF2B5EF4-FFF2-40B4-BE49-F238E27FC236}">
                <a16:creationId xmlns:a16="http://schemas.microsoft.com/office/drawing/2014/main" id="{FD30CBCD-0683-3F4B-CDCE-8ADE1E76C9E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D4F81837-9794-58DB-7200-D88EF0DD71C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129FE822-3056-103B-ADBB-DFB94B6157D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542148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676884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 name="Picture Placeholder 2">
            <a:extLst>
              <a:ext uri="{FF2B5EF4-FFF2-40B4-BE49-F238E27FC236}">
                <a16:creationId xmlns:a16="http://schemas.microsoft.com/office/drawing/2014/main" id="{C5D1ECE8-5F2F-4F1B-B8B9-CDD1C167740D}"/>
              </a:ext>
            </a:extLst>
          </p:cNvPr>
          <p:cNvSpPr>
            <a:spLocks noGrp="1"/>
          </p:cNvSpPr>
          <p:nvPr>
            <p:ph type="pic" sz="quarter" idx="10"/>
          </p:nvPr>
        </p:nvSpPr>
        <p:spPr>
          <a:xfrm>
            <a:off x="1447801" y="2209800"/>
            <a:ext cx="3924300" cy="5207000"/>
          </a:xfrm>
        </p:spPr>
        <p:txBody>
          <a:bodyPr/>
          <a:lstStyle/>
          <a:p>
            <a:endParaRPr lang="en-ID"/>
          </a:p>
        </p:txBody>
      </p:sp>
    </p:spTree>
    <p:extLst>
      <p:ext uri="{BB962C8B-B14F-4D97-AF65-F5344CB8AC3E}">
        <p14:creationId xmlns:p14="http://schemas.microsoft.com/office/powerpoint/2010/main" val="2080950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5" y="524656"/>
            <a:ext cx="10980937" cy="58072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4" name="Picture Placeholder 3">
            <a:extLst>
              <a:ext uri="{FF2B5EF4-FFF2-40B4-BE49-F238E27FC236}">
                <a16:creationId xmlns:a16="http://schemas.microsoft.com/office/drawing/2014/main" id="{6151EC04-CD02-4278-BC1D-D6109E9EF597}"/>
              </a:ext>
            </a:extLst>
          </p:cNvPr>
          <p:cNvSpPr>
            <a:spLocks noGrp="1"/>
          </p:cNvSpPr>
          <p:nvPr>
            <p:ph type="pic" sz="quarter" idx="10"/>
          </p:nvPr>
        </p:nvSpPr>
        <p:spPr>
          <a:xfrm>
            <a:off x="2058307" y="1292677"/>
            <a:ext cx="2032000" cy="4413251"/>
          </a:xfrm>
          <a:prstGeom prst="roundRect">
            <a:avLst>
              <a:gd name="adj" fmla="val 11042"/>
            </a:avLst>
          </a:prstGeom>
        </p:spPr>
        <p:txBody>
          <a:bodyPr/>
          <a:lstStyle/>
          <a:p>
            <a:endParaRPr lang="en-ID"/>
          </a:p>
        </p:txBody>
      </p:sp>
      <p:sp>
        <p:nvSpPr>
          <p:cNvPr id="2" name="Date Placeholder 3">
            <a:extLst>
              <a:ext uri="{FF2B5EF4-FFF2-40B4-BE49-F238E27FC236}">
                <a16:creationId xmlns:a16="http://schemas.microsoft.com/office/drawing/2014/main" id="{774DFBDD-DDAC-B68A-A8D1-02C573B139E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273AB167-2E3A-64CC-2865-C112AF54CD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5" name="Slide Number Placeholder 5">
            <a:extLst>
              <a:ext uri="{FF2B5EF4-FFF2-40B4-BE49-F238E27FC236}">
                <a16:creationId xmlns:a16="http://schemas.microsoft.com/office/drawing/2014/main" id="{127071C6-2C83-3AEB-51AA-EE0D8A92E19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191691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6185-1E3E-4373-ADDB-7206E855D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69106EC3-E521-495A-A0E0-A6852685BFE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B5946776-A414-4464-A453-3C7BFE4C1FF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80112A4-23AA-27AA-7234-70BDC5046D82}"/>
              </a:ext>
            </a:extLst>
          </p:cNvPr>
          <p:cNvSpPr>
            <a:spLocks noGrp="1"/>
          </p:cNvSpPr>
          <p:nvPr>
            <p:ph type="dt" sz="half" idx="10"/>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6" name="Footer Placeholder 4">
            <a:extLst>
              <a:ext uri="{FF2B5EF4-FFF2-40B4-BE49-F238E27FC236}">
                <a16:creationId xmlns:a16="http://schemas.microsoft.com/office/drawing/2014/main" id="{7F080CCF-2C70-A423-D5CF-875F3026C30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7" name="Slide Number Placeholder 5">
            <a:extLst>
              <a:ext uri="{FF2B5EF4-FFF2-40B4-BE49-F238E27FC236}">
                <a16:creationId xmlns:a16="http://schemas.microsoft.com/office/drawing/2014/main" id="{FB38C9A0-F2F0-278C-2B6F-7E6AE53155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5552859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FEE3-6876-4F72-BF98-10C7DFD44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D8E34001-6910-4923-B750-49C34EC40A7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ID"/>
          </a:p>
        </p:txBody>
      </p:sp>
      <p:sp>
        <p:nvSpPr>
          <p:cNvPr id="4" name="Text Placeholder 3">
            <a:extLst>
              <a:ext uri="{FF2B5EF4-FFF2-40B4-BE49-F238E27FC236}">
                <a16:creationId xmlns:a16="http://schemas.microsoft.com/office/drawing/2014/main" id="{CCD61BF4-A3AA-4E57-A47F-43CF8D2102D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6AF75F0D-23DB-528D-0E5A-184C33365B81}"/>
              </a:ext>
            </a:extLst>
          </p:cNvPr>
          <p:cNvSpPr>
            <a:spLocks noGrp="1"/>
          </p:cNvSpPr>
          <p:nvPr>
            <p:ph type="dt" sz="half" idx="10"/>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6" name="Footer Placeholder 4">
            <a:extLst>
              <a:ext uri="{FF2B5EF4-FFF2-40B4-BE49-F238E27FC236}">
                <a16:creationId xmlns:a16="http://schemas.microsoft.com/office/drawing/2014/main" id="{3E083660-D818-E9DA-5CD8-0C6E4E287D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7" name="Slide Number Placeholder 5">
            <a:extLst>
              <a:ext uri="{FF2B5EF4-FFF2-40B4-BE49-F238E27FC236}">
                <a16:creationId xmlns:a16="http://schemas.microsoft.com/office/drawing/2014/main" id="{8D8CDAF0-3AC0-BD9A-8FFA-92C36604B0C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8066407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FB41-0B3D-4EFB-84AA-40DFBFDDE9B8}"/>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03DD87CE-C8FC-45E2-97A9-FA9B086CC6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12CD2BA-1947-E82B-D21B-1A594A9E52B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5" name="Footer Placeholder 4">
            <a:extLst>
              <a:ext uri="{FF2B5EF4-FFF2-40B4-BE49-F238E27FC236}">
                <a16:creationId xmlns:a16="http://schemas.microsoft.com/office/drawing/2014/main" id="{6C21BC2D-A6A0-A110-7173-54BDD077F00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6" name="Slide Number Placeholder 5">
            <a:extLst>
              <a:ext uri="{FF2B5EF4-FFF2-40B4-BE49-F238E27FC236}">
                <a16:creationId xmlns:a16="http://schemas.microsoft.com/office/drawing/2014/main" id="{FF5CFC7D-1F34-4C0A-A555-28A763FB796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13543445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58FB5-583C-4028-BB42-3FDB7FDA9CCD}"/>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26C1E371-4C2C-4C52-BA20-AA77DC7A8635}"/>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3A1BE79-5BEB-D778-6614-79A588177A8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5" name="Footer Placeholder 4">
            <a:extLst>
              <a:ext uri="{FF2B5EF4-FFF2-40B4-BE49-F238E27FC236}">
                <a16:creationId xmlns:a16="http://schemas.microsoft.com/office/drawing/2014/main" id="{A452D6C6-6299-A678-ED07-F0D0D473C67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6" name="Slide Number Placeholder 5">
            <a:extLst>
              <a:ext uri="{FF2B5EF4-FFF2-40B4-BE49-F238E27FC236}">
                <a16:creationId xmlns:a16="http://schemas.microsoft.com/office/drawing/2014/main" id="{474547D7-B949-90D0-9C92-D73E8CD114B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4376497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286000" y="3199872"/>
            <a:ext cx="1016000" cy="1016000"/>
          </a:xfrm>
          <a:prstGeom prst="ellipse">
            <a:avLst/>
          </a:prstGeom>
        </p:spPr>
        <p:txBody>
          <a:bodyPr/>
          <a:lstStyle/>
          <a:p>
            <a:endParaRPr lang="en-US"/>
          </a:p>
        </p:txBody>
      </p:sp>
      <p:sp>
        <p:nvSpPr>
          <p:cNvPr id="12" name="Picture Placeholder 8"/>
          <p:cNvSpPr>
            <a:spLocks noGrp="1"/>
          </p:cNvSpPr>
          <p:nvPr>
            <p:ph type="pic" sz="quarter" idx="11"/>
          </p:nvPr>
        </p:nvSpPr>
        <p:spPr>
          <a:xfrm>
            <a:off x="5588000" y="3199872"/>
            <a:ext cx="1016000" cy="1016000"/>
          </a:xfrm>
          <a:prstGeom prst="ellipse">
            <a:avLst/>
          </a:prstGeom>
        </p:spPr>
        <p:txBody>
          <a:bodyPr/>
          <a:lstStyle/>
          <a:p>
            <a:endParaRPr lang="en-US"/>
          </a:p>
        </p:txBody>
      </p:sp>
      <p:sp>
        <p:nvSpPr>
          <p:cNvPr id="13" name="Picture Placeholder 8"/>
          <p:cNvSpPr>
            <a:spLocks noGrp="1"/>
          </p:cNvSpPr>
          <p:nvPr>
            <p:ph type="pic" sz="quarter" idx="12"/>
          </p:nvPr>
        </p:nvSpPr>
        <p:spPr>
          <a:xfrm>
            <a:off x="8890000" y="3199872"/>
            <a:ext cx="1016000" cy="1016000"/>
          </a:xfrm>
          <a:prstGeom prst="ellipse">
            <a:avLst/>
          </a:prstGeom>
        </p:spPr>
        <p:txBody>
          <a:bodyPr/>
          <a:lstStyle/>
          <a:p>
            <a:endParaRPr lang="en-US"/>
          </a:p>
        </p:txBody>
      </p:sp>
      <p:sp>
        <p:nvSpPr>
          <p:cNvPr id="2" name="Date Placeholder 3">
            <a:extLst>
              <a:ext uri="{FF2B5EF4-FFF2-40B4-BE49-F238E27FC236}">
                <a16:creationId xmlns:a16="http://schemas.microsoft.com/office/drawing/2014/main" id="{A8E1675A-C07A-153A-DFDC-7342467C286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3" name="Footer Placeholder 4">
            <a:extLst>
              <a:ext uri="{FF2B5EF4-FFF2-40B4-BE49-F238E27FC236}">
                <a16:creationId xmlns:a16="http://schemas.microsoft.com/office/drawing/2014/main" id="{95493969-6409-3819-874F-A07D39DE72B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4" name="Slide Number Placeholder 5">
            <a:extLst>
              <a:ext uri="{FF2B5EF4-FFF2-40B4-BE49-F238E27FC236}">
                <a16:creationId xmlns:a16="http://schemas.microsoft.com/office/drawing/2014/main" id="{4B894077-B002-67B4-D5C2-BB777CECED1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3227135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947267" y="173915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90" name="Google Shape;90;p18"/>
          <p:cNvSpPr txBox="1">
            <a:spLocks noGrp="1"/>
          </p:cNvSpPr>
          <p:nvPr>
            <p:ph type="subTitle" idx="1"/>
          </p:nvPr>
        </p:nvSpPr>
        <p:spPr>
          <a:xfrm>
            <a:off x="947267" y="2496516"/>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1" name="Google Shape;91;p18"/>
          <p:cNvSpPr txBox="1">
            <a:spLocks noGrp="1"/>
          </p:cNvSpPr>
          <p:nvPr>
            <p:ph type="title" idx="2"/>
          </p:nvPr>
        </p:nvSpPr>
        <p:spPr>
          <a:xfrm>
            <a:off x="947259" y="323651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92" name="Google Shape;92;p18"/>
          <p:cNvSpPr txBox="1">
            <a:spLocks noGrp="1"/>
          </p:cNvSpPr>
          <p:nvPr>
            <p:ph type="subTitle" idx="3"/>
          </p:nvPr>
        </p:nvSpPr>
        <p:spPr>
          <a:xfrm>
            <a:off x="947259" y="399388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3" name="Google Shape;93;p18"/>
          <p:cNvSpPr txBox="1">
            <a:spLocks noGrp="1"/>
          </p:cNvSpPr>
          <p:nvPr>
            <p:ph type="title" idx="4"/>
          </p:nvPr>
        </p:nvSpPr>
        <p:spPr>
          <a:xfrm>
            <a:off x="947267" y="4735869"/>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94" name="Google Shape;94;p18"/>
          <p:cNvSpPr txBox="1">
            <a:spLocks noGrp="1"/>
          </p:cNvSpPr>
          <p:nvPr>
            <p:ph type="subTitle" idx="5"/>
          </p:nvPr>
        </p:nvSpPr>
        <p:spPr>
          <a:xfrm>
            <a:off x="947267" y="54932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5" name="Google Shape;95;p18"/>
          <p:cNvSpPr txBox="1">
            <a:spLocks noGrp="1"/>
          </p:cNvSpPr>
          <p:nvPr>
            <p:ph type="title" idx="6"/>
          </p:nvPr>
        </p:nvSpPr>
        <p:spPr>
          <a:xfrm>
            <a:off x="4584392" y="4735869"/>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96" name="Google Shape;96;p18"/>
          <p:cNvSpPr txBox="1">
            <a:spLocks noGrp="1"/>
          </p:cNvSpPr>
          <p:nvPr>
            <p:ph type="subTitle" idx="7"/>
          </p:nvPr>
        </p:nvSpPr>
        <p:spPr>
          <a:xfrm>
            <a:off x="4584392" y="54932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7" name="Google Shape;97;p18"/>
          <p:cNvSpPr txBox="1">
            <a:spLocks noGrp="1"/>
          </p:cNvSpPr>
          <p:nvPr>
            <p:ph type="title" idx="8"/>
          </p:nvPr>
        </p:nvSpPr>
        <p:spPr>
          <a:xfrm>
            <a:off x="4565344" y="173915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98" name="Google Shape;98;p18"/>
          <p:cNvSpPr txBox="1">
            <a:spLocks noGrp="1"/>
          </p:cNvSpPr>
          <p:nvPr>
            <p:ph type="subTitle" idx="9"/>
          </p:nvPr>
        </p:nvSpPr>
        <p:spPr>
          <a:xfrm>
            <a:off x="4565344" y="2496516"/>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9" name="Google Shape;99;p18"/>
          <p:cNvSpPr txBox="1">
            <a:spLocks noGrp="1"/>
          </p:cNvSpPr>
          <p:nvPr>
            <p:ph type="title" idx="13"/>
          </p:nvPr>
        </p:nvSpPr>
        <p:spPr>
          <a:xfrm>
            <a:off x="4584393" y="323651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100" name="Google Shape;100;p18"/>
          <p:cNvSpPr txBox="1">
            <a:spLocks noGrp="1"/>
          </p:cNvSpPr>
          <p:nvPr>
            <p:ph type="subTitle" idx="14"/>
          </p:nvPr>
        </p:nvSpPr>
        <p:spPr>
          <a:xfrm>
            <a:off x="4584393" y="399388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1" name="Google Shape;101;p18"/>
          <p:cNvSpPr txBox="1">
            <a:spLocks noGrp="1"/>
          </p:cNvSpPr>
          <p:nvPr>
            <p:ph type="title" idx="15"/>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8232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062600" y="2712767"/>
            <a:ext cx="3074800" cy="71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500"/>
              <a:buFont typeface="Bebas Neue"/>
              <a:buNone/>
              <a:defRPr sz="3467" b="1">
                <a:latin typeface="Alata"/>
                <a:ea typeface="Alata"/>
                <a:cs typeface="Alata"/>
                <a:sym typeface="Alata"/>
              </a:defRPr>
            </a:lvl1pPr>
            <a:lvl2pPr lvl="1"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2pPr>
            <a:lvl3pPr lvl="2"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3pPr>
            <a:lvl4pPr lvl="3"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4pPr>
            <a:lvl5pPr lvl="4"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5pPr>
            <a:lvl6pPr lvl="5"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6pPr>
            <a:lvl7pPr lvl="6"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7pPr>
            <a:lvl8pPr lvl="7"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8pPr>
            <a:lvl9pPr lvl="8"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8063633" y="4078733"/>
            <a:ext cx="3074800" cy="7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500"/>
              <a:buFont typeface="Bebas Neue"/>
              <a:buNone/>
              <a:defRPr sz="3467" b="1">
                <a:latin typeface="Alata"/>
                <a:ea typeface="Alata"/>
                <a:cs typeface="Alata"/>
                <a:sym typeface="Alata"/>
              </a:defRPr>
            </a:lvl1pPr>
            <a:lvl2pPr lvl="1"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2pPr>
            <a:lvl3pPr lvl="2"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3pPr>
            <a:lvl4pPr lvl="3"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4pPr>
            <a:lvl5pPr lvl="4"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5pPr>
            <a:lvl6pPr lvl="5"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6pPr>
            <a:lvl7pPr lvl="6"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7pPr>
            <a:lvl8pPr lvl="7"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8pPr>
            <a:lvl9pPr lvl="8"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062600" y="3393633"/>
            <a:ext cx="3074800" cy="107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2" name="Google Shape;22;p5"/>
          <p:cNvSpPr txBox="1">
            <a:spLocks noGrp="1"/>
          </p:cNvSpPr>
          <p:nvPr>
            <p:ph type="subTitle" idx="4"/>
          </p:nvPr>
        </p:nvSpPr>
        <p:spPr>
          <a:xfrm>
            <a:off x="8063633" y="4759600"/>
            <a:ext cx="3074800" cy="107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 name="Google Shape;23;p5"/>
          <p:cNvSpPr txBox="1">
            <a:spLocks noGrp="1"/>
          </p:cNvSpPr>
          <p:nvPr>
            <p:ph type="title"/>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6918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611700" y="3167600"/>
            <a:ext cx="44976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Clr>
                <a:schemeClr val="accent2"/>
              </a:buClr>
              <a:buSzPts val="3600"/>
              <a:buNone/>
              <a:defRPr sz="6400"/>
            </a:lvl1pPr>
            <a:lvl2pPr lvl="1" algn="ctr">
              <a:spcBef>
                <a:spcPts val="0"/>
              </a:spcBef>
              <a:spcAft>
                <a:spcPts val="0"/>
              </a:spcAft>
              <a:buClr>
                <a:schemeClr val="accent2"/>
              </a:buClr>
              <a:buSzPts val="3600"/>
              <a:buNone/>
              <a:defRPr sz="4800">
                <a:solidFill>
                  <a:schemeClr val="accent2"/>
                </a:solidFill>
              </a:defRPr>
            </a:lvl2pPr>
            <a:lvl3pPr lvl="2" algn="ctr">
              <a:spcBef>
                <a:spcPts val="0"/>
              </a:spcBef>
              <a:spcAft>
                <a:spcPts val="0"/>
              </a:spcAft>
              <a:buClr>
                <a:schemeClr val="accent2"/>
              </a:buClr>
              <a:buSzPts val="3600"/>
              <a:buNone/>
              <a:defRPr sz="4800">
                <a:solidFill>
                  <a:schemeClr val="accent2"/>
                </a:solidFill>
              </a:defRPr>
            </a:lvl3pPr>
            <a:lvl4pPr lvl="3" algn="ctr">
              <a:spcBef>
                <a:spcPts val="0"/>
              </a:spcBef>
              <a:spcAft>
                <a:spcPts val="0"/>
              </a:spcAft>
              <a:buClr>
                <a:schemeClr val="accent2"/>
              </a:buClr>
              <a:buSzPts val="3600"/>
              <a:buNone/>
              <a:defRPr sz="4800">
                <a:solidFill>
                  <a:schemeClr val="accent2"/>
                </a:solidFill>
              </a:defRPr>
            </a:lvl4pPr>
            <a:lvl5pPr lvl="4" algn="ctr">
              <a:spcBef>
                <a:spcPts val="0"/>
              </a:spcBef>
              <a:spcAft>
                <a:spcPts val="0"/>
              </a:spcAft>
              <a:buClr>
                <a:schemeClr val="accent2"/>
              </a:buClr>
              <a:buSzPts val="3600"/>
              <a:buNone/>
              <a:defRPr sz="4800">
                <a:solidFill>
                  <a:schemeClr val="accent2"/>
                </a:solidFill>
              </a:defRPr>
            </a:lvl5pPr>
            <a:lvl6pPr lvl="5" algn="ctr">
              <a:spcBef>
                <a:spcPts val="0"/>
              </a:spcBef>
              <a:spcAft>
                <a:spcPts val="0"/>
              </a:spcAft>
              <a:buClr>
                <a:schemeClr val="accent2"/>
              </a:buClr>
              <a:buSzPts val="3600"/>
              <a:buNone/>
              <a:defRPr sz="4800">
                <a:solidFill>
                  <a:schemeClr val="accent2"/>
                </a:solidFill>
              </a:defRPr>
            </a:lvl6pPr>
            <a:lvl7pPr lvl="6" algn="ctr">
              <a:spcBef>
                <a:spcPts val="0"/>
              </a:spcBef>
              <a:spcAft>
                <a:spcPts val="0"/>
              </a:spcAft>
              <a:buClr>
                <a:schemeClr val="accent2"/>
              </a:buClr>
              <a:buSzPts val="3600"/>
              <a:buNone/>
              <a:defRPr sz="4800">
                <a:solidFill>
                  <a:schemeClr val="accent2"/>
                </a:solidFill>
              </a:defRPr>
            </a:lvl7pPr>
            <a:lvl8pPr lvl="7" algn="ctr">
              <a:spcBef>
                <a:spcPts val="0"/>
              </a:spcBef>
              <a:spcAft>
                <a:spcPts val="0"/>
              </a:spcAft>
              <a:buClr>
                <a:schemeClr val="accent2"/>
              </a:buClr>
              <a:buSzPts val="3600"/>
              <a:buNone/>
              <a:defRPr sz="4800">
                <a:solidFill>
                  <a:schemeClr val="accent2"/>
                </a:solidFill>
              </a:defRPr>
            </a:lvl8pPr>
            <a:lvl9pPr lvl="8" algn="ctr">
              <a:spcBef>
                <a:spcPts val="0"/>
              </a:spcBef>
              <a:spcAft>
                <a:spcPts val="0"/>
              </a:spcAft>
              <a:buClr>
                <a:schemeClr val="accent2"/>
              </a:buClr>
              <a:buSzPts val="3600"/>
              <a:buNone/>
              <a:defRPr sz="4800">
                <a:solidFill>
                  <a:schemeClr val="accent2"/>
                </a:solidFill>
              </a:defRPr>
            </a:lvl9pPr>
          </a:lstStyle>
          <a:p>
            <a:endParaRPr/>
          </a:p>
        </p:txBody>
      </p:sp>
      <p:sp>
        <p:nvSpPr>
          <p:cNvPr id="13" name="Google Shape;13;p3"/>
          <p:cNvSpPr txBox="1">
            <a:spLocks noGrp="1"/>
          </p:cNvSpPr>
          <p:nvPr>
            <p:ph type="title" idx="2" hasCustomPrompt="1"/>
          </p:nvPr>
        </p:nvSpPr>
        <p:spPr>
          <a:xfrm>
            <a:off x="5611700" y="2106067"/>
            <a:ext cx="44976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6000"/>
              <a:buNone/>
              <a:defRPr sz="6400" b="1"/>
            </a:lvl1pPr>
            <a:lvl2pPr lvl="1" algn="ctr" rtl="0">
              <a:spcBef>
                <a:spcPts val="0"/>
              </a:spcBef>
              <a:spcAft>
                <a:spcPts val="0"/>
              </a:spcAft>
              <a:buClr>
                <a:schemeClr val="accent2"/>
              </a:buClr>
              <a:buSzPts val="6000"/>
              <a:buNone/>
              <a:defRPr sz="8000">
                <a:solidFill>
                  <a:schemeClr val="accent2"/>
                </a:solidFill>
              </a:defRPr>
            </a:lvl2pPr>
            <a:lvl3pPr lvl="2" algn="ctr" rtl="0">
              <a:spcBef>
                <a:spcPts val="0"/>
              </a:spcBef>
              <a:spcAft>
                <a:spcPts val="0"/>
              </a:spcAft>
              <a:buClr>
                <a:schemeClr val="accent2"/>
              </a:buClr>
              <a:buSzPts val="6000"/>
              <a:buNone/>
              <a:defRPr sz="8000">
                <a:solidFill>
                  <a:schemeClr val="accent2"/>
                </a:solidFill>
              </a:defRPr>
            </a:lvl3pPr>
            <a:lvl4pPr lvl="3" algn="ctr" rtl="0">
              <a:spcBef>
                <a:spcPts val="0"/>
              </a:spcBef>
              <a:spcAft>
                <a:spcPts val="0"/>
              </a:spcAft>
              <a:buClr>
                <a:schemeClr val="accent2"/>
              </a:buClr>
              <a:buSzPts val="6000"/>
              <a:buNone/>
              <a:defRPr sz="8000">
                <a:solidFill>
                  <a:schemeClr val="accent2"/>
                </a:solidFill>
              </a:defRPr>
            </a:lvl4pPr>
            <a:lvl5pPr lvl="4" algn="ctr" rtl="0">
              <a:spcBef>
                <a:spcPts val="0"/>
              </a:spcBef>
              <a:spcAft>
                <a:spcPts val="0"/>
              </a:spcAft>
              <a:buClr>
                <a:schemeClr val="accent2"/>
              </a:buClr>
              <a:buSzPts val="6000"/>
              <a:buNone/>
              <a:defRPr sz="8000">
                <a:solidFill>
                  <a:schemeClr val="accent2"/>
                </a:solidFill>
              </a:defRPr>
            </a:lvl5pPr>
            <a:lvl6pPr lvl="5" algn="ctr" rtl="0">
              <a:spcBef>
                <a:spcPts val="0"/>
              </a:spcBef>
              <a:spcAft>
                <a:spcPts val="0"/>
              </a:spcAft>
              <a:buClr>
                <a:schemeClr val="accent2"/>
              </a:buClr>
              <a:buSzPts val="6000"/>
              <a:buNone/>
              <a:defRPr sz="8000">
                <a:solidFill>
                  <a:schemeClr val="accent2"/>
                </a:solidFill>
              </a:defRPr>
            </a:lvl6pPr>
            <a:lvl7pPr lvl="6" algn="ctr" rtl="0">
              <a:spcBef>
                <a:spcPts val="0"/>
              </a:spcBef>
              <a:spcAft>
                <a:spcPts val="0"/>
              </a:spcAft>
              <a:buClr>
                <a:schemeClr val="accent2"/>
              </a:buClr>
              <a:buSzPts val="6000"/>
              <a:buNone/>
              <a:defRPr sz="8000">
                <a:solidFill>
                  <a:schemeClr val="accent2"/>
                </a:solidFill>
              </a:defRPr>
            </a:lvl7pPr>
            <a:lvl8pPr lvl="7" algn="ctr" rtl="0">
              <a:spcBef>
                <a:spcPts val="0"/>
              </a:spcBef>
              <a:spcAft>
                <a:spcPts val="0"/>
              </a:spcAft>
              <a:buClr>
                <a:schemeClr val="accent2"/>
              </a:buClr>
              <a:buSzPts val="6000"/>
              <a:buNone/>
              <a:defRPr sz="8000">
                <a:solidFill>
                  <a:schemeClr val="accent2"/>
                </a:solidFill>
              </a:defRPr>
            </a:lvl8pPr>
            <a:lvl9pPr lvl="8" algn="ctr" rtl="0">
              <a:spcBef>
                <a:spcPts val="0"/>
              </a:spcBef>
              <a:spcAft>
                <a:spcPts val="0"/>
              </a:spcAft>
              <a:buClr>
                <a:schemeClr val="accent2"/>
              </a:buClr>
              <a:buSzPts val="6000"/>
              <a:buNone/>
              <a:defRPr sz="8000">
                <a:solidFill>
                  <a:schemeClr val="accent2"/>
                </a:solidFill>
              </a:defRPr>
            </a:lvl9pPr>
          </a:lstStyle>
          <a:p>
            <a:r>
              <a:t>xx%</a:t>
            </a:r>
          </a:p>
        </p:txBody>
      </p:sp>
      <p:sp>
        <p:nvSpPr>
          <p:cNvPr id="14" name="Google Shape;14;p3"/>
          <p:cNvSpPr txBox="1">
            <a:spLocks noGrp="1"/>
          </p:cNvSpPr>
          <p:nvPr>
            <p:ph type="subTitle" idx="1"/>
          </p:nvPr>
        </p:nvSpPr>
        <p:spPr>
          <a:xfrm>
            <a:off x="5611700" y="4290000"/>
            <a:ext cx="4497600" cy="82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133"/>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165176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D27B32E-D3A7-4A58-C80C-330DAD22DC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Tree>
    <p:extLst>
      <p:ext uri="{BB962C8B-B14F-4D97-AF65-F5344CB8AC3E}">
        <p14:creationId xmlns:p14="http://schemas.microsoft.com/office/powerpoint/2010/main" val="1094075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43FA94-020F-4490-A102-0C1B047369D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44FB9F2-38E9-42EC-BA25-5B20F4EC02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9CE15A64-48DD-406B-98FE-8E85BD1E7B35}"/>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5" name="Θέση υποσέλιδου 4">
            <a:extLst>
              <a:ext uri="{FF2B5EF4-FFF2-40B4-BE49-F238E27FC236}">
                <a16:creationId xmlns:a16="http://schemas.microsoft.com/office/drawing/2014/main" id="{C0B2769F-D36B-428F-9CFA-A0B3337515A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C7CC416-161B-49EC-92BC-23AB3C5DBA74}"/>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1648826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C91EF5-9964-4E43-9F19-BC024388F3E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E3ABD54-8ED4-46B2-A4E3-C87718D735DE}"/>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1179E4F0-77A3-4A5F-8DB0-35608D60FF64}"/>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5" name="Θέση υποσέλιδου 4">
            <a:extLst>
              <a:ext uri="{FF2B5EF4-FFF2-40B4-BE49-F238E27FC236}">
                <a16:creationId xmlns:a16="http://schemas.microsoft.com/office/drawing/2014/main" id="{EE0BCA10-E302-42BB-9617-40A15EC67D8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B03F0C4-7BEB-4CE2-A04C-4E0E26014CE1}"/>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3246509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B46B4-ABC1-45CD-B617-34E0C6534D0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7CD768D-AF8F-4519-849D-AA90BCBB20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924D1AB9-D128-4561-B7F4-AFAD049127E7}"/>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5" name="Θέση υποσέλιδου 4">
            <a:extLst>
              <a:ext uri="{FF2B5EF4-FFF2-40B4-BE49-F238E27FC236}">
                <a16:creationId xmlns:a16="http://schemas.microsoft.com/office/drawing/2014/main" id="{52C8F135-11E7-4CC3-990B-A3A60F88A43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5A3ED34-E8E1-4E5E-9F4E-E58141D9E283}"/>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4004850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530982-DDB1-4DD7-9692-9F0754BFF30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9CDAA8F-FBB3-4310-A7E6-84F2409A08DD}"/>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AE9C1C59-1E0F-47E5-A520-62075E23EE14}"/>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E38719F7-21E1-432E-BF6B-849460D066E0}"/>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6" name="Θέση υποσέλιδου 5">
            <a:extLst>
              <a:ext uri="{FF2B5EF4-FFF2-40B4-BE49-F238E27FC236}">
                <a16:creationId xmlns:a16="http://schemas.microsoft.com/office/drawing/2014/main" id="{D130B743-3043-4A8F-98EC-1B3D2E9B080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511C7BA-64CB-4448-9DA1-D168CCF721B5}"/>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28735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72B4E3-9ABB-40B9-9615-575E89343FF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2A5EC2C-D9C1-451B-904C-CAD1CEC14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D100F2AA-9D5E-4E90-8A79-E075976E3E90}"/>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2EBEEFAA-0F66-4988-AAB4-190871B586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FE9F0C3E-1B6F-47AB-8EEB-07B8E1BD6506}"/>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D6D5E59A-2D82-4E30-8B13-F560B51DEC96}"/>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8" name="Θέση υποσέλιδου 7">
            <a:extLst>
              <a:ext uri="{FF2B5EF4-FFF2-40B4-BE49-F238E27FC236}">
                <a16:creationId xmlns:a16="http://schemas.microsoft.com/office/drawing/2014/main" id="{2D55AFB4-6009-4636-92CD-6A738343E94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C906CB2-01A3-4602-97E7-B1B977E0A777}"/>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1755468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32518A-170F-43C1-A468-D0490FDDD89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8FF096C-62AA-40F5-B0A5-47B8ABDDB6FA}"/>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4" name="Θέση υποσέλιδου 3">
            <a:extLst>
              <a:ext uri="{FF2B5EF4-FFF2-40B4-BE49-F238E27FC236}">
                <a16:creationId xmlns:a16="http://schemas.microsoft.com/office/drawing/2014/main" id="{5C8BF49C-F02A-4971-94A5-775619DC893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2A39D516-3BE2-4648-88EF-92BEC39169AA}"/>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4655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399273C-7AB5-4181-ACA7-787523D94C3B}"/>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3" name="Θέση υποσέλιδου 2">
            <a:extLst>
              <a:ext uri="{FF2B5EF4-FFF2-40B4-BE49-F238E27FC236}">
                <a16:creationId xmlns:a16="http://schemas.microsoft.com/office/drawing/2014/main" id="{6CFF98D7-6581-4ADC-9847-FB2349206F8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7959AD8-142A-4E6E-A2BF-89A7088B6DAE}"/>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1525283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7C424D-DA5E-417D-A9BC-B7E999124C2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F73D807-51C9-42B6-AA7B-CF8436A6E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8E2F4A1F-AC3E-4403-8279-E7629BFF4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2434006A-2AAE-4DC4-90B1-2B65B01D2B86}"/>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6" name="Θέση υποσέλιδου 5">
            <a:extLst>
              <a:ext uri="{FF2B5EF4-FFF2-40B4-BE49-F238E27FC236}">
                <a16:creationId xmlns:a16="http://schemas.microsoft.com/office/drawing/2014/main" id="{597AB36C-A756-44AF-A807-D1C63D6FA37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1823D5F-7253-49D9-A82D-9955186F0D77}"/>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1531840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CCB57D-FA07-4B75-B2B5-0F431862927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61F6053-705A-476E-BEC8-B5FCA931A2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1BBC93A-3823-4A5C-B76A-1F2809D256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83B9E747-A0C1-4182-BC04-74A2D39C6072}"/>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6" name="Θέση υποσέλιδου 5">
            <a:extLst>
              <a:ext uri="{FF2B5EF4-FFF2-40B4-BE49-F238E27FC236}">
                <a16:creationId xmlns:a16="http://schemas.microsoft.com/office/drawing/2014/main" id="{B54BAC8F-F19C-49B9-91D9-453391478E1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A0B265B-B37E-4F61-B151-AD08A0A09F99}"/>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1358081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DD8EA0-97F4-437D-83CC-BA888AF27CB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06F133F-E6FE-41FB-BB9C-B7832C559F29}"/>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B3F22B14-CBAC-4FA4-AD06-751550782D61}"/>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5" name="Θέση υποσέλιδου 4">
            <a:extLst>
              <a:ext uri="{FF2B5EF4-FFF2-40B4-BE49-F238E27FC236}">
                <a16:creationId xmlns:a16="http://schemas.microsoft.com/office/drawing/2014/main" id="{6470283E-19F1-4EF3-9098-3431B3A3BE0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F9DD7E-4A89-4C1E-BCF0-13C740CCEEF1}"/>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39261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8AECBDED-3756-8B8B-6AF6-AA67916DC1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4" name="Title 1"/>
          <p:cNvSpPr>
            <a:spLocks noGrp="1"/>
          </p:cNvSpPr>
          <p:nvPr>
            <p:ph type="ctrTitle"/>
          </p:nvPr>
        </p:nvSpPr>
        <p:spPr>
          <a:xfrm>
            <a:off x="1433015" y="4585643"/>
            <a:ext cx="10399593" cy="603239"/>
          </a:xfrm>
          <a:prstGeom prst="rect">
            <a:avLst/>
          </a:prstGeom>
        </p:spPr>
        <p:txBody>
          <a:bodyPr anchor="b">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291763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8733BE92-FA83-47A9-8520-D168BB11503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F76FAD2-A10E-4967-917C-C800D78F1669}"/>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2413744F-05EB-4AA4-BCFC-39E0CB31B7EF}"/>
              </a:ext>
            </a:extLst>
          </p:cNvPr>
          <p:cNvSpPr>
            <a:spLocks noGrp="1"/>
          </p:cNvSpPr>
          <p:nvPr>
            <p:ph type="dt" sz="half" idx="10"/>
          </p:nvPr>
        </p:nvSpPr>
        <p:spPr/>
        <p:txBody>
          <a:bodyPr/>
          <a:lstStyle/>
          <a:p>
            <a:fld id="{F7E1D7D8-FAF4-4262-9B5F-342CA572B948}" type="datetimeFigureOut">
              <a:rPr lang="el-GR" smtClean="0"/>
              <a:t>4/6/2024</a:t>
            </a:fld>
            <a:endParaRPr lang="el-GR"/>
          </a:p>
        </p:txBody>
      </p:sp>
      <p:sp>
        <p:nvSpPr>
          <p:cNvPr id="5" name="Θέση υποσέλιδου 4">
            <a:extLst>
              <a:ext uri="{FF2B5EF4-FFF2-40B4-BE49-F238E27FC236}">
                <a16:creationId xmlns:a16="http://schemas.microsoft.com/office/drawing/2014/main" id="{24B9AD30-FAFB-4816-830E-39F8459446F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3B08D35-61FF-4040-A4FB-DD97B6C6F06C}"/>
              </a:ext>
            </a:extLst>
          </p:cNvPr>
          <p:cNvSpPr>
            <a:spLocks noGrp="1"/>
          </p:cNvSpPr>
          <p:nvPr>
            <p:ph type="sldNum" sz="quarter" idx="12"/>
          </p:nvPr>
        </p:nvSpPr>
        <p:spPr/>
        <p:txBody>
          <a:bodyPr/>
          <a:lstStyle/>
          <a:p>
            <a:fld id="{C30991A8-4169-40F9-97F0-F1DF8450DCE3}" type="slidenum">
              <a:rPr lang="el-GR" smtClean="0"/>
              <a:t>‹#›</a:t>
            </a:fld>
            <a:endParaRPr lang="el-GR"/>
          </a:p>
        </p:txBody>
      </p:sp>
    </p:spTree>
    <p:extLst>
      <p:ext uri="{BB962C8B-B14F-4D97-AF65-F5344CB8AC3E}">
        <p14:creationId xmlns:p14="http://schemas.microsoft.com/office/powerpoint/2010/main" val="531105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2141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 y="249"/>
            <a:ext cx="12191427" cy="6857821"/>
          </a:xfrm>
          <a:prstGeom prst="rect">
            <a:avLst/>
          </a:prstGeom>
        </p:spPr>
      </p:pic>
      <p:sp>
        <p:nvSpPr>
          <p:cNvPr id="8" name="Title 1"/>
          <p:cNvSpPr>
            <a:spLocks noGrp="1"/>
          </p:cNvSpPr>
          <p:nvPr>
            <p:ph type="ctrTitle" hasCustomPrompt="1"/>
          </p:nvPr>
        </p:nvSpPr>
        <p:spPr>
          <a:xfrm>
            <a:off x="406404" y="4350657"/>
            <a:ext cx="9144000" cy="933763"/>
          </a:xfrm>
          <a:prstGeom prst="rect">
            <a:avLst/>
          </a:prstGeom>
        </p:spPr>
        <p:txBody>
          <a:bodyPr anchor="b">
            <a:norm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add title</a:t>
            </a:r>
            <a:endParaRPr lang="en-GB" dirty="0"/>
          </a:p>
        </p:txBody>
      </p:sp>
      <p:sp>
        <p:nvSpPr>
          <p:cNvPr id="9" name="Subtitle 2"/>
          <p:cNvSpPr>
            <a:spLocks noGrp="1"/>
          </p:cNvSpPr>
          <p:nvPr>
            <p:ph type="subTitle" idx="1" hasCustomPrompt="1"/>
          </p:nvPr>
        </p:nvSpPr>
        <p:spPr>
          <a:xfrm>
            <a:off x="420913" y="5305880"/>
            <a:ext cx="9144000" cy="1655762"/>
          </a:xfrm>
          <a:prstGeom prst="rect">
            <a:avLst/>
          </a:prstGeom>
        </p:spPr>
        <p:txBody>
          <a:bodyPr>
            <a:normAutofit/>
          </a:bodyPr>
          <a:lstStyle>
            <a:lvl1pPr marL="0" indent="0" algn="l">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Tree>
    <p:extLst>
      <p:ext uri="{BB962C8B-B14F-4D97-AF65-F5344CB8AC3E}">
        <p14:creationId xmlns:p14="http://schemas.microsoft.com/office/powerpoint/2010/main" val="135002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D27B32E-D3A7-4A58-C80C-330DAD22DC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Tree>
    <p:extLst>
      <p:ext uri="{BB962C8B-B14F-4D97-AF65-F5344CB8AC3E}">
        <p14:creationId xmlns:p14="http://schemas.microsoft.com/office/powerpoint/2010/main" val="3961132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8AECBDED-3756-8B8B-6AF6-AA67916DC1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4" name="Title 1"/>
          <p:cNvSpPr>
            <a:spLocks noGrp="1"/>
          </p:cNvSpPr>
          <p:nvPr>
            <p:ph type="ctrTitle"/>
          </p:nvPr>
        </p:nvSpPr>
        <p:spPr>
          <a:xfrm>
            <a:off x="1433015" y="4585643"/>
            <a:ext cx="10399593" cy="603239"/>
          </a:xfrm>
          <a:prstGeom prst="rect">
            <a:avLst/>
          </a:prstGeom>
        </p:spPr>
        <p:txBody>
          <a:bodyPr anchor="b">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220601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
        <p:nvSpPr>
          <p:cNvPr id="10"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
        <p:nvSpPr>
          <p:cNvPr id="6" name="Title 1"/>
          <p:cNvSpPr>
            <a:spLocks noGrp="1"/>
          </p:cNvSpPr>
          <p:nvPr>
            <p:ph type="title" hasCustomPrompt="1"/>
          </p:nvPr>
        </p:nvSpPr>
        <p:spPr>
          <a:xfrm>
            <a:off x="555969" y="3082917"/>
            <a:ext cx="11080186" cy="1616083"/>
          </a:xfrm>
          <a:prstGeom prst="rect">
            <a:avLst/>
          </a:prstGeom>
        </p:spPr>
        <p:txBody>
          <a:bodyPr>
            <a:normAutofit/>
          </a:bodyPr>
          <a:lstStyle>
            <a:lvl1pPr algn="ctr">
              <a:defRPr sz="4000" b="1">
                <a:solidFill>
                  <a:schemeClr val="accent1"/>
                </a:solidFill>
                <a:latin typeface="Arial" panose="020B0604020202020204" pitchFamily="34" charset="0"/>
                <a:cs typeface="Arial" panose="020B0604020202020204" pitchFamily="34" charset="0"/>
              </a:defRPr>
            </a:lvl1pPr>
          </a:lstStyle>
          <a:p>
            <a:r>
              <a:rPr lang="en-US" dirty="0"/>
              <a:t>Section Titles</a:t>
            </a:r>
            <a:endParaRPr lang="en-GB" dirty="0"/>
          </a:p>
        </p:txBody>
      </p:sp>
    </p:spTree>
    <p:extLst>
      <p:ext uri="{BB962C8B-B14F-4D97-AF65-F5344CB8AC3E}">
        <p14:creationId xmlns:p14="http://schemas.microsoft.com/office/powerpoint/2010/main" val="3153038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402779" y="1266817"/>
            <a:ext cx="11045707" cy="1325563"/>
          </a:xfrm>
          <a:prstGeom prst="rect">
            <a:avLst/>
          </a:prstGeom>
        </p:spPr>
        <p:txBody>
          <a:bodyPr>
            <a:norm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0" name="Content Placeholder 2"/>
          <p:cNvSpPr>
            <a:spLocks noGrp="1"/>
          </p:cNvSpPr>
          <p:nvPr>
            <p:ph idx="1"/>
          </p:nvPr>
        </p:nvSpPr>
        <p:spPr>
          <a:xfrm>
            <a:off x="402776" y="2059658"/>
            <a:ext cx="11045709" cy="4311206"/>
          </a:xfrm>
          <a:prstGeom prst="rect">
            <a:avLst/>
          </a:prstGeom>
        </p:spPr>
        <p:txBody>
          <a:bodyPr/>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Tree>
    <p:extLst>
      <p:ext uri="{BB962C8B-B14F-4D97-AF65-F5344CB8AC3E}">
        <p14:creationId xmlns:p14="http://schemas.microsoft.com/office/powerpoint/2010/main" val="3865821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 y="0"/>
            <a:ext cx="12191748" cy="6858000"/>
          </a:xfrm>
          <a:prstGeom prst="rect">
            <a:avLst/>
          </a:prstGeom>
        </p:spPr>
      </p:pic>
      <p:sp>
        <p:nvSpPr>
          <p:cNvPr id="10" name="Content Placeholder 2"/>
          <p:cNvSpPr>
            <a:spLocks noGrp="1"/>
          </p:cNvSpPr>
          <p:nvPr>
            <p:ph idx="1"/>
          </p:nvPr>
        </p:nvSpPr>
        <p:spPr>
          <a:xfrm>
            <a:off x="570201" y="3592040"/>
            <a:ext cx="11045709" cy="1184149"/>
          </a:xfrm>
          <a:prstGeom prst="rect">
            <a:avLst/>
          </a:prstGeom>
        </p:spPr>
        <p:txBody>
          <a:bodyPr/>
          <a:lstStyle>
            <a:lvl1pPr marL="0" indent="0" algn="ctr">
              <a:buClr>
                <a:srgbClr val="CC2F2F"/>
              </a:buClr>
              <a:buNone/>
              <a:defRPr>
                <a:solidFill>
                  <a:schemeClr val="accent1"/>
                </a:solidFill>
                <a:latin typeface="Arial" panose="020B0604020202020204" pitchFamily="34" charset="0"/>
                <a:cs typeface="Arial" panose="020B0604020202020204"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dirty="0"/>
              <a:t>Edit Master text styles</a:t>
            </a:r>
          </a:p>
        </p:txBody>
      </p:sp>
    </p:spTree>
    <p:extLst>
      <p:ext uri="{BB962C8B-B14F-4D97-AF65-F5344CB8AC3E}">
        <p14:creationId xmlns:p14="http://schemas.microsoft.com/office/powerpoint/2010/main" val="291930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 y="0"/>
            <a:ext cx="12192000" cy="1682750"/>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3416897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925858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
        <p:nvSpPr>
          <p:cNvPr id="10"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
        <p:nvSpPr>
          <p:cNvPr id="6" name="Title 1"/>
          <p:cNvSpPr>
            <a:spLocks noGrp="1"/>
          </p:cNvSpPr>
          <p:nvPr>
            <p:ph type="title" hasCustomPrompt="1"/>
          </p:nvPr>
        </p:nvSpPr>
        <p:spPr>
          <a:xfrm>
            <a:off x="555969" y="3082917"/>
            <a:ext cx="11080186" cy="1616083"/>
          </a:xfrm>
          <a:prstGeom prst="rect">
            <a:avLst/>
          </a:prstGeom>
        </p:spPr>
        <p:txBody>
          <a:bodyPr>
            <a:normAutofit/>
          </a:bodyPr>
          <a:lstStyle>
            <a:lvl1pPr algn="ctr">
              <a:defRPr sz="4000" b="1">
                <a:solidFill>
                  <a:schemeClr val="accent1"/>
                </a:solidFill>
                <a:latin typeface="Arial" panose="020B0604020202020204" pitchFamily="34" charset="0"/>
                <a:cs typeface="Arial" panose="020B0604020202020204" pitchFamily="34" charset="0"/>
              </a:defRPr>
            </a:lvl1pPr>
          </a:lstStyle>
          <a:p>
            <a:r>
              <a:rPr lang="en-US"/>
              <a:t>Section Titles</a:t>
            </a:r>
            <a:endParaRPr lang="en-GB"/>
          </a:p>
        </p:txBody>
      </p:sp>
    </p:spTree>
    <p:extLst>
      <p:ext uri="{BB962C8B-B14F-4D97-AF65-F5344CB8AC3E}">
        <p14:creationId xmlns:p14="http://schemas.microsoft.com/office/powerpoint/2010/main" val="92830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dia afbeelding verticaal">
    <p:spTree>
      <p:nvGrpSpPr>
        <p:cNvPr id="1" name=""/>
        <p:cNvGrpSpPr/>
        <p:nvPr/>
      </p:nvGrpSpPr>
      <p:grpSpPr>
        <a:xfrm>
          <a:off x="0" y="0"/>
          <a:ext cx="0" cy="0"/>
          <a:chOff x="0" y="0"/>
          <a:chExt cx="0" cy="0"/>
        </a:xfrm>
      </p:grpSpPr>
      <p:sp>
        <p:nvSpPr>
          <p:cNvPr id="16" name="Rechthoek 15"/>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3043017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pic>
        <p:nvPicPr>
          <p:cNvPr id="13" name="Afbeelding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9541882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eldia verticaal">
    <p:spTree>
      <p:nvGrpSpPr>
        <p:cNvPr id="1" name=""/>
        <p:cNvGrpSpPr/>
        <p:nvPr/>
      </p:nvGrpSpPr>
      <p:grpSpPr>
        <a:xfrm>
          <a:off x="0" y="0"/>
          <a:ext cx="0" cy="0"/>
          <a:chOff x="0" y="0"/>
          <a:chExt cx="0" cy="0"/>
        </a:xfrm>
      </p:grpSpPr>
      <p:sp>
        <p:nvSpPr>
          <p:cNvPr id="13" name="Rechthoek 12"/>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2628972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eldia horizontaal">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endParaRPr lang="nl-NL" dirty="0"/>
          </a:p>
        </p:txBody>
      </p:sp>
      <p:pic>
        <p:nvPicPr>
          <p:cNvPr id="7" name="Afbeelding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9" y="0"/>
            <a:ext cx="12182611" cy="1681200"/>
          </a:xfrm>
          <a:prstGeom prst="rect">
            <a:avLst/>
          </a:prstGeom>
        </p:spPr>
      </p:pic>
    </p:spTree>
    <p:extLst>
      <p:ext uri="{BB962C8B-B14F-4D97-AF65-F5344CB8AC3E}">
        <p14:creationId xmlns:p14="http://schemas.microsoft.com/office/powerpoint/2010/main" val="277965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nhoudsopgave">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75661984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nhoudsopgave met afbeelding">
    <p:spTree>
      <p:nvGrpSpPr>
        <p:cNvPr id="1" name=""/>
        <p:cNvGrpSpPr/>
        <p:nvPr/>
      </p:nvGrpSpPr>
      <p:grpSpPr>
        <a:xfrm>
          <a:off x="0" y="0"/>
          <a:ext cx="0" cy="0"/>
          <a:chOff x="0" y="0"/>
          <a:chExt cx="0" cy="0"/>
        </a:xfrm>
      </p:grpSpPr>
      <p:sp>
        <p:nvSpPr>
          <p:cNvPr id="5" name="Rechthoek 4"/>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210954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67666058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73969343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441403021"/>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765728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402779" y="1266817"/>
            <a:ext cx="11045707" cy="1325563"/>
          </a:xfrm>
          <a:prstGeom prst="rect">
            <a:avLst/>
          </a:prstGeom>
        </p:spPr>
        <p:txBody>
          <a:bodyPr>
            <a:norm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0" name="Content Placeholder 2"/>
          <p:cNvSpPr>
            <a:spLocks noGrp="1"/>
          </p:cNvSpPr>
          <p:nvPr>
            <p:ph idx="1"/>
          </p:nvPr>
        </p:nvSpPr>
        <p:spPr>
          <a:xfrm>
            <a:off x="402776" y="2059658"/>
            <a:ext cx="11045709" cy="4311206"/>
          </a:xfrm>
          <a:prstGeom prst="rect">
            <a:avLst/>
          </a:prstGeom>
        </p:spPr>
        <p:txBody>
          <a:bodyPr/>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734407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376220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90957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5332342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5658333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kstvlak A">
    <p:spTree>
      <p:nvGrpSpPr>
        <p:cNvPr id="1" name=""/>
        <p:cNvGrpSpPr/>
        <p:nvPr/>
      </p:nvGrpSpPr>
      <p:grpSpPr>
        <a:xfrm>
          <a:off x="0" y="0"/>
          <a:ext cx="0" cy="0"/>
          <a:chOff x="0" y="0"/>
          <a:chExt cx="0" cy="0"/>
        </a:xfrm>
      </p:grpSpPr>
      <p:sp>
        <p:nvSpPr>
          <p:cNvPr id="7" name="Rechthoek 6"/>
          <p:cNvSpPr/>
          <p:nvPr/>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2840246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kstvlak B">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91215363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255706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Afbeelding verticaal kleur">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05340894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4085681213"/>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kst horizontaal A">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683256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 y="0"/>
            <a:ext cx="12191748" cy="6858000"/>
          </a:xfrm>
          <a:prstGeom prst="rect">
            <a:avLst/>
          </a:prstGeom>
        </p:spPr>
      </p:pic>
      <p:sp>
        <p:nvSpPr>
          <p:cNvPr id="10" name="Content Placeholder 2"/>
          <p:cNvSpPr>
            <a:spLocks noGrp="1"/>
          </p:cNvSpPr>
          <p:nvPr>
            <p:ph idx="1"/>
          </p:nvPr>
        </p:nvSpPr>
        <p:spPr>
          <a:xfrm>
            <a:off x="570201" y="3592040"/>
            <a:ext cx="11045709" cy="1184149"/>
          </a:xfrm>
          <a:prstGeom prst="rect">
            <a:avLst/>
          </a:prstGeom>
        </p:spPr>
        <p:txBody>
          <a:bodyPr/>
          <a:lstStyle>
            <a:lvl1pPr marL="0" indent="0" algn="ctr">
              <a:buClr>
                <a:srgbClr val="CC2F2F"/>
              </a:buClr>
              <a:buNone/>
              <a:defRPr>
                <a:solidFill>
                  <a:schemeClr val="accent1"/>
                </a:solidFill>
                <a:latin typeface="Arial" panose="020B0604020202020204" pitchFamily="34" charset="0"/>
                <a:cs typeface="Arial" panose="020B0604020202020204"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p:txBody>
      </p:sp>
    </p:spTree>
    <p:extLst>
      <p:ext uri="{BB962C8B-B14F-4D97-AF65-F5344CB8AC3E}">
        <p14:creationId xmlns:p14="http://schemas.microsoft.com/office/powerpoint/2010/main" val="2015827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ekst horizontaal B">
    <p:spTree>
      <p:nvGrpSpPr>
        <p:cNvPr id="1" name=""/>
        <p:cNvGrpSpPr/>
        <p:nvPr/>
      </p:nvGrpSpPr>
      <p:grpSpPr>
        <a:xfrm>
          <a:off x="0" y="0"/>
          <a:ext cx="0" cy="0"/>
          <a:chOff x="0" y="0"/>
          <a:chExt cx="0" cy="0"/>
        </a:xfrm>
      </p:grpSpPr>
      <p:sp>
        <p:nvSpPr>
          <p:cNvPr id="6" name="Rechthoek 5"/>
          <p:cNvSpPr/>
          <p:nvPr/>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925932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18108670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823895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4704913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4179068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791568368"/>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4085750377"/>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378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461027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14312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267">
            <a:off x="956367" y="719533"/>
            <a:ext cx="5145600" cy="4326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335">
            <a:off x="962267" y="5007233"/>
            <a:ext cx="4102400" cy="7188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500"/>
              <a:buNone/>
              <a:defRPr sz="2133">
                <a:latin typeface="Open Sans Medium"/>
                <a:ea typeface="Open Sans Medium"/>
                <a:cs typeface="Open Sans Medium"/>
                <a:sym typeface="Open Sans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882081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83517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abel/grafiek verticaal">
    <p:spTree>
      <p:nvGrpSpPr>
        <p:cNvPr id="1" name=""/>
        <p:cNvGrpSpPr/>
        <p:nvPr/>
      </p:nvGrpSpPr>
      <p:grpSpPr>
        <a:xfrm>
          <a:off x="0" y="0"/>
          <a:ext cx="0" cy="0"/>
          <a:chOff x="0" y="0"/>
          <a:chExt cx="0" cy="0"/>
        </a:xfrm>
      </p:grpSpPr>
      <p:sp>
        <p:nvSpPr>
          <p:cNvPr id="7" name="Rechthoek 6"/>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47647466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ontact A">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530439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ontact B">
    <p:spTree>
      <p:nvGrpSpPr>
        <p:cNvPr id="1" name=""/>
        <p:cNvGrpSpPr/>
        <p:nvPr/>
      </p:nvGrpSpPr>
      <p:grpSpPr>
        <a:xfrm>
          <a:off x="0" y="0"/>
          <a:ext cx="0" cy="0"/>
          <a:chOff x="0" y="0"/>
          <a:chExt cx="0" cy="0"/>
        </a:xfrm>
      </p:grpSpPr>
      <p:sp>
        <p:nvSpPr>
          <p:cNvPr id="6" name="Rechthoek 5"/>
          <p:cNvSpPr/>
          <p:nvPr/>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163502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430037336"/>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5B9BD4"/>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0746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267">
            <a:off x="956367" y="719533"/>
            <a:ext cx="5145600" cy="4326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335">
            <a:off x="962267" y="5007233"/>
            <a:ext cx="4102400" cy="7188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500"/>
              <a:buNone/>
              <a:defRPr sz="2133">
                <a:latin typeface="Open Sans Medium"/>
                <a:ea typeface="Open Sans Medium"/>
                <a:cs typeface="Open Sans Medium"/>
                <a:sym typeface="Open Sans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93301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611700" y="3167600"/>
            <a:ext cx="44976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Clr>
                <a:schemeClr val="accent2"/>
              </a:buClr>
              <a:buSzPts val="3600"/>
              <a:buNone/>
              <a:defRPr sz="6400"/>
            </a:lvl1pPr>
            <a:lvl2pPr lvl="1" algn="ctr">
              <a:spcBef>
                <a:spcPts val="0"/>
              </a:spcBef>
              <a:spcAft>
                <a:spcPts val="0"/>
              </a:spcAft>
              <a:buClr>
                <a:schemeClr val="accent2"/>
              </a:buClr>
              <a:buSzPts val="3600"/>
              <a:buNone/>
              <a:defRPr sz="4800">
                <a:solidFill>
                  <a:schemeClr val="accent2"/>
                </a:solidFill>
              </a:defRPr>
            </a:lvl2pPr>
            <a:lvl3pPr lvl="2" algn="ctr">
              <a:spcBef>
                <a:spcPts val="0"/>
              </a:spcBef>
              <a:spcAft>
                <a:spcPts val="0"/>
              </a:spcAft>
              <a:buClr>
                <a:schemeClr val="accent2"/>
              </a:buClr>
              <a:buSzPts val="3600"/>
              <a:buNone/>
              <a:defRPr sz="4800">
                <a:solidFill>
                  <a:schemeClr val="accent2"/>
                </a:solidFill>
              </a:defRPr>
            </a:lvl3pPr>
            <a:lvl4pPr lvl="3" algn="ctr">
              <a:spcBef>
                <a:spcPts val="0"/>
              </a:spcBef>
              <a:spcAft>
                <a:spcPts val="0"/>
              </a:spcAft>
              <a:buClr>
                <a:schemeClr val="accent2"/>
              </a:buClr>
              <a:buSzPts val="3600"/>
              <a:buNone/>
              <a:defRPr sz="4800">
                <a:solidFill>
                  <a:schemeClr val="accent2"/>
                </a:solidFill>
              </a:defRPr>
            </a:lvl4pPr>
            <a:lvl5pPr lvl="4" algn="ctr">
              <a:spcBef>
                <a:spcPts val="0"/>
              </a:spcBef>
              <a:spcAft>
                <a:spcPts val="0"/>
              </a:spcAft>
              <a:buClr>
                <a:schemeClr val="accent2"/>
              </a:buClr>
              <a:buSzPts val="3600"/>
              <a:buNone/>
              <a:defRPr sz="4800">
                <a:solidFill>
                  <a:schemeClr val="accent2"/>
                </a:solidFill>
              </a:defRPr>
            </a:lvl5pPr>
            <a:lvl6pPr lvl="5" algn="ctr">
              <a:spcBef>
                <a:spcPts val="0"/>
              </a:spcBef>
              <a:spcAft>
                <a:spcPts val="0"/>
              </a:spcAft>
              <a:buClr>
                <a:schemeClr val="accent2"/>
              </a:buClr>
              <a:buSzPts val="3600"/>
              <a:buNone/>
              <a:defRPr sz="4800">
                <a:solidFill>
                  <a:schemeClr val="accent2"/>
                </a:solidFill>
              </a:defRPr>
            </a:lvl6pPr>
            <a:lvl7pPr lvl="6" algn="ctr">
              <a:spcBef>
                <a:spcPts val="0"/>
              </a:spcBef>
              <a:spcAft>
                <a:spcPts val="0"/>
              </a:spcAft>
              <a:buClr>
                <a:schemeClr val="accent2"/>
              </a:buClr>
              <a:buSzPts val="3600"/>
              <a:buNone/>
              <a:defRPr sz="4800">
                <a:solidFill>
                  <a:schemeClr val="accent2"/>
                </a:solidFill>
              </a:defRPr>
            </a:lvl7pPr>
            <a:lvl8pPr lvl="7" algn="ctr">
              <a:spcBef>
                <a:spcPts val="0"/>
              </a:spcBef>
              <a:spcAft>
                <a:spcPts val="0"/>
              </a:spcAft>
              <a:buClr>
                <a:schemeClr val="accent2"/>
              </a:buClr>
              <a:buSzPts val="3600"/>
              <a:buNone/>
              <a:defRPr sz="4800">
                <a:solidFill>
                  <a:schemeClr val="accent2"/>
                </a:solidFill>
              </a:defRPr>
            </a:lvl8pPr>
            <a:lvl9pPr lvl="8" algn="ctr">
              <a:spcBef>
                <a:spcPts val="0"/>
              </a:spcBef>
              <a:spcAft>
                <a:spcPts val="0"/>
              </a:spcAft>
              <a:buClr>
                <a:schemeClr val="accent2"/>
              </a:buClr>
              <a:buSzPts val="3600"/>
              <a:buNone/>
              <a:defRPr sz="4800">
                <a:solidFill>
                  <a:schemeClr val="accent2"/>
                </a:solidFill>
              </a:defRPr>
            </a:lvl9pPr>
          </a:lstStyle>
          <a:p>
            <a:endParaRPr/>
          </a:p>
        </p:txBody>
      </p:sp>
      <p:sp>
        <p:nvSpPr>
          <p:cNvPr id="13" name="Google Shape;13;p3"/>
          <p:cNvSpPr txBox="1">
            <a:spLocks noGrp="1"/>
          </p:cNvSpPr>
          <p:nvPr>
            <p:ph type="title" idx="2" hasCustomPrompt="1"/>
          </p:nvPr>
        </p:nvSpPr>
        <p:spPr>
          <a:xfrm>
            <a:off x="5611700" y="2106067"/>
            <a:ext cx="44976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6000"/>
              <a:buNone/>
              <a:defRPr sz="6400" b="1"/>
            </a:lvl1pPr>
            <a:lvl2pPr lvl="1" algn="ctr" rtl="0">
              <a:spcBef>
                <a:spcPts val="0"/>
              </a:spcBef>
              <a:spcAft>
                <a:spcPts val="0"/>
              </a:spcAft>
              <a:buClr>
                <a:schemeClr val="accent2"/>
              </a:buClr>
              <a:buSzPts val="6000"/>
              <a:buNone/>
              <a:defRPr sz="8000">
                <a:solidFill>
                  <a:schemeClr val="accent2"/>
                </a:solidFill>
              </a:defRPr>
            </a:lvl2pPr>
            <a:lvl3pPr lvl="2" algn="ctr" rtl="0">
              <a:spcBef>
                <a:spcPts val="0"/>
              </a:spcBef>
              <a:spcAft>
                <a:spcPts val="0"/>
              </a:spcAft>
              <a:buClr>
                <a:schemeClr val="accent2"/>
              </a:buClr>
              <a:buSzPts val="6000"/>
              <a:buNone/>
              <a:defRPr sz="8000">
                <a:solidFill>
                  <a:schemeClr val="accent2"/>
                </a:solidFill>
              </a:defRPr>
            </a:lvl3pPr>
            <a:lvl4pPr lvl="3" algn="ctr" rtl="0">
              <a:spcBef>
                <a:spcPts val="0"/>
              </a:spcBef>
              <a:spcAft>
                <a:spcPts val="0"/>
              </a:spcAft>
              <a:buClr>
                <a:schemeClr val="accent2"/>
              </a:buClr>
              <a:buSzPts val="6000"/>
              <a:buNone/>
              <a:defRPr sz="8000">
                <a:solidFill>
                  <a:schemeClr val="accent2"/>
                </a:solidFill>
              </a:defRPr>
            </a:lvl4pPr>
            <a:lvl5pPr lvl="4" algn="ctr" rtl="0">
              <a:spcBef>
                <a:spcPts val="0"/>
              </a:spcBef>
              <a:spcAft>
                <a:spcPts val="0"/>
              </a:spcAft>
              <a:buClr>
                <a:schemeClr val="accent2"/>
              </a:buClr>
              <a:buSzPts val="6000"/>
              <a:buNone/>
              <a:defRPr sz="8000">
                <a:solidFill>
                  <a:schemeClr val="accent2"/>
                </a:solidFill>
              </a:defRPr>
            </a:lvl5pPr>
            <a:lvl6pPr lvl="5" algn="ctr" rtl="0">
              <a:spcBef>
                <a:spcPts val="0"/>
              </a:spcBef>
              <a:spcAft>
                <a:spcPts val="0"/>
              </a:spcAft>
              <a:buClr>
                <a:schemeClr val="accent2"/>
              </a:buClr>
              <a:buSzPts val="6000"/>
              <a:buNone/>
              <a:defRPr sz="8000">
                <a:solidFill>
                  <a:schemeClr val="accent2"/>
                </a:solidFill>
              </a:defRPr>
            </a:lvl6pPr>
            <a:lvl7pPr lvl="6" algn="ctr" rtl="0">
              <a:spcBef>
                <a:spcPts val="0"/>
              </a:spcBef>
              <a:spcAft>
                <a:spcPts val="0"/>
              </a:spcAft>
              <a:buClr>
                <a:schemeClr val="accent2"/>
              </a:buClr>
              <a:buSzPts val="6000"/>
              <a:buNone/>
              <a:defRPr sz="8000">
                <a:solidFill>
                  <a:schemeClr val="accent2"/>
                </a:solidFill>
              </a:defRPr>
            </a:lvl7pPr>
            <a:lvl8pPr lvl="7" algn="ctr" rtl="0">
              <a:spcBef>
                <a:spcPts val="0"/>
              </a:spcBef>
              <a:spcAft>
                <a:spcPts val="0"/>
              </a:spcAft>
              <a:buClr>
                <a:schemeClr val="accent2"/>
              </a:buClr>
              <a:buSzPts val="6000"/>
              <a:buNone/>
              <a:defRPr sz="8000">
                <a:solidFill>
                  <a:schemeClr val="accent2"/>
                </a:solidFill>
              </a:defRPr>
            </a:lvl8pPr>
            <a:lvl9pPr lvl="8" algn="ctr" rtl="0">
              <a:spcBef>
                <a:spcPts val="0"/>
              </a:spcBef>
              <a:spcAft>
                <a:spcPts val="0"/>
              </a:spcAft>
              <a:buClr>
                <a:schemeClr val="accent2"/>
              </a:buClr>
              <a:buSzPts val="6000"/>
              <a:buNone/>
              <a:defRPr sz="8000">
                <a:solidFill>
                  <a:schemeClr val="accent2"/>
                </a:solidFill>
              </a:defRPr>
            </a:lvl9pPr>
          </a:lstStyle>
          <a:p>
            <a:r>
              <a:t>xx%</a:t>
            </a:r>
          </a:p>
        </p:txBody>
      </p:sp>
      <p:sp>
        <p:nvSpPr>
          <p:cNvPr id="14" name="Google Shape;14;p3"/>
          <p:cNvSpPr txBox="1">
            <a:spLocks noGrp="1"/>
          </p:cNvSpPr>
          <p:nvPr>
            <p:ph type="subTitle" idx="1"/>
          </p:nvPr>
        </p:nvSpPr>
        <p:spPr>
          <a:xfrm>
            <a:off x="5611700" y="4290000"/>
            <a:ext cx="4497600" cy="82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133"/>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1224056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062600" y="2712767"/>
            <a:ext cx="3074800" cy="71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500"/>
              <a:buFont typeface="Bebas Neue"/>
              <a:buNone/>
              <a:defRPr sz="3467" b="1">
                <a:latin typeface="Alata"/>
                <a:ea typeface="Alata"/>
                <a:cs typeface="Alata"/>
                <a:sym typeface="Alata"/>
              </a:defRPr>
            </a:lvl1pPr>
            <a:lvl2pPr lvl="1"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2pPr>
            <a:lvl3pPr lvl="2"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3pPr>
            <a:lvl4pPr lvl="3"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4pPr>
            <a:lvl5pPr lvl="4"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5pPr>
            <a:lvl6pPr lvl="5"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6pPr>
            <a:lvl7pPr lvl="6"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7pPr>
            <a:lvl8pPr lvl="7"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8pPr>
            <a:lvl9pPr lvl="8" algn="ctr">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8063633" y="4078733"/>
            <a:ext cx="3074800" cy="7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500"/>
              <a:buFont typeface="Bebas Neue"/>
              <a:buNone/>
              <a:defRPr sz="3467" b="1">
                <a:latin typeface="Alata"/>
                <a:ea typeface="Alata"/>
                <a:cs typeface="Alata"/>
                <a:sym typeface="Alata"/>
              </a:defRPr>
            </a:lvl1pPr>
            <a:lvl2pPr lvl="1"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2pPr>
            <a:lvl3pPr lvl="2"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3pPr>
            <a:lvl4pPr lvl="3"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4pPr>
            <a:lvl5pPr lvl="4"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5pPr>
            <a:lvl6pPr lvl="5"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6pPr>
            <a:lvl7pPr lvl="6"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7pPr>
            <a:lvl8pPr lvl="7"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8pPr>
            <a:lvl9pPr lvl="8"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062600" y="3393633"/>
            <a:ext cx="3074800" cy="107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2" name="Google Shape;22;p5"/>
          <p:cNvSpPr txBox="1">
            <a:spLocks noGrp="1"/>
          </p:cNvSpPr>
          <p:nvPr>
            <p:ph type="subTitle" idx="4"/>
          </p:nvPr>
        </p:nvSpPr>
        <p:spPr>
          <a:xfrm>
            <a:off x="8063633" y="4759600"/>
            <a:ext cx="3074800" cy="107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 name="Google Shape;23;p5"/>
          <p:cNvSpPr txBox="1">
            <a:spLocks noGrp="1"/>
          </p:cNvSpPr>
          <p:nvPr>
            <p:ph type="title"/>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103511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7632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1652400" y="4154584"/>
            <a:ext cx="3023200" cy="7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500"/>
              <a:buFont typeface="Bebas Neue"/>
              <a:buNone/>
              <a:defRPr sz="3467" b="1">
                <a:latin typeface="Alata"/>
                <a:ea typeface="Alata"/>
                <a:cs typeface="Alata"/>
                <a:sym typeface="Alata"/>
              </a:defRPr>
            </a:lvl1pPr>
            <a:lvl2pPr lvl="1"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2pPr>
            <a:lvl3pPr lvl="2"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3pPr>
            <a:lvl4pPr lvl="3"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4pPr>
            <a:lvl5pPr lvl="4"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5pPr>
            <a:lvl6pPr lvl="5"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6pPr>
            <a:lvl7pPr lvl="6"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7pPr>
            <a:lvl8pPr lvl="7"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8pPr>
            <a:lvl9pPr lvl="8"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9pPr>
          </a:lstStyle>
          <a:p>
            <a:endParaRPr/>
          </a:p>
        </p:txBody>
      </p:sp>
      <p:sp>
        <p:nvSpPr>
          <p:cNvPr id="62" name="Google Shape;62;p14"/>
          <p:cNvSpPr txBox="1">
            <a:spLocks noGrp="1"/>
          </p:cNvSpPr>
          <p:nvPr>
            <p:ph type="subTitle" idx="2"/>
          </p:nvPr>
        </p:nvSpPr>
        <p:spPr>
          <a:xfrm>
            <a:off x="7520380" y="2380951"/>
            <a:ext cx="3023200" cy="7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500"/>
              <a:buFont typeface="Bebas Neue"/>
              <a:buNone/>
              <a:defRPr sz="3467" b="1">
                <a:latin typeface="Alata"/>
                <a:ea typeface="Alata"/>
                <a:cs typeface="Alata"/>
                <a:sym typeface="Alata"/>
              </a:defRPr>
            </a:lvl1pPr>
            <a:lvl2pPr lvl="1"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2pPr>
            <a:lvl3pPr lvl="2"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3pPr>
            <a:lvl4pPr lvl="3"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4pPr>
            <a:lvl5pPr lvl="4"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5pPr>
            <a:lvl6pPr lvl="5"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6pPr>
            <a:lvl7pPr lvl="6"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7pPr>
            <a:lvl8pPr lvl="7"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8pPr>
            <a:lvl9pPr lvl="8"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9pPr>
          </a:lstStyle>
          <a:p>
            <a:endParaRPr/>
          </a:p>
        </p:txBody>
      </p:sp>
      <p:sp>
        <p:nvSpPr>
          <p:cNvPr id="63" name="Google Shape;63;p14"/>
          <p:cNvSpPr txBox="1">
            <a:spLocks noGrp="1"/>
          </p:cNvSpPr>
          <p:nvPr>
            <p:ph type="subTitle" idx="3"/>
          </p:nvPr>
        </p:nvSpPr>
        <p:spPr>
          <a:xfrm>
            <a:off x="1652400" y="4862949"/>
            <a:ext cx="3023200" cy="9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4" name="Google Shape;64;p14"/>
          <p:cNvSpPr txBox="1">
            <a:spLocks noGrp="1"/>
          </p:cNvSpPr>
          <p:nvPr>
            <p:ph type="subTitle" idx="4"/>
          </p:nvPr>
        </p:nvSpPr>
        <p:spPr>
          <a:xfrm>
            <a:off x="7520380" y="3089316"/>
            <a:ext cx="3023200" cy="9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5" name="Google Shape;65;p14"/>
          <p:cNvSpPr txBox="1">
            <a:spLocks noGrp="1"/>
          </p:cNvSpPr>
          <p:nvPr>
            <p:ph type="title"/>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33741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1476300" y="2009533"/>
            <a:ext cx="5598000" cy="35908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2000">
                <a:solidFill>
                  <a:srgbClr val="434343"/>
                </a:solidFill>
              </a:defRPr>
            </a:lvl1pPr>
            <a:lvl2pPr marL="1219170" lvl="1" indent="-431789" rtl="0">
              <a:lnSpc>
                <a:spcPct val="115000"/>
              </a:lnSpc>
              <a:spcBef>
                <a:spcPts val="0"/>
              </a:spcBef>
              <a:spcAft>
                <a:spcPts val="0"/>
              </a:spcAft>
              <a:buClr>
                <a:srgbClr val="434343"/>
              </a:buClr>
              <a:buSzPts val="1500"/>
              <a:buChar char="○"/>
              <a:defRPr>
                <a:solidFill>
                  <a:srgbClr val="434343"/>
                </a:solidFill>
              </a:defRPr>
            </a:lvl2pPr>
            <a:lvl3pPr marL="1828754" lvl="2" indent="-431789" rtl="0">
              <a:lnSpc>
                <a:spcPct val="115000"/>
              </a:lnSpc>
              <a:spcBef>
                <a:spcPts val="0"/>
              </a:spcBef>
              <a:spcAft>
                <a:spcPts val="0"/>
              </a:spcAft>
              <a:buClr>
                <a:srgbClr val="434343"/>
              </a:buClr>
              <a:buSzPts val="1500"/>
              <a:buChar char="■"/>
              <a:defRPr>
                <a:solidFill>
                  <a:srgbClr val="434343"/>
                </a:solidFill>
              </a:defRPr>
            </a:lvl3pPr>
            <a:lvl4pPr marL="2438339" lvl="3" indent="-431789" rtl="0">
              <a:lnSpc>
                <a:spcPct val="115000"/>
              </a:lnSpc>
              <a:spcBef>
                <a:spcPts val="0"/>
              </a:spcBef>
              <a:spcAft>
                <a:spcPts val="0"/>
              </a:spcAft>
              <a:buClr>
                <a:srgbClr val="434343"/>
              </a:buClr>
              <a:buSzPts val="1500"/>
              <a:buChar char="●"/>
              <a:defRPr>
                <a:solidFill>
                  <a:srgbClr val="434343"/>
                </a:solidFill>
              </a:defRPr>
            </a:lvl4pPr>
            <a:lvl5pPr marL="3047924" lvl="4" indent="-431789" rtl="0">
              <a:lnSpc>
                <a:spcPct val="115000"/>
              </a:lnSpc>
              <a:spcBef>
                <a:spcPts val="0"/>
              </a:spcBef>
              <a:spcAft>
                <a:spcPts val="0"/>
              </a:spcAft>
              <a:buClr>
                <a:srgbClr val="434343"/>
              </a:buClr>
              <a:buSzPts val="1500"/>
              <a:buChar char="○"/>
              <a:defRPr>
                <a:solidFill>
                  <a:srgbClr val="434343"/>
                </a:solidFill>
              </a:defRPr>
            </a:lvl5pPr>
            <a:lvl6pPr marL="3657509" lvl="5" indent="-431789" rtl="0">
              <a:lnSpc>
                <a:spcPct val="115000"/>
              </a:lnSpc>
              <a:spcBef>
                <a:spcPts val="0"/>
              </a:spcBef>
              <a:spcAft>
                <a:spcPts val="0"/>
              </a:spcAft>
              <a:buClr>
                <a:srgbClr val="434343"/>
              </a:buClr>
              <a:buSzPts val="1500"/>
              <a:buChar char="■"/>
              <a:defRPr>
                <a:solidFill>
                  <a:srgbClr val="434343"/>
                </a:solidFill>
              </a:defRPr>
            </a:lvl6pPr>
            <a:lvl7pPr marL="4267093" lvl="6" indent="-431789" rtl="0">
              <a:lnSpc>
                <a:spcPct val="115000"/>
              </a:lnSpc>
              <a:spcBef>
                <a:spcPts val="0"/>
              </a:spcBef>
              <a:spcAft>
                <a:spcPts val="0"/>
              </a:spcAft>
              <a:buClr>
                <a:srgbClr val="434343"/>
              </a:buClr>
              <a:buSzPts val="1500"/>
              <a:buChar char="●"/>
              <a:defRPr>
                <a:solidFill>
                  <a:srgbClr val="434343"/>
                </a:solidFill>
              </a:defRPr>
            </a:lvl7pPr>
            <a:lvl8pPr marL="4876678" lvl="7" indent="-431789" rtl="0">
              <a:lnSpc>
                <a:spcPct val="115000"/>
              </a:lnSpc>
              <a:spcBef>
                <a:spcPts val="0"/>
              </a:spcBef>
              <a:spcAft>
                <a:spcPts val="0"/>
              </a:spcAft>
              <a:buClr>
                <a:srgbClr val="434343"/>
              </a:buClr>
              <a:buSzPts val="1500"/>
              <a:buChar char="○"/>
              <a:defRPr>
                <a:solidFill>
                  <a:srgbClr val="434343"/>
                </a:solidFill>
              </a:defRPr>
            </a:lvl8pPr>
            <a:lvl9pPr marL="5486263" lvl="8" indent="-431789" rtl="0">
              <a:lnSpc>
                <a:spcPct val="115000"/>
              </a:lnSpc>
              <a:spcBef>
                <a:spcPts val="0"/>
              </a:spcBef>
              <a:spcAft>
                <a:spcPts val="0"/>
              </a:spcAft>
              <a:buClr>
                <a:srgbClr val="434343"/>
              </a:buClr>
              <a:buSzPts val="1500"/>
              <a:buChar char="■"/>
              <a:defRPr>
                <a:solidFill>
                  <a:srgbClr val="434343"/>
                </a:solidFill>
              </a:defRPr>
            </a:lvl9pPr>
          </a:lstStyle>
          <a:p>
            <a:endParaRPr/>
          </a:p>
        </p:txBody>
      </p:sp>
      <p:sp>
        <p:nvSpPr>
          <p:cNvPr id="28" name="Google Shape;28;p7"/>
          <p:cNvSpPr txBox="1">
            <a:spLocks noGrp="1"/>
          </p:cNvSpPr>
          <p:nvPr>
            <p:ph type="title"/>
          </p:nvPr>
        </p:nvSpPr>
        <p:spPr>
          <a:xfrm>
            <a:off x="4343433" y="762000"/>
            <a:ext cx="6840400" cy="914400"/>
          </a:xfrm>
          <a:prstGeom prst="rect">
            <a:avLst/>
          </a:prstGeom>
          <a:solidFill>
            <a:schemeClr val="dk1"/>
          </a:solidFill>
          <a:ln>
            <a:noFill/>
          </a:ln>
          <a:effectLst>
            <a:outerShdw blurRad="57150" algn="bl" rotWithShape="0">
              <a:schemeClr val="dk1">
                <a:alpha val="50000"/>
              </a:schemeClr>
            </a:outerShdw>
          </a:effectLst>
        </p:spPr>
        <p:txBody>
          <a:bodyPr spcFirstLastPara="1" wrap="square" lIns="91425" tIns="91425" rIns="91425" bIns="91425" anchor="ctr" anchorCtr="0">
            <a:noAutofit/>
          </a:bodyPr>
          <a:lstStyle>
            <a:lvl1pPr lvl="0" rtl="0">
              <a:spcBef>
                <a:spcPts val="0"/>
              </a:spcBef>
              <a:spcAft>
                <a:spcPts val="0"/>
              </a:spcAft>
              <a:buClr>
                <a:schemeClr val="accent2"/>
              </a:buClr>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50144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894716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1003600" y="2418805"/>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42" name="Google Shape;42;p13"/>
          <p:cNvSpPr txBox="1">
            <a:spLocks noGrp="1"/>
          </p:cNvSpPr>
          <p:nvPr>
            <p:ph type="title" idx="2" hasCustomPrompt="1"/>
          </p:nvPr>
        </p:nvSpPr>
        <p:spPr>
          <a:xfrm>
            <a:off x="1003600" y="179762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43" name="Google Shape;43;p13"/>
          <p:cNvSpPr txBox="1">
            <a:spLocks noGrp="1"/>
          </p:cNvSpPr>
          <p:nvPr>
            <p:ph type="title" idx="3"/>
          </p:nvPr>
        </p:nvSpPr>
        <p:spPr>
          <a:xfrm>
            <a:off x="4519857" y="2418805"/>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44" name="Google Shape;44;p13"/>
          <p:cNvSpPr txBox="1">
            <a:spLocks noGrp="1"/>
          </p:cNvSpPr>
          <p:nvPr>
            <p:ph type="title" idx="4" hasCustomPrompt="1"/>
          </p:nvPr>
        </p:nvSpPr>
        <p:spPr>
          <a:xfrm>
            <a:off x="4519857" y="179762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45" name="Google Shape;45;p13"/>
          <p:cNvSpPr txBox="1">
            <a:spLocks noGrp="1"/>
          </p:cNvSpPr>
          <p:nvPr>
            <p:ph type="title" idx="5"/>
          </p:nvPr>
        </p:nvSpPr>
        <p:spPr>
          <a:xfrm>
            <a:off x="1003600" y="4948153"/>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46" name="Google Shape;46;p13"/>
          <p:cNvSpPr txBox="1">
            <a:spLocks noGrp="1"/>
          </p:cNvSpPr>
          <p:nvPr>
            <p:ph type="subTitle" idx="1"/>
          </p:nvPr>
        </p:nvSpPr>
        <p:spPr>
          <a:xfrm>
            <a:off x="1003600" y="5560889"/>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7" name="Google Shape;47;p13"/>
          <p:cNvSpPr txBox="1">
            <a:spLocks noGrp="1"/>
          </p:cNvSpPr>
          <p:nvPr>
            <p:ph type="title" idx="6" hasCustomPrompt="1"/>
          </p:nvPr>
        </p:nvSpPr>
        <p:spPr>
          <a:xfrm>
            <a:off x="1003600" y="432153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48" name="Google Shape;48;p13"/>
          <p:cNvSpPr txBox="1">
            <a:spLocks noGrp="1"/>
          </p:cNvSpPr>
          <p:nvPr>
            <p:ph type="title" idx="7"/>
          </p:nvPr>
        </p:nvSpPr>
        <p:spPr>
          <a:xfrm>
            <a:off x="4519857" y="4948153"/>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49" name="Google Shape;49;p13"/>
          <p:cNvSpPr txBox="1">
            <a:spLocks noGrp="1"/>
          </p:cNvSpPr>
          <p:nvPr>
            <p:ph type="subTitle" idx="8"/>
          </p:nvPr>
        </p:nvSpPr>
        <p:spPr>
          <a:xfrm>
            <a:off x="4519857" y="5560889"/>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0" name="Google Shape;50;p13"/>
          <p:cNvSpPr txBox="1">
            <a:spLocks noGrp="1"/>
          </p:cNvSpPr>
          <p:nvPr>
            <p:ph type="title" idx="9" hasCustomPrompt="1"/>
          </p:nvPr>
        </p:nvSpPr>
        <p:spPr>
          <a:xfrm>
            <a:off x="4519857" y="432153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51" name="Google Shape;51;p13"/>
          <p:cNvSpPr txBox="1">
            <a:spLocks noGrp="1"/>
          </p:cNvSpPr>
          <p:nvPr>
            <p:ph type="title" idx="13"/>
          </p:nvPr>
        </p:nvSpPr>
        <p:spPr>
          <a:xfrm>
            <a:off x="8027567" y="2418805"/>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52" name="Google Shape;52;p13"/>
          <p:cNvSpPr txBox="1">
            <a:spLocks noGrp="1"/>
          </p:cNvSpPr>
          <p:nvPr>
            <p:ph type="subTitle" idx="14"/>
          </p:nvPr>
        </p:nvSpPr>
        <p:spPr>
          <a:xfrm>
            <a:off x="8026367" y="3032033"/>
            <a:ext cx="3160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3" name="Google Shape;53;p13"/>
          <p:cNvSpPr txBox="1">
            <a:spLocks noGrp="1"/>
          </p:cNvSpPr>
          <p:nvPr>
            <p:ph type="title" idx="15" hasCustomPrompt="1"/>
          </p:nvPr>
        </p:nvSpPr>
        <p:spPr>
          <a:xfrm>
            <a:off x="8027567" y="179762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54" name="Google Shape;54;p13"/>
          <p:cNvSpPr txBox="1">
            <a:spLocks noGrp="1"/>
          </p:cNvSpPr>
          <p:nvPr>
            <p:ph type="title" idx="16"/>
          </p:nvPr>
        </p:nvSpPr>
        <p:spPr>
          <a:xfrm>
            <a:off x="8027567" y="4948153"/>
            <a:ext cx="3157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467"/>
            </a:lvl1pPr>
            <a:lvl2pPr lvl="1" algn="ctr" rtl="0">
              <a:spcBef>
                <a:spcPts val="0"/>
              </a:spcBef>
              <a:spcAft>
                <a:spcPts val="0"/>
              </a:spcAft>
              <a:buClr>
                <a:schemeClr val="accent2"/>
              </a:buClr>
              <a:buSzPts val="2500"/>
              <a:buNone/>
              <a:defRPr sz="3333">
                <a:solidFill>
                  <a:schemeClr val="accent2"/>
                </a:solidFill>
              </a:defRPr>
            </a:lvl2pPr>
            <a:lvl3pPr lvl="2" algn="ctr" rtl="0">
              <a:spcBef>
                <a:spcPts val="0"/>
              </a:spcBef>
              <a:spcAft>
                <a:spcPts val="0"/>
              </a:spcAft>
              <a:buClr>
                <a:schemeClr val="accent2"/>
              </a:buClr>
              <a:buSzPts val="2500"/>
              <a:buNone/>
              <a:defRPr sz="3333">
                <a:solidFill>
                  <a:schemeClr val="accent2"/>
                </a:solidFill>
              </a:defRPr>
            </a:lvl3pPr>
            <a:lvl4pPr lvl="3" algn="ctr" rtl="0">
              <a:spcBef>
                <a:spcPts val="0"/>
              </a:spcBef>
              <a:spcAft>
                <a:spcPts val="0"/>
              </a:spcAft>
              <a:buClr>
                <a:schemeClr val="accent2"/>
              </a:buClr>
              <a:buSzPts val="2500"/>
              <a:buNone/>
              <a:defRPr sz="3333">
                <a:solidFill>
                  <a:schemeClr val="accent2"/>
                </a:solidFill>
              </a:defRPr>
            </a:lvl4pPr>
            <a:lvl5pPr lvl="4" algn="ctr" rtl="0">
              <a:spcBef>
                <a:spcPts val="0"/>
              </a:spcBef>
              <a:spcAft>
                <a:spcPts val="0"/>
              </a:spcAft>
              <a:buClr>
                <a:schemeClr val="accent2"/>
              </a:buClr>
              <a:buSzPts val="2500"/>
              <a:buNone/>
              <a:defRPr sz="3333">
                <a:solidFill>
                  <a:schemeClr val="accent2"/>
                </a:solidFill>
              </a:defRPr>
            </a:lvl5pPr>
            <a:lvl6pPr lvl="5" algn="ctr" rtl="0">
              <a:spcBef>
                <a:spcPts val="0"/>
              </a:spcBef>
              <a:spcAft>
                <a:spcPts val="0"/>
              </a:spcAft>
              <a:buClr>
                <a:schemeClr val="accent2"/>
              </a:buClr>
              <a:buSzPts val="2500"/>
              <a:buNone/>
              <a:defRPr sz="3333">
                <a:solidFill>
                  <a:schemeClr val="accent2"/>
                </a:solidFill>
              </a:defRPr>
            </a:lvl6pPr>
            <a:lvl7pPr lvl="6" algn="ctr" rtl="0">
              <a:spcBef>
                <a:spcPts val="0"/>
              </a:spcBef>
              <a:spcAft>
                <a:spcPts val="0"/>
              </a:spcAft>
              <a:buClr>
                <a:schemeClr val="accent2"/>
              </a:buClr>
              <a:buSzPts val="2500"/>
              <a:buNone/>
              <a:defRPr sz="3333">
                <a:solidFill>
                  <a:schemeClr val="accent2"/>
                </a:solidFill>
              </a:defRPr>
            </a:lvl7pPr>
            <a:lvl8pPr lvl="7" algn="ctr" rtl="0">
              <a:spcBef>
                <a:spcPts val="0"/>
              </a:spcBef>
              <a:spcAft>
                <a:spcPts val="0"/>
              </a:spcAft>
              <a:buClr>
                <a:schemeClr val="accent2"/>
              </a:buClr>
              <a:buSzPts val="2500"/>
              <a:buNone/>
              <a:defRPr sz="3333">
                <a:solidFill>
                  <a:schemeClr val="accent2"/>
                </a:solidFill>
              </a:defRPr>
            </a:lvl8pPr>
            <a:lvl9pPr lvl="8" algn="ctr" rtl="0">
              <a:spcBef>
                <a:spcPts val="0"/>
              </a:spcBef>
              <a:spcAft>
                <a:spcPts val="0"/>
              </a:spcAft>
              <a:buClr>
                <a:schemeClr val="accent2"/>
              </a:buClr>
              <a:buSzPts val="2500"/>
              <a:buNone/>
              <a:defRPr sz="3333">
                <a:solidFill>
                  <a:schemeClr val="accent2"/>
                </a:solidFill>
              </a:defRPr>
            </a:lvl9pPr>
          </a:lstStyle>
          <a:p>
            <a:endParaRPr/>
          </a:p>
        </p:txBody>
      </p:sp>
      <p:sp>
        <p:nvSpPr>
          <p:cNvPr id="55" name="Google Shape;55;p13"/>
          <p:cNvSpPr txBox="1">
            <a:spLocks noGrp="1"/>
          </p:cNvSpPr>
          <p:nvPr>
            <p:ph type="subTitle" idx="17"/>
          </p:nvPr>
        </p:nvSpPr>
        <p:spPr>
          <a:xfrm>
            <a:off x="8027567" y="5560889"/>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6" name="Google Shape;56;p13"/>
          <p:cNvSpPr txBox="1">
            <a:spLocks noGrp="1"/>
          </p:cNvSpPr>
          <p:nvPr>
            <p:ph type="title" idx="18" hasCustomPrompt="1"/>
          </p:nvPr>
        </p:nvSpPr>
        <p:spPr>
          <a:xfrm>
            <a:off x="8027567" y="4321539"/>
            <a:ext cx="3157600" cy="59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4800" b="1"/>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r>
              <a:t>xx%</a:t>
            </a:r>
          </a:p>
        </p:txBody>
      </p:sp>
      <p:sp>
        <p:nvSpPr>
          <p:cNvPr id="57" name="Google Shape;57;p13"/>
          <p:cNvSpPr txBox="1">
            <a:spLocks noGrp="1"/>
          </p:cNvSpPr>
          <p:nvPr>
            <p:ph type="subTitle" idx="19"/>
          </p:nvPr>
        </p:nvSpPr>
        <p:spPr>
          <a:xfrm>
            <a:off x="4519857" y="3032033"/>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8" name="Google Shape;58;p13"/>
          <p:cNvSpPr txBox="1">
            <a:spLocks noGrp="1"/>
          </p:cNvSpPr>
          <p:nvPr>
            <p:ph type="subTitle" idx="20"/>
          </p:nvPr>
        </p:nvSpPr>
        <p:spPr>
          <a:xfrm>
            <a:off x="1003600" y="3032033"/>
            <a:ext cx="31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59" name="Google Shape;59;p13"/>
          <p:cNvSpPr txBox="1">
            <a:spLocks noGrp="1"/>
          </p:cNvSpPr>
          <p:nvPr>
            <p:ph type="title" idx="21"/>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0914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1652400" y="4154584"/>
            <a:ext cx="3023200" cy="7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500"/>
              <a:buFont typeface="Bebas Neue"/>
              <a:buNone/>
              <a:defRPr sz="3467" b="1">
                <a:latin typeface="Alata"/>
                <a:ea typeface="Alata"/>
                <a:cs typeface="Alata"/>
                <a:sym typeface="Alata"/>
              </a:defRPr>
            </a:lvl1pPr>
            <a:lvl2pPr lvl="1"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2pPr>
            <a:lvl3pPr lvl="2"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3pPr>
            <a:lvl4pPr lvl="3"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4pPr>
            <a:lvl5pPr lvl="4"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5pPr>
            <a:lvl6pPr lvl="5"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6pPr>
            <a:lvl7pPr lvl="6"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7pPr>
            <a:lvl8pPr lvl="7"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8pPr>
            <a:lvl9pPr lvl="8"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9pPr>
          </a:lstStyle>
          <a:p>
            <a:endParaRPr/>
          </a:p>
        </p:txBody>
      </p:sp>
      <p:sp>
        <p:nvSpPr>
          <p:cNvPr id="62" name="Google Shape;62;p14"/>
          <p:cNvSpPr txBox="1">
            <a:spLocks noGrp="1"/>
          </p:cNvSpPr>
          <p:nvPr>
            <p:ph type="subTitle" idx="2"/>
          </p:nvPr>
        </p:nvSpPr>
        <p:spPr>
          <a:xfrm>
            <a:off x="7520380" y="2380951"/>
            <a:ext cx="3023200" cy="7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500"/>
              <a:buFont typeface="Bebas Neue"/>
              <a:buNone/>
              <a:defRPr sz="3467" b="1">
                <a:latin typeface="Alata"/>
                <a:ea typeface="Alata"/>
                <a:cs typeface="Alata"/>
                <a:sym typeface="Alata"/>
              </a:defRPr>
            </a:lvl1pPr>
            <a:lvl2pPr lvl="1"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2pPr>
            <a:lvl3pPr lvl="2"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3pPr>
            <a:lvl4pPr lvl="3"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4pPr>
            <a:lvl5pPr lvl="4"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5pPr>
            <a:lvl6pPr lvl="5"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6pPr>
            <a:lvl7pPr lvl="6"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7pPr>
            <a:lvl8pPr lvl="7"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8pPr>
            <a:lvl9pPr lvl="8" algn="ctr" rtl="0">
              <a:lnSpc>
                <a:spcPct val="100000"/>
              </a:lnSpc>
              <a:spcBef>
                <a:spcPts val="0"/>
              </a:spcBef>
              <a:spcAft>
                <a:spcPts val="0"/>
              </a:spcAft>
              <a:buClr>
                <a:schemeClr val="accent2"/>
              </a:buClr>
              <a:buSzPts val="2500"/>
              <a:buFont typeface="Bebas Neue"/>
              <a:buNone/>
              <a:defRPr sz="3333">
                <a:solidFill>
                  <a:schemeClr val="accent2"/>
                </a:solidFill>
                <a:latin typeface="Bebas Neue"/>
                <a:ea typeface="Bebas Neue"/>
                <a:cs typeface="Bebas Neue"/>
                <a:sym typeface="Bebas Neue"/>
              </a:defRPr>
            </a:lvl9pPr>
          </a:lstStyle>
          <a:p>
            <a:endParaRPr/>
          </a:p>
        </p:txBody>
      </p:sp>
      <p:sp>
        <p:nvSpPr>
          <p:cNvPr id="63" name="Google Shape;63;p14"/>
          <p:cNvSpPr txBox="1">
            <a:spLocks noGrp="1"/>
          </p:cNvSpPr>
          <p:nvPr>
            <p:ph type="subTitle" idx="3"/>
          </p:nvPr>
        </p:nvSpPr>
        <p:spPr>
          <a:xfrm>
            <a:off x="1652400" y="4862949"/>
            <a:ext cx="3023200" cy="9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4" name="Google Shape;64;p14"/>
          <p:cNvSpPr txBox="1">
            <a:spLocks noGrp="1"/>
          </p:cNvSpPr>
          <p:nvPr>
            <p:ph type="subTitle" idx="4"/>
          </p:nvPr>
        </p:nvSpPr>
        <p:spPr>
          <a:xfrm>
            <a:off x="7520380" y="3089316"/>
            <a:ext cx="3023200" cy="9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5" name="Google Shape;65;p14"/>
          <p:cNvSpPr txBox="1">
            <a:spLocks noGrp="1"/>
          </p:cNvSpPr>
          <p:nvPr>
            <p:ph type="title"/>
          </p:nvPr>
        </p:nvSpPr>
        <p:spPr>
          <a:xfrm>
            <a:off x="960000" y="402867"/>
            <a:ext cx="10272000" cy="916000"/>
          </a:xfrm>
          <a:prstGeom prst="rect">
            <a:avLst/>
          </a:prstGeom>
          <a:solidFill>
            <a:schemeClr val="dk1"/>
          </a:solidFill>
          <a:ln>
            <a:noFill/>
          </a:ln>
          <a:effectLst>
            <a:outerShdw blurRad="57150" dist="28575" dir="1740000" algn="bl" rotWithShape="0">
              <a:schemeClr val="lt2">
                <a:alpha val="5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20552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12721466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a:defRPr sz="1800"/>
            </a:lvl1pPr>
          </a:lstStyle>
          <a:p>
            <a:r>
              <a:t>Autore e data</a:t>
            </a:r>
          </a:p>
        </p:txBody>
      </p:sp>
      <p:sp>
        <p:nvSpPr>
          <p:cNvPr id="12" name="Titolo presentazione"/>
          <p:cNvSpPr txBox="1">
            <a:spLocks noGrp="1"/>
          </p:cNvSpPr>
          <p:nvPr>
            <p:ph type="title" hasCustomPrompt="1"/>
          </p:nvPr>
        </p:nvSpPr>
        <p:spPr>
          <a:prstGeom prst="rect">
            <a:avLst/>
          </a:prstGeom>
        </p:spPr>
        <p:txBody>
          <a:bodyPr/>
          <a:lstStyle/>
          <a:p>
            <a:r>
              <a:t>Titolo presentazione</a:t>
            </a:r>
          </a:p>
        </p:txBody>
      </p:sp>
      <p:sp>
        <p:nvSpPr>
          <p:cNvPr id="13" name="Corpo livello uno…"/>
          <p:cNvSpPr txBox="1">
            <a:spLocks noGrp="1"/>
          </p:cNvSpPr>
          <p:nvPr>
            <p:ph type="body" sz="quarter" idx="1" hasCustomPrompt="1"/>
          </p:nvPr>
        </p:nvSpPr>
        <p:spPr>
          <a:prstGeom prst="rect">
            <a:avLst/>
          </a:prstGeom>
        </p:spPr>
        <p:txBody>
          <a:body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136902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g2cf42e83154_0_296"/>
          <p:cNvSpPr txBox="1">
            <a:spLocks noGrp="1"/>
          </p:cNvSpPr>
          <p:nvPr>
            <p:ph type="title"/>
          </p:nvPr>
        </p:nvSpPr>
        <p:spPr>
          <a:xfrm>
            <a:off x="782066" y="1320000"/>
            <a:ext cx="10795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30" name="Google Shape;30;g2cf42e83154_0_296"/>
          <p:cNvSpPr txBox="1">
            <a:spLocks noGrp="1"/>
          </p:cNvSpPr>
          <p:nvPr>
            <p:ph type="body" idx="1"/>
          </p:nvPr>
        </p:nvSpPr>
        <p:spPr>
          <a:xfrm>
            <a:off x="782066" y="2160000"/>
            <a:ext cx="10795600" cy="4080000"/>
          </a:xfrm>
          <a:prstGeom prst="rect">
            <a:avLst/>
          </a:prstGeom>
        </p:spPr>
        <p:txBody>
          <a:bodyPr spcFirstLastPara="1" wrap="square" lIns="91425" tIns="91425" rIns="91425" bIns="91425" anchor="t" anchorCtr="0">
            <a:normAutofit/>
          </a:bodyPr>
          <a:lstStyle>
            <a:lvl1pPr marL="609608" lvl="0" indent="-414872">
              <a:spcBef>
                <a:spcPts val="0"/>
              </a:spcBef>
              <a:spcAft>
                <a:spcPts val="0"/>
              </a:spcAft>
              <a:buSzPts val="1300"/>
              <a:buChar char="●"/>
              <a:defRPr/>
            </a:lvl1pPr>
            <a:lvl2pPr marL="1219215" lvl="1" indent="-397939">
              <a:spcBef>
                <a:spcPts val="0"/>
              </a:spcBef>
              <a:spcAft>
                <a:spcPts val="0"/>
              </a:spcAft>
              <a:buSzPts val="1100"/>
              <a:buChar char="○"/>
              <a:defRPr/>
            </a:lvl2pPr>
            <a:lvl3pPr marL="1828823" lvl="2" indent="-397939">
              <a:spcBef>
                <a:spcPts val="0"/>
              </a:spcBef>
              <a:spcAft>
                <a:spcPts val="0"/>
              </a:spcAft>
              <a:buSzPts val="1100"/>
              <a:buChar char="■"/>
              <a:defRPr/>
            </a:lvl3pPr>
            <a:lvl4pPr marL="2438431" lvl="3" indent="-397939">
              <a:spcBef>
                <a:spcPts val="0"/>
              </a:spcBef>
              <a:spcAft>
                <a:spcPts val="0"/>
              </a:spcAft>
              <a:buSzPts val="1100"/>
              <a:buChar char="●"/>
              <a:defRPr/>
            </a:lvl4pPr>
            <a:lvl5pPr marL="3048038" lvl="4" indent="-397939">
              <a:spcBef>
                <a:spcPts val="0"/>
              </a:spcBef>
              <a:spcAft>
                <a:spcPts val="0"/>
              </a:spcAft>
              <a:buSzPts val="1100"/>
              <a:buChar char="○"/>
              <a:defRPr/>
            </a:lvl5pPr>
            <a:lvl6pPr marL="3657646" lvl="5" indent="-397939">
              <a:spcBef>
                <a:spcPts val="0"/>
              </a:spcBef>
              <a:spcAft>
                <a:spcPts val="0"/>
              </a:spcAft>
              <a:buSzPts val="1100"/>
              <a:buChar char="■"/>
              <a:defRPr/>
            </a:lvl6pPr>
            <a:lvl7pPr marL="4267254" lvl="6" indent="-397939">
              <a:spcBef>
                <a:spcPts val="0"/>
              </a:spcBef>
              <a:spcAft>
                <a:spcPts val="0"/>
              </a:spcAft>
              <a:buSzPts val="1100"/>
              <a:buChar char="●"/>
              <a:defRPr/>
            </a:lvl7pPr>
            <a:lvl8pPr marL="4876861" lvl="7" indent="-397939">
              <a:spcBef>
                <a:spcPts val="0"/>
              </a:spcBef>
              <a:spcAft>
                <a:spcPts val="0"/>
              </a:spcAft>
              <a:buSzPts val="1100"/>
              <a:buChar char="○"/>
              <a:defRPr/>
            </a:lvl8pPr>
            <a:lvl9pPr marL="5486469" lvl="8" indent="-397939">
              <a:spcBef>
                <a:spcPts val="0"/>
              </a:spcBef>
              <a:spcAft>
                <a:spcPts val="0"/>
              </a:spcAft>
              <a:buSzPts val="1100"/>
              <a:buChar char="■"/>
              <a:defRPr/>
            </a:lvl9pPr>
          </a:lstStyle>
          <a:p>
            <a:endParaRPr/>
          </a:p>
        </p:txBody>
      </p:sp>
      <p:sp>
        <p:nvSpPr>
          <p:cNvPr id="31" name="Google Shape;31;g2cf42e83154_0_29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t-IT" smtClean="0"/>
              <a:pPr algn="r"/>
              <a:t>‹#›</a:t>
            </a:fld>
            <a:endParaRPr lang="it-IT"/>
          </a:p>
        </p:txBody>
      </p:sp>
      <p:pic>
        <p:nvPicPr>
          <p:cNvPr id="32" name="Google Shape;32;g2cf42e83154_0_296"/>
          <p:cNvPicPr preferRelativeResize="0"/>
          <p:nvPr/>
        </p:nvPicPr>
        <p:blipFill rotWithShape="1">
          <a:blip r:embed="rId2">
            <a:alphaModFix/>
          </a:blip>
          <a:srcRect l="6094" t="22222" r="7340" b="20984"/>
          <a:stretch/>
        </p:blipFill>
        <p:spPr>
          <a:xfrm>
            <a:off x="249813" y="251367"/>
            <a:ext cx="2058356" cy="763600"/>
          </a:xfrm>
          <a:prstGeom prst="rect">
            <a:avLst/>
          </a:prstGeom>
          <a:noFill/>
          <a:ln>
            <a:noFill/>
          </a:ln>
        </p:spPr>
      </p:pic>
      <p:pic>
        <p:nvPicPr>
          <p:cNvPr id="33" name="Google Shape;33;g2cf42e83154_0_296"/>
          <p:cNvPicPr preferRelativeResize="0"/>
          <p:nvPr/>
        </p:nvPicPr>
        <p:blipFill>
          <a:blip r:embed="rId3">
            <a:alphaModFix/>
          </a:blip>
          <a:stretch>
            <a:fillRect/>
          </a:stretch>
        </p:blipFill>
        <p:spPr>
          <a:xfrm>
            <a:off x="9429071" y="352964"/>
            <a:ext cx="2351800" cy="524800"/>
          </a:xfrm>
          <a:prstGeom prst="rect">
            <a:avLst/>
          </a:prstGeom>
          <a:noFill/>
          <a:ln>
            <a:noFill/>
          </a:ln>
        </p:spPr>
      </p:pic>
      <p:sp>
        <p:nvSpPr>
          <p:cNvPr id="34" name="Google Shape;34;g2cf42e83154_0_296"/>
          <p:cNvSpPr txBox="1"/>
          <p:nvPr/>
        </p:nvSpPr>
        <p:spPr>
          <a:xfrm>
            <a:off x="148184" y="6285601"/>
            <a:ext cx="40000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200">
                <a:solidFill>
                  <a:schemeClr val="dk1"/>
                </a:solidFill>
                <a:latin typeface="Overpass Medium"/>
                <a:ea typeface="Overpass Medium"/>
                <a:cs typeface="Overpass Medium"/>
                <a:sym typeface="Overpass Medium"/>
              </a:rPr>
              <a:t>Project 101112737 — ARCADIA</a:t>
            </a:r>
            <a:endParaRPr sz="1734">
              <a:solidFill>
                <a:schemeClr val="dk1"/>
              </a:solidFill>
              <a:latin typeface="Overpass Medium"/>
              <a:ea typeface="Overpass Medium"/>
              <a:cs typeface="Overpass Medium"/>
              <a:sym typeface="Overpass Medium"/>
            </a:endParaRPr>
          </a:p>
        </p:txBody>
      </p:sp>
      <p:cxnSp>
        <p:nvCxnSpPr>
          <p:cNvPr id="35" name="Google Shape;35;g2cf42e83154_0_296"/>
          <p:cNvCxnSpPr/>
          <p:nvPr/>
        </p:nvCxnSpPr>
        <p:spPr>
          <a:xfrm flipH="1">
            <a:off x="-59616" y="6643200"/>
            <a:ext cx="2496000" cy="3600"/>
          </a:xfrm>
          <a:prstGeom prst="straightConnector1">
            <a:avLst/>
          </a:prstGeom>
          <a:noFill/>
          <a:ln w="952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9933986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olo immagine e descrizione">
  <p:cSld name="Titolo immagine e descrizione">
    <p:spTree>
      <p:nvGrpSpPr>
        <p:cNvPr id="1" name="Shape 52"/>
        <p:cNvGrpSpPr/>
        <p:nvPr/>
      </p:nvGrpSpPr>
      <p:grpSpPr>
        <a:xfrm>
          <a:off x="0" y="0"/>
          <a:ext cx="0" cy="0"/>
          <a:chOff x="0" y="0"/>
          <a:chExt cx="0" cy="0"/>
        </a:xfrm>
      </p:grpSpPr>
      <p:sp>
        <p:nvSpPr>
          <p:cNvPr id="53" name="Google Shape;53;g2cf42e83154_0_334"/>
          <p:cNvSpPr/>
          <p:nvPr/>
        </p:nvSpPr>
        <p:spPr>
          <a:xfrm>
            <a:off x="0" y="0"/>
            <a:ext cx="55448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54" name="Google Shape;54;g2cf42e83154_0_334"/>
          <p:cNvSpPr txBox="1">
            <a:spLocks noGrp="1"/>
          </p:cNvSpPr>
          <p:nvPr>
            <p:ph type="title"/>
          </p:nvPr>
        </p:nvSpPr>
        <p:spPr>
          <a:xfrm>
            <a:off x="782067" y="1320000"/>
            <a:ext cx="4499200" cy="840000"/>
          </a:xfrm>
          <a:prstGeom prst="rect">
            <a:avLst/>
          </a:prstGeom>
        </p:spPr>
        <p:txBody>
          <a:bodyPr spcFirstLastPara="1" wrap="square" lIns="91425" tIns="91425" rIns="91425" bIns="91425" anchor="t" anchorCtr="0">
            <a:normAutofit/>
          </a:bodyPr>
          <a:lstStyle>
            <a:lvl1pPr lvl="0">
              <a:spcBef>
                <a:spcPts val="0"/>
              </a:spcBef>
              <a:spcAft>
                <a:spcPts val="0"/>
              </a:spcAft>
              <a:buSzPts val="1900"/>
              <a:buNone/>
              <a:defRPr sz="2534"/>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55" name="Google Shape;55;g2cf42e83154_0_334"/>
          <p:cNvSpPr txBox="1">
            <a:spLocks noGrp="1"/>
          </p:cNvSpPr>
          <p:nvPr>
            <p:ph type="body" idx="1"/>
          </p:nvPr>
        </p:nvSpPr>
        <p:spPr>
          <a:xfrm>
            <a:off x="6619700" y="1536234"/>
            <a:ext cx="4958000" cy="4371200"/>
          </a:xfrm>
          <a:prstGeom prst="rect">
            <a:avLst/>
          </a:prstGeom>
        </p:spPr>
        <p:txBody>
          <a:bodyPr spcFirstLastPara="1" wrap="square" lIns="91425" tIns="91425" rIns="91425" bIns="91425" anchor="t" anchorCtr="0">
            <a:normAutofit/>
          </a:bodyPr>
          <a:lstStyle>
            <a:lvl1pPr marL="609608" lvl="0" indent="-414872">
              <a:spcBef>
                <a:spcPts val="0"/>
              </a:spcBef>
              <a:spcAft>
                <a:spcPts val="0"/>
              </a:spcAft>
              <a:buSzPts val="1300"/>
              <a:buChar char="●"/>
              <a:defRPr/>
            </a:lvl1pPr>
            <a:lvl2pPr marL="1219215" lvl="1" indent="-397939">
              <a:spcBef>
                <a:spcPts val="0"/>
              </a:spcBef>
              <a:spcAft>
                <a:spcPts val="0"/>
              </a:spcAft>
              <a:buSzPts val="1100"/>
              <a:buChar char="○"/>
              <a:defRPr/>
            </a:lvl2pPr>
            <a:lvl3pPr marL="1828823" lvl="2" indent="-397939">
              <a:spcBef>
                <a:spcPts val="0"/>
              </a:spcBef>
              <a:spcAft>
                <a:spcPts val="0"/>
              </a:spcAft>
              <a:buSzPts val="1100"/>
              <a:buChar char="■"/>
              <a:defRPr/>
            </a:lvl3pPr>
            <a:lvl4pPr marL="2438431" lvl="3" indent="-397939">
              <a:spcBef>
                <a:spcPts val="0"/>
              </a:spcBef>
              <a:spcAft>
                <a:spcPts val="0"/>
              </a:spcAft>
              <a:buSzPts val="1100"/>
              <a:buChar char="●"/>
              <a:defRPr/>
            </a:lvl4pPr>
            <a:lvl5pPr marL="3048038" lvl="4" indent="-397939">
              <a:spcBef>
                <a:spcPts val="0"/>
              </a:spcBef>
              <a:spcAft>
                <a:spcPts val="0"/>
              </a:spcAft>
              <a:buSzPts val="1100"/>
              <a:buChar char="○"/>
              <a:defRPr/>
            </a:lvl5pPr>
            <a:lvl6pPr marL="3657646" lvl="5" indent="-397939">
              <a:spcBef>
                <a:spcPts val="0"/>
              </a:spcBef>
              <a:spcAft>
                <a:spcPts val="0"/>
              </a:spcAft>
              <a:buSzPts val="1100"/>
              <a:buChar char="■"/>
              <a:defRPr/>
            </a:lvl6pPr>
            <a:lvl7pPr marL="4267254" lvl="6" indent="-397939">
              <a:spcBef>
                <a:spcPts val="0"/>
              </a:spcBef>
              <a:spcAft>
                <a:spcPts val="0"/>
              </a:spcAft>
              <a:buSzPts val="1100"/>
              <a:buChar char="●"/>
              <a:defRPr/>
            </a:lvl7pPr>
            <a:lvl8pPr marL="4876861" lvl="7" indent="-397939">
              <a:spcBef>
                <a:spcPts val="0"/>
              </a:spcBef>
              <a:spcAft>
                <a:spcPts val="0"/>
              </a:spcAft>
              <a:buSzPts val="1100"/>
              <a:buChar char="○"/>
              <a:defRPr/>
            </a:lvl8pPr>
            <a:lvl9pPr marL="5486469" lvl="8" indent="-397939">
              <a:spcBef>
                <a:spcPts val="0"/>
              </a:spcBef>
              <a:spcAft>
                <a:spcPts val="0"/>
              </a:spcAft>
              <a:buSzPts val="1100"/>
              <a:buChar char="■"/>
              <a:defRPr/>
            </a:lvl9pPr>
          </a:lstStyle>
          <a:p>
            <a:endParaRPr/>
          </a:p>
        </p:txBody>
      </p:sp>
      <p:sp>
        <p:nvSpPr>
          <p:cNvPr id="56" name="Google Shape;56;g2cf42e83154_0_33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t-IT" smtClean="0"/>
              <a:pPr algn="r"/>
              <a:t>‹#›</a:t>
            </a:fld>
            <a:endParaRPr lang="it-IT"/>
          </a:p>
        </p:txBody>
      </p:sp>
      <p:pic>
        <p:nvPicPr>
          <p:cNvPr id="57" name="Google Shape;57;g2cf42e83154_0_334"/>
          <p:cNvPicPr preferRelativeResize="0"/>
          <p:nvPr/>
        </p:nvPicPr>
        <p:blipFill rotWithShape="1">
          <a:blip r:embed="rId2">
            <a:alphaModFix/>
          </a:blip>
          <a:srcRect l="6094" t="22222" r="7340" b="20984"/>
          <a:stretch/>
        </p:blipFill>
        <p:spPr>
          <a:xfrm>
            <a:off x="249813" y="251367"/>
            <a:ext cx="2058356" cy="763600"/>
          </a:xfrm>
          <a:prstGeom prst="rect">
            <a:avLst/>
          </a:prstGeom>
          <a:noFill/>
          <a:ln>
            <a:noFill/>
          </a:ln>
        </p:spPr>
      </p:pic>
      <p:pic>
        <p:nvPicPr>
          <p:cNvPr id="58" name="Google Shape;58;g2cf42e83154_0_334"/>
          <p:cNvPicPr preferRelativeResize="0"/>
          <p:nvPr/>
        </p:nvPicPr>
        <p:blipFill>
          <a:blip r:embed="rId3">
            <a:alphaModFix/>
          </a:blip>
          <a:stretch>
            <a:fillRect/>
          </a:stretch>
        </p:blipFill>
        <p:spPr>
          <a:xfrm>
            <a:off x="9429071" y="352964"/>
            <a:ext cx="2351800" cy="524800"/>
          </a:xfrm>
          <a:prstGeom prst="rect">
            <a:avLst/>
          </a:prstGeom>
          <a:noFill/>
          <a:ln>
            <a:noFill/>
          </a:ln>
        </p:spPr>
      </p:pic>
      <p:sp>
        <p:nvSpPr>
          <p:cNvPr id="59" name="Google Shape;59;g2cf42e83154_0_334"/>
          <p:cNvSpPr txBox="1"/>
          <p:nvPr/>
        </p:nvSpPr>
        <p:spPr>
          <a:xfrm>
            <a:off x="148184" y="6285601"/>
            <a:ext cx="40000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200">
                <a:solidFill>
                  <a:schemeClr val="dk1"/>
                </a:solidFill>
                <a:latin typeface="Overpass Medium"/>
                <a:ea typeface="Overpass Medium"/>
                <a:cs typeface="Overpass Medium"/>
                <a:sym typeface="Overpass Medium"/>
              </a:rPr>
              <a:t>Project 101112737 — ARCADIA</a:t>
            </a:r>
            <a:endParaRPr sz="1734">
              <a:solidFill>
                <a:schemeClr val="dk1"/>
              </a:solidFill>
              <a:latin typeface="Overpass Medium"/>
              <a:ea typeface="Overpass Medium"/>
              <a:cs typeface="Overpass Medium"/>
              <a:sym typeface="Overpass Medium"/>
            </a:endParaRPr>
          </a:p>
        </p:txBody>
      </p:sp>
      <p:cxnSp>
        <p:nvCxnSpPr>
          <p:cNvPr id="60" name="Google Shape;60;g2cf42e83154_0_334"/>
          <p:cNvCxnSpPr/>
          <p:nvPr/>
        </p:nvCxnSpPr>
        <p:spPr>
          <a:xfrm flipH="1">
            <a:off x="-59616" y="6643200"/>
            <a:ext cx="2496000" cy="3600"/>
          </a:xfrm>
          <a:prstGeom prst="straightConnector1">
            <a:avLst/>
          </a:prstGeom>
          <a:noFill/>
          <a:ln w="952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7404578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3" name="Image 2" descr="Maquette PPT Region Normandie_2020_V0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4" name="Espace réservé du texte 3"/>
          <p:cNvSpPr>
            <a:spLocks noGrp="1"/>
          </p:cNvSpPr>
          <p:nvPr>
            <p:ph type="body" sz="quarter" idx="10" hasCustomPrompt="1"/>
          </p:nvPr>
        </p:nvSpPr>
        <p:spPr>
          <a:xfrm>
            <a:off x="883662" y="1762007"/>
            <a:ext cx="10444596" cy="1450576"/>
          </a:xfrm>
          <a:prstGeom prst="rect">
            <a:avLst/>
          </a:prstGeom>
        </p:spPr>
        <p:txBody>
          <a:bodyPr vert="horz" lIns="71569" tIns="35785" rIns="71569" bIns="35785">
            <a:spAutoFit/>
          </a:bodyPr>
          <a:lstStyle>
            <a:lvl1pPr marL="0" indent="0" algn="ctr">
              <a:spcBef>
                <a:spcPts val="0"/>
              </a:spcBef>
              <a:buNone/>
              <a:defRPr sz="4400">
                <a:solidFill>
                  <a:schemeClr val="bg1">
                    <a:alpha val="80000"/>
                  </a:schemeClr>
                </a:solidFill>
                <a:latin typeface="Avenir Light"/>
                <a:cs typeface="Avenir Light"/>
              </a:defRPr>
            </a:lvl1pPr>
          </a:lstStyle>
          <a:p>
            <a:pPr lvl="0"/>
            <a:r>
              <a:rPr lang="fr-FR" dirty="0"/>
              <a:t>TITRE</a:t>
            </a:r>
          </a:p>
          <a:p>
            <a:pPr lvl="0"/>
            <a:r>
              <a:rPr lang="fr-FR" dirty="0"/>
              <a:t>DE LA PRÉSENTATION</a:t>
            </a:r>
          </a:p>
        </p:txBody>
      </p:sp>
    </p:spTree>
    <p:extLst>
      <p:ext uri="{BB962C8B-B14F-4D97-AF65-F5344CB8AC3E}">
        <p14:creationId xmlns:p14="http://schemas.microsoft.com/office/powerpoint/2010/main" val="4577095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uverture partenaire">
    <p:spTree>
      <p:nvGrpSpPr>
        <p:cNvPr id="1" name=""/>
        <p:cNvGrpSpPr/>
        <p:nvPr/>
      </p:nvGrpSpPr>
      <p:grpSpPr>
        <a:xfrm>
          <a:off x="0" y="0"/>
          <a:ext cx="0" cy="0"/>
          <a:chOff x="0" y="0"/>
          <a:chExt cx="0" cy="0"/>
        </a:xfrm>
      </p:grpSpPr>
      <p:pic>
        <p:nvPicPr>
          <p:cNvPr id="2" name="Image 1" descr="Maquette PPT Region Normandie_2020_logos partenaires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4" name="Espace réservé du texte 3"/>
          <p:cNvSpPr>
            <a:spLocks noGrp="1"/>
          </p:cNvSpPr>
          <p:nvPr>
            <p:ph type="body" sz="quarter" idx="10" hasCustomPrompt="1"/>
          </p:nvPr>
        </p:nvSpPr>
        <p:spPr>
          <a:xfrm>
            <a:off x="883662" y="1762007"/>
            <a:ext cx="10444596" cy="1450576"/>
          </a:xfrm>
          <a:prstGeom prst="rect">
            <a:avLst/>
          </a:prstGeom>
        </p:spPr>
        <p:txBody>
          <a:bodyPr vert="horz" lIns="71569" tIns="35785" rIns="71569" bIns="35785">
            <a:spAutoFit/>
          </a:bodyPr>
          <a:lstStyle>
            <a:lvl1pPr marL="0" indent="0" algn="ctr">
              <a:spcBef>
                <a:spcPts val="0"/>
              </a:spcBef>
              <a:buNone/>
              <a:defRPr sz="4400">
                <a:solidFill>
                  <a:schemeClr val="bg1">
                    <a:alpha val="80000"/>
                  </a:schemeClr>
                </a:solidFill>
                <a:latin typeface="Avenir Light"/>
                <a:cs typeface="Avenir Light"/>
              </a:defRPr>
            </a:lvl1pPr>
          </a:lstStyle>
          <a:p>
            <a:pPr lvl="0"/>
            <a:r>
              <a:rPr lang="fr-FR" dirty="0"/>
              <a:t>TITRE</a:t>
            </a:r>
          </a:p>
          <a:p>
            <a:pPr lvl="0"/>
            <a:r>
              <a:rPr lang="fr-FR" dirty="0"/>
              <a:t>DE LA PRÉSENTATION</a:t>
            </a:r>
          </a:p>
        </p:txBody>
      </p:sp>
    </p:spTree>
    <p:extLst>
      <p:ext uri="{BB962C8B-B14F-4D97-AF65-F5344CB8AC3E}">
        <p14:creationId xmlns:p14="http://schemas.microsoft.com/office/powerpoint/2010/main" val="206762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1476300" y="2009533"/>
            <a:ext cx="5598000" cy="35908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2000">
                <a:solidFill>
                  <a:srgbClr val="434343"/>
                </a:solidFill>
              </a:defRPr>
            </a:lvl1pPr>
            <a:lvl2pPr marL="1219170" lvl="1" indent="-431789" rtl="0">
              <a:lnSpc>
                <a:spcPct val="115000"/>
              </a:lnSpc>
              <a:spcBef>
                <a:spcPts val="0"/>
              </a:spcBef>
              <a:spcAft>
                <a:spcPts val="0"/>
              </a:spcAft>
              <a:buClr>
                <a:srgbClr val="434343"/>
              </a:buClr>
              <a:buSzPts val="1500"/>
              <a:buChar char="○"/>
              <a:defRPr>
                <a:solidFill>
                  <a:srgbClr val="434343"/>
                </a:solidFill>
              </a:defRPr>
            </a:lvl2pPr>
            <a:lvl3pPr marL="1828754" lvl="2" indent="-431789" rtl="0">
              <a:lnSpc>
                <a:spcPct val="115000"/>
              </a:lnSpc>
              <a:spcBef>
                <a:spcPts val="0"/>
              </a:spcBef>
              <a:spcAft>
                <a:spcPts val="0"/>
              </a:spcAft>
              <a:buClr>
                <a:srgbClr val="434343"/>
              </a:buClr>
              <a:buSzPts val="1500"/>
              <a:buChar char="■"/>
              <a:defRPr>
                <a:solidFill>
                  <a:srgbClr val="434343"/>
                </a:solidFill>
              </a:defRPr>
            </a:lvl3pPr>
            <a:lvl4pPr marL="2438339" lvl="3" indent="-431789" rtl="0">
              <a:lnSpc>
                <a:spcPct val="115000"/>
              </a:lnSpc>
              <a:spcBef>
                <a:spcPts val="0"/>
              </a:spcBef>
              <a:spcAft>
                <a:spcPts val="0"/>
              </a:spcAft>
              <a:buClr>
                <a:srgbClr val="434343"/>
              </a:buClr>
              <a:buSzPts val="1500"/>
              <a:buChar char="●"/>
              <a:defRPr>
                <a:solidFill>
                  <a:srgbClr val="434343"/>
                </a:solidFill>
              </a:defRPr>
            </a:lvl4pPr>
            <a:lvl5pPr marL="3047924" lvl="4" indent="-431789" rtl="0">
              <a:lnSpc>
                <a:spcPct val="115000"/>
              </a:lnSpc>
              <a:spcBef>
                <a:spcPts val="0"/>
              </a:spcBef>
              <a:spcAft>
                <a:spcPts val="0"/>
              </a:spcAft>
              <a:buClr>
                <a:srgbClr val="434343"/>
              </a:buClr>
              <a:buSzPts val="1500"/>
              <a:buChar char="○"/>
              <a:defRPr>
                <a:solidFill>
                  <a:srgbClr val="434343"/>
                </a:solidFill>
              </a:defRPr>
            </a:lvl5pPr>
            <a:lvl6pPr marL="3657509" lvl="5" indent="-431789" rtl="0">
              <a:lnSpc>
                <a:spcPct val="115000"/>
              </a:lnSpc>
              <a:spcBef>
                <a:spcPts val="0"/>
              </a:spcBef>
              <a:spcAft>
                <a:spcPts val="0"/>
              </a:spcAft>
              <a:buClr>
                <a:srgbClr val="434343"/>
              </a:buClr>
              <a:buSzPts val="1500"/>
              <a:buChar char="■"/>
              <a:defRPr>
                <a:solidFill>
                  <a:srgbClr val="434343"/>
                </a:solidFill>
              </a:defRPr>
            </a:lvl6pPr>
            <a:lvl7pPr marL="4267093" lvl="6" indent="-431789" rtl="0">
              <a:lnSpc>
                <a:spcPct val="115000"/>
              </a:lnSpc>
              <a:spcBef>
                <a:spcPts val="0"/>
              </a:spcBef>
              <a:spcAft>
                <a:spcPts val="0"/>
              </a:spcAft>
              <a:buClr>
                <a:srgbClr val="434343"/>
              </a:buClr>
              <a:buSzPts val="1500"/>
              <a:buChar char="●"/>
              <a:defRPr>
                <a:solidFill>
                  <a:srgbClr val="434343"/>
                </a:solidFill>
              </a:defRPr>
            </a:lvl7pPr>
            <a:lvl8pPr marL="4876678" lvl="7" indent="-431789" rtl="0">
              <a:lnSpc>
                <a:spcPct val="115000"/>
              </a:lnSpc>
              <a:spcBef>
                <a:spcPts val="0"/>
              </a:spcBef>
              <a:spcAft>
                <a:spcPts val="0"/>
              </a:spcAft>
              <a:buClr>
                <a:srgbClr val="434343"/>
              </a:buClr>
              <a:buSzPts val="1500"/>
              <a:buChar char="○"/>
              <a:defRPr>
                <a:solidFill>
                  <a:srgbClr val="434343"/>
                </a:solidFill>
              </a:defRPr>
            </a:lvl8pPr>
            <a:lvl9pPr marL="5486263" lvl="8" indent="-431789" rtl="0">
              <a:lnSpc>
                <a:spcPct val="115000"/>
              </a:lnSpc>
              <a:spcBef>
                <a:spcPts val="0"/>
              </a:spcBef>
              <a:spcAft>
                <a:spcPts val="0"/>
              </a:spcAft>
              <a:buClr>
                <a:srgbClr val="434343"/>
              </a:buClr>
              <a:buSzPts val="1500"/>
              <a:buChar char="■"/>
              <a:defRPr>
                <a:solidFill>
                  <a:srgbClr val="434343"/>
                </a:solidFill>
              </a:defRPr>
            </a:lvl9pPr>
          </a:lstStyle>
          <a:p>
            <a:endParaRPr/>
          </a:p>
        </p:txBody>
      </p:sp>
      <p:sp>
        <p:nvSpPr>
          <p:cNvPr id="28" name="Google Shape;28;p7"/>
          <p:cNvSpPr txBox="1">
            <a:spLocks noGrp="1"/>
          </p:cNvSpPr>
          <p:nvPr>
            <p:ph type="title"/>
          </p:nvPr>
        </p:nvSpPr>
        <p:spPr>
          <a:xfrm>
            <a:off x="4343433" y="762000"/>
            <a:ext cx="6840400" cy="914400"/>
          </a:xfrm>
          <a:prstGeom prst="rect">
            <a:avLst/>
          </a:prstGeom>
          <a:solidFill>
            <a:schemeClr val="dk1"/>
          </a:solidFill>
          <a:ln>
            <a:noFill/>
          </a:ln>
          <a:effectLst>
            <a:outerShdw blurRad="57150" algn="bl" rotWithShape="0">
              <a:schemeClr val="dk1">
                <a:alpha val="50000"/>
              </a:schemeClr>
            </a:outerShdw>
          </a:effectLst>
        </p:spPr>
        <p:txBody>
          <a:bodyPr spcFirstLastPara="1" wrap="square" lIns="91425" tIns="91425" rIns="91425" bIns="91425" anchor="ctr" anchorCtr="0">
            <a:noAutofit/>
          </a:bodyPr>
          <a:lstStyle>
            <a:lvl1pPr lvl="0" rtl="0">
              <a:spcBef>
                <a:spcPts val="0"/>
              </a:spcBef>
              <a:spcAft>
                <a:spcPts val="0"/>
              </a:spcAft>
              <a:buClr>
                <a:schemeClr val="accent2"/>
              </a:buClr>
              <a:buSzPts val="36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636048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4" name="Image 3" descr="Maquette PPT Region Normandie_2020_fond_gris.jpg">
            <a:extLst>
              <a:ext uri="{FF2B5EF4-FFF2-40B4-BE49-F238E27FC236}">
                <a16:creationId xmlns:a16="http://schemas.microsoft.com/office/drawing/2014/main" id="{68183200-E31E-49EF-8295-58D949FB31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5" name="Espace réservé du texte 4"/>
          <p:cNvSpPr>
            <a:spLocks noGrp="1"/>
          </p:cNvSpPr>
          <p:nvPr>
            <p:ph type="body" sz="quarter" idx="10" hasCustomPrompt="1"/>
          </p:nvPr>
        </p:nvSpPr>
        <p:spPr>
          <a:xfrm>
            <a:off x="2421559" y="2443025"/>
            <a:ext cx="7389108" cy="4041371"/>
          </a:xfrm>
          <a:prstGeom prst="rect">
            <a:avLst/>
          </a:prstGeom>
        </p:spPr>
        <p:txBody>
          <a:bodyPr vert="horz" wrap="square" lIns="71569" tIns="35785" rIns="71569" bIns="35785">
            <a:spAutoFit/>
          </a:bodyPr>
          <a:lstStyle>
            <a:lvl1pPr marL="477120" indent="-477120">
              <a:lnSpc>
                <a:spcPct val="150000"/>
              </a:lnSpc>
              <a:buClr>
                <a:schemeClr val="tx1"/>
              </a:buClr>
              <a:buSzPct val="115000"/>
              <a:buFont typeface="+mj-ea"/>
              <a:buAutoNum type="circleNumDbPlain"/>
              <a:defRPr sz="2133" b="1" u="none" baseline="0">
                <a:solidFill>
                  <a:schemeClr val="accent2"/>
                </a:solidFill>
                <a:latin typeface="Arial"/>
                <a:cs typeface="Arial"/>
              </a:defRPr>
            </a:lvl1pPr>
            <a:lvl2pPr marL="1021260" indent="-477120">
              <a:buClr>
                <a:schemeClr val="accent1"/>
              </a:buClr>
              <a:buSzPct val="150000"/>
              <a:buFont typeface="Arial"/>
              <a:buChar char="•"/>
              <a:defRPr sz="1867" baseline="0">
                <a:solidFill>
                  <a:schemeClr val="tx2"/>
                </a:solidFill>
              </a:defRPr>
            </a:lvl2pPr>
          </a:lstStyle>
          <a:p>
            <a:pPr lvl="0"/>
            <a:r>
              <a:rPr lang="fr-FR" dirty="0"/>
              <a:t>Titre partie 1							p.</a:t>
            </a:r>
          </a:p>
          <a:p>
            <a:pPr lvl="1"/>
            <a:r>
              <a:rPr lang="fr-FR" dirty="0"/>
              <a:t>Sous titre 1</a:t>
            </a:r>
          </a:p>
          <a:p>
            <a:pPr lvl="1"/>
            <a:r>
              <a:rPr lang="fr-FR" dirty="0"/>
              <a:t>Sous-titre 2</a:t>
            </a:r>
          </a:p>
          <a:p>
            <a:pPr lvl="0"/>
            <a:r>
              <a:rPr lang="fr-FR" dirty="0"/>
              <a:t>Titre partie 2							p.</a:t>
            </a:r>
          </a:p>
          <a:p>
            <a:pPr lvl="0"/>
            <a:r>
              <a:rPr lang="fr-FR" dirty="0"/>
              <a:t>Titre partie 3							p.</a:t>
            </a:r>
          </a:p>
          <a:p>
            <a:pPr lvl="0"/>
            <a:r>
              <a:rPr lang="fr-FR" dirty="0"/>
              <a:t>Titre partie 4							p.</a:t>
            </a:r>
          </a:p>
          <a:p>
            <a:pPr lvl="0"/>
            <a:endParaRPr lang="fr-FR" dirty="0"/>
          </a:p>
          <a:p>
            <a:pPr lvl="0"/>
            <a:endParaRPr lang="fr-FR" dirty="0"/>
          </a:p>
        </p:txBody>
      </p:sp>
      <p:sp>
        <p:nvSpPr>
          <p:cNvPr id="3" name="Espace réservé du texte 2"/>
          <p:cNvSpPr>
            <a:spLocks noGrp="1"/>
          </p:cNvSpPr>
          <p:nvPr>
            <p:ph type="body" sz="quarter" idx="11" hasCustomPrompt="1"/>
          </p:nvPr>
        </p:nvSpPr>
        <p:spPr>
          <a:xfrm>
            <a:off x="329219" y="1099814"/>
            <a:ext cx="11544087" cy="784553"/>
          </a:xfrm>
          <a:prstGeom prst="rect">
            <a:avLst/>
          </a:prstGeom>
        </p:spPr>
        <p:txBody>
          <a:bodyPr vert="horz" lIns="71569" tIns="35785" rIns="71569" bIns="35785"/>
          <a:lstStyle>
            <a:lvl1pPr marL="0" indent="0" algn="ctr">
              <a:buNone/>
              <a:defRPr sz="5067">
                <a:solidFill>
                  <a:schemeClr val="accent1"/>
                </a:solidFill>
                <a:latin typeface="Avenir Light"/>
                <a:cs typeface="Avenir Light"/>
              </a:defRPr>
            </a:lvl1pPr>
          </a:lstStyle>
          <a:p>
            <a:pPr lvl="0"/>
            <a:r>
              <a:rPr lang="fr-FR" dirty="0"/>
              <a:t>Sommaire</a:t>
            </a:r>
          </a:p>
        </p:txBody>
      </p:sp>
    </p:spTree>
    <p:extLst>
      <p:ext uri="{BB962C8B-B14F-4D97-AF65-F5344CB8AC3E}">
        <p14:creationId xmlns:p14="http://schemas.microsoft.com/office/powerpoint/2010/main" val="8957684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ommaire Partenaires">
    <p:spTree>
      <p:nvGrpSpPr>
        <p:cNvPr id="1" name=""/>
        <p:cNvGrpSpPr/>
        <p:nvPr/>
      </p:nvGrpSpPr>
      <p:grpSpPr>
        <a:xfrm>
          <a:off x="0" y="0"/>
          <a:ext cx="0" cy="0"/>
          <a:chOff x="0" y="0"/>
          <a:chExt cx="0" cy="0"/>
        </a:xfrm>
      </p:grpSpPr>
      <p:pic>
        <p:nvPicPr>
          <p:cNvPr id="6" name="Image 5" descr="Maquette PPT Region Normandie_2020_fond_gris.jpg">
            <a:extLst>
              <a:ext uri="{FF2B5EF4-FFF2-40B4-BE49-F238E27FC236}">
                <a16:creationId xmlns:a16="http://schemas.microsoft.com/office/drawing/2014/main" id="{5487C04C-D752-4453-9444-4568743F40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5" name="Espace réservé du texte 4"/>
          <p:cNvSpPr>
            <a:spLocks noGrp="1"/>
          </p:cNvSpPr>
          <p:nvPr>
            <p:ph type="body" sz="quarter" idx="10" hasCustomPrompt="1"/>
          </p:nvPr>
        </p:nvSpPr>
        <p:spPr>
          <a:xfrm>
            <a:off x="2831987" y="2276084"/>
            <a:ext cx="7389108" cy="4041371"/>
          </a:xfrm>
          <a:prstGeom prst="rect">
            <a:avLst/>
          </a:prstGeom>
        </p:spPr>
        <p:txBody>
          <a:bodyPr vert="horz" wrap="square" lIns="71569" tIns="35785" rIns="71569" bIns="35785">
            <a:spAutoFit/>
          </a:bodyPr>
          <a:lstStyle>
            <a:lvl1pPr marL="477120" indent="-477120">
              <a:lnSpc>
                <a:spcPct val="150000"/>
              </a:lnSpc>
              <a:buClr>
                <a:schemeClr val="tx1"/>
              </a:buClr>
              <a:buSzPct val="115000"/>
              <a:buFont typeface="+mj-ea"/>
              <a:buAutoNum type="circleNumDbPlain"/>
              <a:defRPr sz="2133" b="1" u="none" baseline="0">
                <a:solidFill>
                  <a:schemeClr val="accent2"/>
                </a:solidFill>
                <a:latin typeface="Arial"/>
                <a:cs typeface="Arial"/>
              </a:defRPr>
            </a:lvl1pPr>
            <a:lvl2pPr marL="1021260" indent="-477120">
              <a:buClr>
                <a:schemeClr val="accent1"/>
              </a:buClr>
              <a:buSzPct val="150000"/>
              <a:buFont typeface="Arial"/>
              <a:buChar char="•"/>
              <a:defRPr sz="1867" baseline="0">
                <a:solidFill>
                  <a:schemeClr val="tx2"/>
                </a:solidFill>
              </a:defRPr>
            </a:lvl2pPr>
          </a:lstStyle>
          <a:p>
            <a:pPr lvl="0"/>
            <a:r>
              <a:rPr lang="fr-FR" dirty="0"/>
              <a:t>Titre partie 1							p.</a:t>
            </a:r>
          </a:p>
          <a:p>
            <a:pPr lvl="1"/>
            <a:r>
              <a:rPr lang="fr-FR" dirty="0"/>
              <a:t>Sous titre 1</a:t>
            </a:r>
          </a:p>
          <a:p>
            <a:pPr lvl="1"/>
            <a:r>
              <a:rPr lang="fr-FR" dirty="0"/>
              <a:t>Sous-titre 2</a:t>
            </a:r>
          </a:p>
          <a:p>
            <a:pPr lvl="0"/>
            <a:r>
              <a:rPr lang="fr-FR" dirty="0"/>
              <a:t>Titre partie 2							p.</a:t>
            </a:r>
          </a:p>
          <a:p>
            <a:pPr lvl="0"/>
            <a:r>
              <a:rPr lang="fr-FR" dirty="0"/>
              <a:t>Titre partie 3							p.</a:t>
            </a:r>
          </a:p>
          <a:p>
            <a:pPr lvl="0"/>
            <a:r>
              <a:rPr lang="fr-FR" dirty="0"/>
              <a:t>Titre partie 4							p.</a:t>
            </a:r>
          </a:p>
          <a:p>
            <a:pPr lvl="0"/>
            <a:endParaRPr lang="fr-FR" dirty="0"/>
          </a:p>
          <a:p>
            <a:pPr lvl="0"/>
            <a:endParaRPr lang="fr-FR" dirty="0"/>
          </a:p>
        </p:txBody>
      </p:sp>
      <p:sp>
        <p:nvSpPr>
          <p:cNvPr id="3" name="Espace réservé du texte 2"/>
          <p:cNvSpPr>
            <a:spLocks noGrp="1"/>
          </p:cNvSpPr>
          <p:nvPr>
            <p:ph type="body" sz="quarter" idx="11" hasCustomPrompt="1"/>
          </p:nvPr>
        </p:nvSpPr>
        <p:spPr>
          <a:xfrm>
            <a:off x="323957" y="950986"/>
            <a:ext cx="11544087" cy="784553"/>
          </a:xfrm>
          <a:prstGeom prst="rect">
            <a:avLst/>
          </a:prstGeom>
        </p:spPr>
        <p:txBody>
          <a:bodyPr vert="horz" lIns="71569" tIns="35785" rIns="71569" bIns="35785"/>
          <a:lstStyle>
            <a:lvl1pPr marL="0" indent="0" algn="ctr">
              <a:buNone/>
              <a:defRPr sz="5067">
                <a:solidFill>
                  <a:schemeClr val="accent1"/>
                </a:solidFill>
                <a:latin typeface="Avenir Light"/>
                <a:cs typeface="Avenir Light"/>
              </a:defRPr>
            </a:lvl1pPr>
          </a:lstStyle>
          <a:p>
            <a:pPr lvl="0"/>
            <a:r>
              <a:rPr lang="fr-FR" dirty="0"/>
              <a:t>Sommaire</a:t>
            </a:r>
          </a:p>
        </p:txBody>
      </p:sp>
    </p:spTree>
    <p:extLst>
      <p:ext uri="{BB962C8B-B14F-4D97-AF65-F5344CB8AC3E}">
        <p14:creationId xmlns:p14="http://schemas.microsoft.com/office/powerpoint/2010/main" val="3555670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pic>
        <p:nvPicPr>
          <p:cNvPr id="2" name="Image 1" descr="Maquette PPT Region Normandie_2020_V03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5" name="Espace réservé du texte 4"/>
          <p:cNvSpPr>
            <a:spLocks noGrp="1"/>
          </p:cNvSpPr>
          <p:nvPr>
            <p:ph type="body" sz="quarter" idx="10" hasCustomPrompt="1"/>
          </p:nvPr>
        </p:nvSpPr>
        <p:spPr>
          <a:xfrm>
            <a:off x="1819477" y="2971351"/>
            <a:ext cx="8552995" cy="711912"/>
          </a:xfrm>
          <a:prstGeom prst="rect">
            <a:avLst/>
          </a:prstGeom>
        </p:spPr>
        <p:txBody>
          <a:bodyPr vert="horz" wrap="square" lIns="71569" tIns="35785" rIns="71569" bIns="35785">
            <a:spAutoFit/>
          </a:bodyPr>
          <a:lstStyle>
            <a:lvl1pPr marL="0" indent="0" algn="ctr">
              <a:buFont typeface="+mj-ea"/>
              <a:buNone/>
              <a:defRPr sz="4000" u="none" spc="156" baseline="0">
                <a:solidFill>
                  <a:schemeClr val="bg1">
                    <a:alpha val="80000"/>
                  </a:schemeClr>
                </a:solidFill>
                <a:latin typeface="Avenir Light"/>
                <a:cs typeface="Avenir Light"/>
              </a:defRPr>
            </a:lvl1pPr>
          </a:lstStyle>
          <a:p>
            <a:pPr lvl="0"/>
            <a:r>
              <a:rPr lang="fr-FR" dirty="0"/>
              <a:t>TITRE PARTIE 1</a:t>
            </a:r>
          </a:p>
        </p:txBody>
      </p:sp>
      <p:sp>
        <p:nvSpPr>
          <p:cNvPr id="6" name="Ellipse 5"/>
          <p:cNvSpPr/>
          <p:nvPr userDrawn="1"/>
        </p:nvSpPr>
        <p:spPr>
          <a:xfrm>
            <a:off x="5786954" y="2306312"/>
            <a:ext cx="621788" cy="619121"/>
          </a:xfrm>
          <a:prstGeom prst="ellipse">
            <a:avLst/>
          </a:prstGeom>
          <a:solidFill>
            <a:schemeClr val="accent1"/>
          </a:solidFill>
          <a:ln>
            <a:solidFill>
              <a:srgbClr val="FFFFFF">
                <a:alpha val="80000"/>
              </a:srgbClr>
            </a:solidFill>
          </a:ln>
          <a:effectLst/>
        </p:spPr>
        <p:style>
          <a:lnRef idx="1">
            <a:schemeClr val="accent1"/>
          </a:lnRef>
          <a:fillRef idx="3">
            <a:schemeClr val="accent1"/>
          </a:fillRef>
          <a:effectRef idx="2">
            <a:schemeClr val="accent1"/>
          </a:effectRef>
          <a:fontRef idx="minor">
            <a:schemeClr val="lt1"/>
          </a:fontRef>
        </p:style>
        <p:txBody>
          <a:bodyPr lIns="95425" tIns="47713" rIns="95425" bIns="47713" rtlCol="0" anchor="ctr"/>
          <a:lstStyle/>
          <a:p>
            <a:pPr algn="ctr"/>
            <a:endParaRPr lang="fr-FR" sz="3733" dirty="0">
              <a:solidFill>
                <a:schemeClr val="tx1"/>
              </a:solidFill>
              <a:latin typeface="Arial Black"/>
              <a:cs typeface="Arial Black"/>
            </a:endParaRPr>
          </a:p>
        </p:txBody>
      </p:sp>
      <p:sp>
        <p:nvSpPr>
          <p:cNvPr id="8" name="Espace réservé du texte 7"/>
          <p:cNvSpPr>
            <a:spLocks noGrp="1"/>
          </p:cNvSpPr>
          <p:nvPr>
            <p:ph type="body" sz="quarter" idx="11" hasCustomPrompt="1"/>
          </p:nvPr>
        </p:nvSpPr>
        <p:spPr>
          <a:xfrm>
            <a:off x="5713552" y="2283008"/>
            <a:ext cx="752427" cy="619121"/>
          </a:xfrm>
          <a:prstGeom prst="rect">
            <a:avLst/>
          </a:prstGeom>
        </p:spPr>
        <p:txBody>
          <a:bodyPr vert="horz" lIns="71569" tIns="35785" rIns="71569" bIns="35785"/>
          <a:lstStyle>
            <a:lvl1pPr marL="0" indent="0" algn="ctr">
              <a:buNone/>
              <a:defRPr>
                <a:solidFill>
                  <a:srgbClr val="C60020">
                    <a:alpha val="80000"/>
                  </a:srgbClr>
                </a:solidFill>
                <a:latin typeface="Avenir Black"/>
                <a:cs typeface="Avenir Black"/>
              </a:defRPr>
            </a:lvl1pPr>
          </a:lstStyle>
          <a:p>
            <a:pPr lvl="0"/>
            <a:r>
              <a:rPr lang="fr-FR" dirty="0"/>
              <a:t>1</a:t>
            </a:r>
          </a:p>
        </p:txBody>
      </p:sp>
    </p:spTree>
    <p:extLst>
      <p:ext uri="{BB962C8B-B14F-4D97-AF65-F5344CB8AC3E}">
        <p14:creationId xmlns:p14="http://schemas.microsoft.com/office/powerpoint/2010/main" val="1856953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age titre Partenaires">
    <p:spTree>
      <p:nvGrpSpPr>
        <p:cNvPr id="1" name=""/>
        <p:cNvGrpSpPr/>
        <p:nvPr/>
      </p:nvGrpSpPr>
      <p:grpSpPr>
        <a:xfrm>
          <a:off x="0" y="0"/>
          <a:ext cx="0" cy="0"/>
          <a:chOff x="0" y="0"/>
          <a:chExt cx="0" cy="0"/>
        </a:xfrm>
      </p:grpSpPr>
      <p:pic>
        <p:nvPicPr>
          <p:cNvPr id="4" name="Image 3" descr="Maquette PPT Region Normandie_2020_logos partenaires3 copi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5" name="Espace réservé du texte 4"/>
          <p:cNvSpPr>
            <a:spLocks noGrp="1"/>
          </p:cNvSpPr>
          <p:nvPr>
            <p:ph type="body" sz="quarter" idx="10" hasCustomPrompt="1"/>
          </p:nvPr>
        </p:nvSpPr>
        <p:spPr>
          <a:xfrm>
            <a:off x="1819477" y="2971351"/>
            <a:ext cx="8552995" cy="711912"/>
          </a:xfrm>
          <a:prstGeom prst="rect">
            <a:avLst/>
          </a:prstGeom>
        </p:spPr>
        <p:txBody>
          <a:bodyPr vert="horz" wrap="square" lIns="71569" tIns="35785" rIns="71569" bIns="35785">
            <a:spAutoFit/>
          </a:bodyPr>
          <a:lstStyle>
            <a:lvl1pPr marL="0" indent="0" algn="ctr">
              <a:buFont typeface="+mj-ea"/>
              <a:buNone/>
              <a:defRPr sz="4000" u="none" spc="156" baseline="0">
                <a:solidFill>
                  <a:schemeClr val="bg1">
                    <a:alpha val="80000"/>
                  </a:schemeClr>
                </a:solidFill>
                <a:latin typeface="Avenir Light"/>
                <a:cs typeface="Avenir Light"/>
              </a:defRPr>
            </a:lvl1pPr>
          </a:lstStyle>
          <a:p>
            <a:pPr lvl="0"/>
            <a:r>
              <a:rPr lang="fr-FR" dirty="0"/>
              <a:t>TITRE PARTIE 1</a:t>
            </a:r>
          </a:p>
        </p:txBody>
      </p:sp>
      <p:sp>
        <p:nvSpPr>
          <p:cNvPr id="6" name="Ellipse 5"/>
          <p:cNvSpPr/>
          <p:nvPr userDrawn="1"/>
        </p:nvSpPr>
        <p:spPr>
          <a:xfrm>
            <a:off x="5786954" y="2306312"/>
            <a:ext cx="621788" cy="619121"/>
          </a:xfrm>
          <a:prstGeom prst="ellipse">
            <a:avLst/>
          </a:prstGeom>
          <a:solidFill>
            <a:schemeClr val="accent1"/>
          </a:solidFill>
          <a:ln>
            <a:solidFill>
              <a:srgbClr val="FFFFFF">
                <a:alpha val="80000"/>
              </a:srgbClr>
            </a:solidFill>
          </a:ln>
          <a:effectLst/>
        </p:spPr>
        <p:style>
          <a:lnRef idx="1">
            <a:schemeClr val="accent1"/>
          </a:lnRef>
          <a:fillRef idx="3">
            <a:schemeClr val="accent1"/>
          </a:fillRef>
          <a:effectRef idx="2">
            <a:schemeClr val="accent1"/>
          </a:effectRef>
          <a:fontRef idx="minor">
            <a:schemeClr val="lt1"/>
          </a:fontRef>
        </p:style>
        <p:txBody>
          <a:bodyPr lIns="95425" tIns="47713" rIns="95425" bIns="47713" rtlCol="0" anchor="ctr"/>
          <a:lstStyle/>
          <a:p>
            <a:pPr algn="ctr"/>
            <a:endParaRPr lang="fr-FR" sz="3733" dirty="0">
              <a:solidFill>
                <a:schemeClr val="tx1"/>
              </a:solidFill>
              <a:latin typeface="Arial Black"/>
              <a:cs typeface="Arial Black"/>
            </a:endParaRPr>
          </a:p>
        </p:txBody>
      </p:sp>
      <p:sp>
        <p:nvSpPr>
          <p:cNvPr id="8" name="Espace réservé du texte 7"/>
          <p:cNvSpPr>
            <a:spLocks noGrp="1"/>
          </p:cNvSpPr>
          <p:nvPr>
            <p:ph type="body" sz="quarter" idx="11" hasCustomPrompt="1"/>
          </p:nvPr>
        </p:nvSpPr>
        <p:spPr>
          <a:xfrm>
            <a:off x="5713552" y="2283008"/>
            <a:ext cx="752427" cy="619121"/>
          </a:xfrm>
          <a:prstGeom prst="rect">
            <a:avLst/>
          </a:prstGeom>
        </p:spPr>
        <p:txBody>
          <a:bodyPr vert="horz" lIns="71569" tIns="35785" rIns="71569" bIns="35785"/>
          <a:lstStyle>
            <a:lvl1pPr marL="0" indent="0" algn="ctr">
              <a:buNone/>
              <a:defRPr>
                <a:solidFill>
                  <a:srgbClr val="C60020">
                    <a:alpha val="80000"/>
                  </a:srgbClr>
                </a:solidFill>
                <a:latin typeface="Avenir Black"/>
                <a:cs typeface="Avenir Black"/>
              </a:defRPr>
            </a:lvl1pPr>
          </a:lstStyle>
          <a:p>
            <a:pPr lvl="0"/>
            <a:r>
              <a:rPr lang="fr-FR" dirty="0"/>
              <a:t>1</a:t>
            </a:r>
          </a:p>
        </p:txBody>
      </p:sp>
    </p:spTree>
    <p:extLst>
      <p:ext uri="{BB962C8B-B14F-4D97-AF65-F5344CB8AC3E}">
        <p14:creationId xmlns:p14="http://schemas.microsoft.com/office/powerpoint/2010/main" val="327366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re et contenu texte">
    <p:spTree>
      <p:nvGrpSpPr>
        <p:cNvPr id="1" name=""/>
        <p:cNvGrpSpPr/>
        <p:nvPr/>
      </p:nvGrpSpPr>
      <p:grpSpPr>
        <a:xfrm>
          <a:off x="0" y="0"/>
          <a:ext cx="0" cy="0"/>
          <a:chOff x="0" y="0"/>
          <a:chExt cx="0" cy="0"/>
        </a:xfrm>
      </p:grpSpPr>
      <p:pic>
        <p:nvPicPr>
          <p:cNvPr id="5" name="Image 4" descr="Maquette PPT Region Normandie_2020_fond_gris.jpg">
            <a:extLst>
              <a:ext uri="{FF2B5EF4-FFF2-40B4-BE49-F238E27FC236}">
                <a16:creationId xmlns:a16="http://schemas.microsoft.com/office/drawing/2014/main" id="{CF181404-A96F-4DB2-8366-7FBE931D3F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7"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
        <p:nvSpPr>
          <p:cNvPr id="11" name="Espace réservé du texte 10"/>
          <p:cNvSpPr>
            <a:spLocks noGrp="1"/>
          </p:cNvSpPr>
          <p:nvPr>
            <p:ph type="body" sz="quarter" idx="12" hasCustomPrompt="1"/>
          </p:nvPr>
        </p:nvSpPr>
        <p:spPr>
          <a:xfrm>
            <a:off x="1103661" y="2486098"/>
            <a:ext cx="9968823" cy="3511053"/>
          </a:xfrm>
          <a:prstGeom prst="rect">
            <a:avLst/>
          </a:prstGeom>
        </p:spPr>
        <p:txBody>
          <a:bodyPr vert="horz" lIns="71569" tIns="35785" rIns="71569" bIns="35785"/>
          <a:lstStyle>
            <a:lvl1pPr marL="0" indent="0" algn="just">
              <a:lnSpc>
                <a:spcPct val="120000"/>
              </a:lnSpc>
              <a:spcBef>
                <a:spcPts val="0"/>
              </a:spcBef>
              <a:spcAft>
                <a:spcPts val="628"/>
              </a:spcAft>
              <a:buNone/>
              <a:defRPr lang="it-IT" sz="2133" b="0" i="0" u="none" strike="noStrike" baseline="0" smtClean="0">
                <a:solidFill>
                  <a:srgbClr val="515050"/>
                </a:solidFill>
                <a:latin typeface="Arial"/>
                <a:cs typeface="Arial"/>
              </a:defRPr>
            </a:lvl1pPr>
          </a:lstStyle>
          <a:p>
            <a:pPr lvl="0"/>
            <a:r>
              <a:rPr lang="fr-FR" dirty="0"/>
              <a:t>Contenu texte</a:t>
            </a:r>
          </a:p>
        </p:txBody>
      </p:sp>
    </p:spTree>
    <p:extLst>
      <p:ext uri="{BB962C8B-B14F-4D97-AF65-F5344CB8AC3E}">
        <p14:creationId xmlns:p14="http://schemas.microsoft.com/office/powerpoint/2010/main" val="14984519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e puces">
    <p:spTree>
      <p:nvGrpSpPr>
        <p:cNvPr id="1" name=""/>
        <p:cNvGrpSpPr/>
        <p:nvPr/>
      </p:nvGrpSpPr>
      <p:grpSpPr>
        <a:xfrm>
          <a:off x="0" y="0"/>
          <a:ext cx="0" cy="0"/>
          <a:chOff x="0" y="0"/>
          <a:chExt cx="0" cy="0"/>
        </a:xfrm>
      </p:grpSpPr>
      <p:pic>
        <p:nvPicPr>
          <p:cNvPr id="6" name="Image 5" descr="Maquette PPT Region Normandie_2020_fond_gris.jpg">
            <a:extLst>
              <a:ext uri="{FF2B5EF4-FFF2-40B4-BE49-F238E27FC236}">
                <a16:creationId xmlns:a16="http://schemas.microsoft.com/office/drawing/2014/main" id="{C87C01BE-6D6F-4DC4-BFC9-30F0E7F3DB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3"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4"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
        <p:nvSpPr>
          <p:cNvPr id="5" name="Espace réservé du texte 10"/>
          <p:cNvSpPr>
            <a:spLocks noGrp="1"/>
          </p:cNvSpPr>
          <p:nvPr>
            <p:ph type="body" sz="quarter" idx="12" hasCustomPrompt="1"/>
          </p:nvPr>
        </p:nvSpPr>
        <p:spPr>
          <a:xfrm>
            <a:off x="1103661" y="2486098"/>
            <a:ext cx="9968823" cy="3511053"/>
          </a:xfrm>
          <a:prstGeom prst="rect">
            <a:avLst/>
          </a:prstGeom>
        </p:spPr>
        <p:txBody>
          <a:bodyPr vert="horz" lIns="71569" tIns="35785" rIns="71569" bIns="35785"/>
          <a:lstStyle>
            <a:lvl1pPr marL="362779" indent="-362779" algn="just">
              <a:lnSpc>
                <a:spcPct val="120000"/>
              </a:lnSpc>
              <a:spcBef>
                <a:spcPts val="0"/>
              </a:spcBef>
              <a:spcAft>
                <a:spcPts val="628"/>
              </a:spcAft>
              <a:buSzPct val="130000"/>
              <a:buFontTx/>
              <a:buBlip>
                <a:blip r:embed="rId3"/>
              </a:buBlip>
              <a:defRPr lang="it-IT" sz="2133" b="0" i="0" u="none" strike="noStrike" baseline="0" smtClean="0">
                <a:solidFill>
                  <a:srgbClr val="515050"/>
                </a:solidFill>
                <a:latin typeface="Arial"/>
                <a:cs typeface="Arial"/>
              </a:defRPr>
            </a:lvl1pPr>
          </a:lstStyle>
          <a:p>
            <a:pPr lvl="0"/>
            <a:r>
              <a:rPr lang="fr-FR" dirty="0"/>
              <a:t>Contenu texte</a:t>
            </a:r>
          </a:p>
          <a:p>
            <a:pPr lvl="0"/>
            <a:endParaRPr lang="fr-FR" dirty="0"/>
          </a:p>
        </p:txBody>
      </p:sp>
    </p:spTree>
    <p:extLst>
      <p:ext uri="{BB962C8B-B14F-4D97-AF65-F5344CB8AC3E}">
        <p14:creationId xmlns:p14="http://schemas.microsoft.com/office/powerpoint/2010/main" val="12850629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re et deux contenus texte">
    <p:spTree>
      <p:nvGrpSpPr>
        <p:cNvPr id="1" name=""/>
        <p:cNvGrpSpPr/>
        <p:nvPr/>
      </p:nvGrpSpPr>
      <p:grpSpPr>
        <a:xfrm>
          <a:off x="0" y="0"/>
          <a:ext cx="0" cy="0"/>
          <a:chOff x="0" y="0"/>
          <a:chExt cx="0" cy="0"/>
        </a:xfrm>
      </p:grpSpPr>
      <p:pic>
        <p:nvPicPr>
          <p:cNvPr id="6" name="Image 5" descr="Maquette PPT Region Normandie_2020_fond_gris.jpg">
            <a:extLst>
              <a:ext uri="{FF2B5EF4-FFF2-40B4-BE49-F238E27FC236}">
                <a16:creationId xmlns:a16="http://schemas.microsoft.com/office/drawing/2014/main" id="{401D34B4-601D-4BA8-AD5C-618AE86343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11" name="Espace réservé du texte 10"/>
          <p:cNvSpPr>
            <a:spLocks noGrp="1"/>
          </p:cNvSpPr>
          <p:nvPr>
            <p:ph type="body" sz="quarter" idx="12" hasCustomPrompt="1"/>
          </p:nvPr>
        </p:nvSpPr>
        <p:spPr>
          <a:xfrm>
            <a:off x="1103662" y="2486098"/>
            <a:ext cx="4897493" cy="3511053"/>
          </a:xfrm>
          <a:prstGeom prst="rect">
            <a:avLst/>
          </a:prstGeom>
        </p:spPr>
        <p:txBody>
          <a:bodyPr vert="horz" lIns="71569" tIns="35785" rIns="71569" bIns="35785"/>
          <a:lstStyle>
            <a:lvl1pPr marL="0" indent="0" algn="just">
              <a:lnSpc>
                <a:spcPct val="120000"/>
              </a:lnSpc>
              <a:spcBef>
                <a:spcPts val="0"/>
              </a:spcBef>
              <a:spcAft>
                <a:spcPts val="628"/>
              </a:spcAft>
              <a:buNone/>
              <a:defRPr sz="2133" baseline="0">
                <a:solidFill>
                  <a:srgbClr val="515050"/>
                </a:solidFill>
                <a:latin typeface="Arial"/>
                <a:cs typeface="Arial"/>
              </a:defRPr>
            </a:lvl1pPr>
          </a:lstStyle>
          <a:p>
            <a:pPr lvl="0"/>
            <a:r>
              <a:rPr lang="fr-FR" dirty="0"/>
              <a:t>Contenu texte</a:t>
            </a:r>
          </a:p>
        </p:txBody>
      </p:sp>
      <p:sp>
        <p:nvSpPr>
          <p:cNvPr id="8" name="Espace réservé du texte 10"/>
          <p:cNvSpPr>
            <a:spLocks noGrp="1"/>
          </p:cNvSpPr>
          <p:nvPr>
            <p:ph type="body" sz="quarter" idx="13" hasCustomPrompt="1"/>
          </p:nvPr>
        </p:nvSpPr>
        <p:spPr>
          <a:xfrm>
            <a:off x="6174990" y="2486098"/>
            <a:ext cx="4897493" cy="3511053"/>
          </a:xfrm>
          <a:prstGeom prst="rect">
            <a:avLst/>
          </a:prstGeom>
        </p:spPr>
        <p:txBody>
          <a:bodyPr vert="horz" lIns="71569" tIns="35785" rIns="71569" bIns="35785"/>
          <a:lstStyle>
            <a:lvl1pPr marL="362779" indent="-362779" algn="just">
              <a:lnSpc>
                <a:spcPct val="150000"/>
              </a:lnSpc>
              <a:spcBef>
                <a:spcPts val="0"/>
              </a:spcBef>
              <a:spcAft>
                <a:spcPts val="628"/>
              </a:spcAft>
              <a:buSzPct val="130000"/>
              <a:buFontTx/>
              <a:buBlip>
                <a:blip r:embed="rId3"/>
              </a:buBlip>
              <a:defRPr sz="2133" baseline="0">
                <a:solidFill>
                  <a:srgbClr val="515050"/>
                </a:solidFill>
                <a:latin typeface="Arial"/>
                <a:cs typeface="Arial"/>
              </a:defRPr>
            </a:lvl1pPr>
          </a:lstStyle>
          <a:p>
            <a:pPr lvl="0"/>
            <a:r>
              <a:rPr lang="fr-FR" dirty="0"/>
              <a:t>Contenu texte</a:t>
            </a:r>
          </a:p>
          <a:p>
            <a:pPr lvl="0"/>
            <a:endParaRPr lang="fr-FR" dirty="0"/>
          </a:p>
        </p:txBody>
      </p:sp>
      <p:sp>
        <p:nvSpPr>
          <p:cNvPr id="9"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6984303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re et texte + image">
    <p:spTree>
      <p:nvGrpSpPr>
        <p:cNvPr id="1" name=""/>
        <p:cNvGrpSpPr/>
        <p:nvPr/>
      </p:nvGrpSpPr>
      <p:grpSpPr>
        <a:xfrm>
          <a:off x="0" y="0"/>
          <a:ext cx="0" cy="0"/>
          <a:chOff x="0" y="0"/>
          <a:chExt cx="0" cy="0"/>
        </a:xfrm>
      </p:grpSpPr>
      <p:pic>
        <p:nvPicPr>
          <p:cNvPr id="2" name="Image 1" descr="Maquette PPT Region Normandie_2020_fond_gri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11" name="Espace réservé du texte 10"/>
          <p:cNvSpPr>
            <a:spLocks noGrp="1"/>
          </p:cNvSpPr>
          <p:nvPr>
            <p:ph type="body" sz="quarter" idx="12" hasCustomPrompt="1"/>
          </p:nvPr>
        </p:nvSpPr>
        <p:spPr>
          <a:xfrm>
            <a:off x="1103662" y="2486098"/>
            <a:ext cx="4897493" cy="3511053"/>
          </a:xfrm>
          <a:prstGeom prst="rect">
            <a:avLst/>
          </a:prstGeom>
        </p:spPr>
        <p:txBody>
          <a:bodyPr vert="horz" lIns="71569" tIns="35785" rIns="71569" bIns="35785"/>
          <a:lstStyle>
            <a:lvl1pPr marL="0" indent="0" algn="just">
              <a:lnSpc>
                <a:spcPct val="120000"/>
              </a:lnSpc>
              <a:spcBef>
                <a:spcPts val="0"/>
              </a:spcBef>
              <a:spcAft>
                <a:spcPts val="628"/>
              </a:spcAft>
              <a:buNone/>
              <a:defRPr sz="2133" baseline="0">
                <a:solidFill>
                  <a:srgbClr val="515050"/>
                </a:solidFill>
                <a:latin typeface="Arial"/>
                <a:cs typeface="Arial"/>
              </a:defRPr>
            </a:lvl1pPr>
          </a:lstStyle>
          <a:p>
            <a:pPr lvl="0"/>
            <a:r>
              <a:rPr lang="fr-FR" dirty="0"/>
              <a:t>Contenu texte</a:t>
            </a:r>
          </a:p>
        </p:txBody>
      </p:sp>
      <p:sp>
        <p:nvSpPr>
          <p:cNvPr id="4" name="Espace réservé pour une image  3"/>
          <p:cNvSpPr>
            <a:spLocks noGrp="1"/>
          </p:cNvSpPr>
          <p:nvPr>
            <p:ph type="pic" sz="quarter" idx="14" hasCustomPrompt="1"/>
          </p:nvPr>
        </p:nvSpPr>
        <p:spPr>
          <a:xfrm>
            <a:off x="6749600" y="2486098"/>
            <a:ext cx="4898168" cy="3511053"/>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9"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1032039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re et texte + image Partenaires">
    <p:spTree>
      <p:nvGrpSpPr>
        <p:cNvPr id="1" name=""/>
        <p:cNvGrpSpPr/>
        <p:nvPr/>
      </p:nvGrpSpPr>
      <p:grpSpPr>
        <a:xfrm>
          <a:off x="0" y="0"/>
          <a:ext cx="0" cy="0"/>
          <a:chOff x="0" y="0"/>
          <a:chExt cx="0" cy="0"/>
        </a:xfrm>
      </p:grpSpPr>
      <p:pic>
        <p:nvPicPr>
          <p:cNvPr id="3" name="Image 2" descr="Maquette PPT Region Normandie_2020_logos partenaires2_fond_gri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11" name="Espace réservé du texte 10"/>
          <p:cNvSpPr>
            <a:spLocks noGrp="1"/>
          </p:cNvSpPr>
          <p:nvPr>
            <p:ph type="body" sz="quarter" idx="12" hasCustomPrompt="1"/>
          </p:nvPr>
        </p:nvSpPr>
        <p:spPr>
          <a:xfrm>
            <a:off x="1791101" y="2486098"/>
            <a:ext cx="4226987" cy="3152703"/>
          </a:xfrm>
          <a:prstGeom prst="rect">
            <a:avLst/>
          </a:prstGeom>
        </p:spPr>
        <p:txBody>
          <a:bodyPr vert="horz" lIns="71569" tIns="35785" rIns="71569" bIns="35785"/>
          <a:lstStyle>
            <a:lvl1pPr marL="0" indent="0" algn="just">
              <a:lnSpc>
                <a:spcPct val="120000"/>
              </a:lnSpc>
              <a:spcBef>
                <a:spcPts val="0"/>
              </a:spcBef>
              <a:spcAft>
                <a:spcPts val="628"/>
              </a:spcAft>
              <a:buNone/>
              <a:defRPr sz="2133" baseline="0">
                <a:solidFill>
                  <a:srgbClr val="515050"/>
                </a:solidFill>
                <a:latin typeface="Arial"/>
                <a:cs typeface="Arial"/>
              </a:defRPr>
            </a:lvl1pPr>
          </a:lstStyle>
          <a:p>
            <a:pPr lvl="0"/>
            <a:r>
              <a:rPr lang="fr-FR" dirty="0"/>
              <a:t>Contenu texte</a:t>
            </a:r>
          </a:p>
        </p:txBody>
      </p:sp>
      <p:sp>
        <p:nvSpPr>
          <p:cNvPr id="4" name="Espace réservé pour une image  3"/>
          <p:cNvSpPr>
            <a:spLocks noGrp="1"/>
          </p:cNvSpPr>
          <p:nvPr>
            <p:ph type="pic" sz="quarter" idx="14" hasCustomPrompt="1"/>
          </p:nvPr>
        </p:nvSpPr>
        <p:spPr>
          <a:xfrm>
            <a:off x="6749601" y="2486098"/>
            <a:ext cx="4398244" cy="3152703"/>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9"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4486899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pic>
        <p:nvPicPr>
          <p:cNvPr id="5" name="Image 4" descr="Maquette PPT Region Normandie_2020_fond_gris.jpg">
            <a:extLst>
              <a:ext uri="{FF2B5EF4-FFF2-40B4-BE49-F238E27FC236}">
                <a16:creationId xmlns:a16="http://schemas.microsoft.com/office/drawing/2014/main" id="{49CEAFDB-CC16-4211-9BBC-E4FFFBB83B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
        <p:nvSpPr>
          <p:cNvPr id="4" name="Espace réservé pour une image  3"/>
          <p:cNvSpPr>
            <a:spLocks noGrp="1"/>
          </p:cNvSpPr>
          <p:nvPr>
            <p:ph type="pic" sz="quarter" idx="14" hasCustomPrompt="1"/>
          </p:nvPr>
        </p:nvSpPr>
        <p:spPr>
          <a:xfrm>
            <a:off x="2161335" y="2486098"/>
            <a:ext cx="7876925" cy="3511053"/>
          </a:xfrm>
          <a:prstGeom prst="rect">
            <a:avLst/>
          </a:prstGeom>
        </p:spPr>
        <p:txBody>
          <a:bodyPr vert="horz" lIns="71569" tIns="35785" rIns="71569" bIns="35785"/>
          <a:lstStyle>
            <a:lvl1pPr marL="0" indent="0">
              <a:buNone/>
              <a:defRPr sz="1867">
                <a:solidFill>
                  <a:srgbClr val="515050"/>
                </a:solidFill>
                <a:latin typeface="Arial"/>
                <a:cs typeface="Arial"/>
              </a:defRPr>
            </a:lvl1pPr>
          </a:lstStyle>
          <a:p>
            <a:r>
              <a:rPr lang="fr-FR" dirty="0"/>
              <a:t>Image</a:t>
            </a:r>
          </a:p>
        </p:txBody>
      </p:sp>
      <p:sp>
        <p:nvSpPr>
          <p:cNvPr id="8" name="Espace réservé du texte 6"/>
          <p:cNvSpPr>
            <a:spLocks noGrp="1"/>
          </p:cNvSpPr>
          <p:nvPr>
            <p:ph type="body" sz="quarter" idx="10" hasCustomPrompt="1"/>
          </p:nvPr>
        </p:nvSpPr>
        <p:spPr>
          <a:xfrm>
            <a:off x="1774169" y="1018953"/>
            <a:ext cx="9298316" cy="530848"/>
          </a:xfrm>
          <a:prstGeom prst="rect">
            <a:avLst/>
          </a:prstGeom>
        </p:spPr>
        <p:txBody>
          <a:bodyPr vert="horz" lIns="71569" tIns="35785" rIns="71569" bIns="35785">
            <a:noAutofit/>
          </a:bodyPr>
          <a:lstStyle>
            <a:lvl1pPr marL="0" indent="0" algn="l">
              <a:buNone/>
              <a:defRPr sz="3733"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774169" y="1597924"/>
            <a:ext cx="9298316" cy="503156"/>
          </a:xfrm>
          <a:prstGeom prst="rect">
            <a:avLst/>
          </a:prstGeom>
        </p:spPr>
        <p:txBody>
          <a:bodyPr vert="horz" wrap="square" lIns="71569" tIns="35785" rIns="71569" bIns="35785">
            <a:spAutoFit/>
          </a:bodyPr>
          <a:lstStyle>
            <a:lvl1pPr marL="0" indent="0" algn="l">
              <a:buNone/>
              <a:defRPr sz="28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372025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theme" Target="../theme/theme4.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image" Target="../media/image7.pn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theme" Target="../theme/theme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image" Target="../media/image20.jpe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7.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9" Type="http://schemas.openxmlformats.org/officeDocument/2006/relationships/slideLayout" Target="../slideLayouts/slideLayout138.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3" Type="http://schemas.openxmlformats.org/officeDocument/2006/relationships/slideLayout" Target="../slideLayouts/slideLayout162.xml"/><Relationship Id="rId58" Type="http://schemas.openxmlformats.org/officeDocument/2006/relationships/theme" Target="../theme/theme8.xml"/><Relationship Id="rId5" Type="http://schemas.openxmlformats.org/officeDocument/2006/relationships/slideLayout" Target="../slideLayouts/slideLayout114.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56" Type="http://schemas.openxmlformats.org/officeDocument/2006/relationships/slideLayout" Target="../slideLayouts/slideLayout165.xml"/><Relationship Id="rId8" Type="http://schemas.openxmlformats.org/officeDocument/2006/relationships/slideLayout" Target="../slideLayouts/slideLayout117.xml"/><Relationship Id="rId51" Type="http://schemas.openxmlformats.org/officeDocument/2006/relationships/slideLayout" Target="../slideLayouts/slideLayout160.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slideLayout" Target="../slideLayouts/slideLayout166.xml"/><Relationship Id="rId10" Type="http://schemas.openxmlformats.org/officeDocument/2006/relationships/slideLayout" Target="../slideLayouts/slideLayout119.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1195397474"/>
      </p:ext>
    </p:extLst>
  </p:cSld>
  <p:clrMap bg1="lt1" tx1="dk1" bg2="lt2" tx2="dk2" accent1="accent1" accent2="accent2" accent3="accent3" accent4="accent4" accent5="accent5" accent6="accent6" hlink="hlink" folHlink="folHlink"/>
  <p:sldLayoutIdLst>
    <p:sldLayoutId id="2147483748" r:id="rId1"/>
    <p:sldLayoutId id="2147483661" r:id="rId2"/>
    <p:sldLayoutId id="2147483666" r:id="rId3"/>
    <p:sldLayoutId id="2147483749" r:id="rId4"/>
    <p:sldLayoutId id="2147483750" r:id="rId5"/>
    <p:sldLayoutId id="2147483751"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7FA8F55-3262-4DE8-828A-72385022B6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9E5C9CD-B2B9-4174-A94A-1957249D65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21A4C7C9-9D84-463A-BB98-05976C869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1D7D8-FAF4-4262-9B5F-342CA572B948}" type="datetimeFigureOut">
              <a:rPr lang="el-GR" smtClean="0"/>
              <a:t>4/6/2024</a:t>
            </a:fld>
            <a:endParaRPr lang="el-GR"/>
          </a:p>
        </p:txBody>
      </p:sp>
      <p:sp>
        <p:nvSpPr>
          <p:cNvPr id="5" name="Θέση υποσέλιδου 4">
            <a:extLst>
              <a:ext uri="{FF2B5EF4-FFF2-40B4-BE49-F238E27FC236}">
                <a16:creationId xmlns:a16="http://schemas.microsoft.com/office/drawing/2014/main" id="{D6731D90-8742-4B4C-98C0-CA829E702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72B0341-EAAD-4697-8BFC-2C07041253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991A8-4169-40F9-97F0-F1DF8450DCE3}" type="slidenum">
              <a:rPr lang="el-GR" smtClean="0"/>
              <a:t>‹#›</a:t>
            </a:fld>
            <a:endParaRPr lang="el-GR"/>
          </a:p>
        </p:txBody>
      </p:sp>
    </p:spTree>
    <p:extLst>
      <p:ext uri="{BB962C8B-B14F-4D97-AF65-F5344CB8AC3E}">
        <p14:creationId xmlns:p14="http://schemas.microsoft.com/office/powerpoint/2010/main" val="112475795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AD372">
            <a:alpha val="0"/>
          </a:srgbClr>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Tree>
    <p:extLst>
      <p:ext uri="{BB962C8B-B14F-4D97-AF65-F5344CB8AC3E}">
        <p14:creationId xmlns:p14="http://schemas.microsoft.com/office/powerpoint/2010/main" val="213392152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76699812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Lst>
  <p:hf hdr="0"/>
  <p:txStyles>
    <p:titleStyle>
      <a:lvl1pPr algn="l" defTabSz="914400" rtl="0" eaLnBrk="1" latinLnBrk="0" hangingPunct="1">
        <a:lnSpc>
          <a:spcPct val="90000"/>
        </a:lnSpc>
        <a:spcBef>
          <a:spcPct val="0"/>
        </a:spcBef>
        <a:buNone/>
        <a:defRPr sz="20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dk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Alata"/>
              <a:buNone/>
              <a:defRPr sz="3600" b="1">
                <a:solidFill>
                  <a:schemeClr val="dk1"/>
                </a:solidFill>
                <a:latin typeface="Alata"/>
                <a:ea typeface="Alata"/>
                <a:cs typeface="Alata"/>
                <a:sym typeface="Alata"/>
              </a:defRPr>
            </a:lvl1pPr>
            <a:lvl2pPr lvl="1" rtl="0">
              <a:spcBef>
                <a:spcPts val="0"/>
              </a:spcBef>
              <a:spcAft>
                <a:spcPts val="0"/>
              </a:spcAft>
              <a:buClr>
                <a:schemeClr val="dk1"/>
              </a:buClr>
              <a:buSzPts val="3000"/>
              <a:buFont typeface="Alata"/>
              <a:buNone/>
              <a:defRPr sz="3000">
                <a:solidFill>
                  <a:schemeClr val="dk1"/>
                </a:solidFill>
                <a:latin typeface="Alata"/>
                <a:ea typeface="Alata"/>
                <a:cs typeface="Alata"/>
                <a:sym typeface="Alata"/>
              </a:defRPr>
            </a:lvl2pPr>
            <a:lvl3pPr lvl="2" rtl="0">
              <a:spcBef>
                <a:spcPts val="0"/>
              </a:spcBef>
              <a:spcAft>
                <a:spcPts val="0"/>
              </a:spcAft>
              <a:buClr>
                <a:schemeClr val="dk1"/>
              </a:buClr>
              <a:buSzPts val="3000"/>
              <a:buFont typeface="Alata"/>
              <a:buNone/>
              <a:defRPr sz="3000">
                <a:solidFill>
                  <a:schemeClr val="dk1"/>
                </a:solidFill>
                <a:latin typeface="Alata"/>
                <a:ea typeface="Alata"/>
                <a:cs typeface="Alata"/>
                <a:sym typeface="Alata"/>
              </a:defRPr>
            </a:lvl3pPr>
            <a:lvl4pPr lvl="3" rtl="0">
              <a:spcBef>
                <a:spcPts val="0"/>
              </a:spcBef>
              <a:spcAft>
                <a:spcPts val="0"/>
              </a:spcAft>
              <a:buClr>
                <a:schemeClr val="dk1"/>
              </a:buClr>
              <a:buSzPts val="3000"/>
              <a:buFont typeface="Alata"/>
              <a:buNone/>
              <a:defRPr sz="3000">
                <a:solidFill>
                  <a:schemeClr val="dk1"/>
                </a:solidFill>
                <a:latin typeface="Alata"/>
                <a:ea typeface="Alata"/>
                <a:cs typeface="Alata"/>
                <a:sym typeface="Alata"/>
              </a:defRPr>
            </a:lvl4pPr>
            <a:lvl5pPr lvl="4" rtl="0">
              <a:spcBef>
                <a:spcPts val="0"/>
              </a:spcBef>
              <a:spcAft>
                <a:spcPts val="0"/>
              </a:spcAft>
              <a:buClr>
                <a:schemeClr val="dk1"/>
              </a:buClr>
              <a:buSzPts val="3000"/>
              <a:buFont typeface="Alata"/>
              <a:buNone/>
              <a:defRPr sz="3000">
                <a:solidFill>
                  <a:schemeClr val="dk1"/>
                </a:solidFill>
                <a:latin typeface="Alata"/>
                <a:ea typeface="Alata"/>
                <a:cs typeface="Alata"/>
                <a:sym typeface="Alata"/>
              </a:defRPr>
            </a:lvl5pPr>
            <a:lvl6pPr lvl="5" rtl="0">
              <a:spcBef>
                <a:spcPts val="0"/>
              </a:spcBef>
              <a:spcAft>
                <a:spcPts val="0"/>
              </a:spcAft>
              <a:buClr>
                <a:schemeClr val="dk1"/>
              </a:buClr>
              <a:buSzPts val="3000"/>
              <a:buFont typeface="Alata"/>
              <a:buNone/>
              <a:defRPr sz="3000">
                <a:solidFill>
                  <a:schemeClr val="dk1"/>
                </a:solidFill>
                <a:latin typeface="Alata"/>
                <a:ea typeface="Alata"/>
                <a:cs typeface="Alata"/>
                <a:sym typeface="Alata"/>
              </a:defRPr>
            </a:lvl6pPr>
            <a:lvl7pPr lvl="6" rtl="0">
              <a:spcBef>
                <a:spcPts val="0"/>
              </a:spcBef>
              <a:spcAft>
                <a:spcPts val="0"/>
              </a:spcAft>
              <a:buClr>
                <a:schemeClr val="dk1"/>
              </a:buClr>
              <a:buSzPts val="3000"/>
              <a:buFont typeface="Alata"/>
              <a:buNone/>
              <a:defRPr sz="3000">
                <a:solidFill>
                  <a:schemeClr val="dk1"/>
                </a:solidFill>
                <a:latin typeface="Alata"/>
                <a:ea typeface="Alata"/>
                <a:cs typeface="Alata"/>
                <a:sym typeface="Alata"/>
              </a:defRPr>
            </a:lvl7pPr>
            <a:lvl8pPr lvl="7" rtl="0">
              <a:spcBef>
                <a:spcPts val="0"/>
              </a:spcBef>
              <a:spcAft>
                <a:spcPts val="0"/>
              </a:spcAft>
              <a:buClr>
                <a:schemeClr val="dk1"/>
              </a:buClr>
              <a:buSzPts val="3000"/>
              <a:buFont typeface="Alata"/>
              <a:buNone/>
              <a:defRPr sz="3000">
                <a:solidFill>
                  <a:schemeClr val="dk1"/>
                </a:solidFill>
                <a:latin typeface="Alata"/>
                <a:ea typeface="Alata"/>
                <a:cs typeface="Alata"/>
                <a:sym typeface="Alata"/>
              </a:defRPr>
            </a:lvl8pPr>
            <a:lvl9pPr lvl="8" rtl="0">
              <a:spcBef>
                <a:spcPts val="0"/>
              </a:spcBef>
              <a:spcAft>
                <a:spcPts val="0"/>
              </a:spcAft>
              <a:buClr>
                <a:schemeClr val="dk1"/>
              </a:buClr>
              <a:buSzPts val="3000"/>
              <a:buFont typeface="Alata"/>
              <a:buNone/>
              <a:defRPr sz="3000">
                <a:solidFill>
                  <a:schemeClr val="dk1"/>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dk1"/>
              </a:buClr>
              <a:buSzPts val="1500"/>
              <a:buFont typeface="Open Sans"/>
              <a:buChar char="●"/>
              <a:defRPr sz="1500">
                <a:solidFill>
                  <a:schemeClr val="dk1"/>
                </a:solidFill>
                <a:latin typeface="Open Sans"/>
                <a:ea typeface="Open Sans"/>
                <a:cs typeface="Open Sans"/>
                <a:sym typeface="Open Sans"/>
              </a:defRPr>
            </a:lvl1pPr>
            <a:lvl2pPr marL="914400" lvl="1" indent="-323850">
              <a:lnSpc>
                <a:spcPct val="115000"/>
              </a:lnSpc>
              <a:spcBef>
                <a:spcPts val="1600"/>
              </a:spcBef>
              <a:spcAft>
                <a:spcPts val="0"/>
              </a:spcAft>
              <a:buClr>
                <a:schemeClr val="dk1"/>
              </a:buClr>
              <a:buSzPts val="1500"/>
              <a:buFont typeface="Open Sans"/>
              <a:buChar char="○"/>
              <a:defRPr sz="1500">
                <a:solidFill>
                  <a:schemeClr val="dk1"/>
                </a:solidFill>
                <a:latin typeface="Open Sans"/>
                <a:ea typeface="Open Sans"/>
                <a:cs typeface="Open Sans"/>
                <a:sym typeface="Open Sans"/>
              </a:defRPr>
            </a:lvl2pPr>
            <a:lvl3pPr marL="1371600" lvl="2" indent="-323850">
              <a:lnSpc>
                <a:spcPct val="115000"/>
              </a:lnSpc>
              <a:spcBef>
                <a:spcPts val="1600"/>
              </a:spcBef>
              <a:spcAft>
                <a:spcPts val="0"/>
              </a:spcAft>
              <a:buClr>
                <a:schemeClr val="dk1"/>
              </a:buClr>
              <a:buSzPts val="1500"/>
              <a:buFont typeface="Open Sans"/>
              <a:buChar char="■"/>
              <a:defRPr sz="1500">
                <a:solidFill>
                  <a:schemeClr val="dk1"/>
                </a:solidFill>
                <a:latin typeface="Open Sans"/>
                <a:ea typeface="Open Sans"/>
                <a:cs typeface="Open Sans"/>
                <a:sym typeface="Open Sans"/>
              </a:defRPr>
            </a:lvl3pPr>
            <a:lvl4pPr marL="1828800" lvl="3" indent="-323850">
              <a:lnSpc>
                <a:spcPct val="115000"/>
              </a:lnSpc>
              <a:spcBef>
                <a:spcPts val="1600"/>
              </a:spcBef>
              <a:spcAft>
                <a:spcPts val="0"/>
              </a:spcAft>
              <a:buClr>
                <a:schemeClr val="dk1"/>
              </a:buClr>
              <a:buSzPts val="1500"/>
              <a:buFont typeface="Open Sans"/>
              <a:buChar char="●"/>
              <a:defRPr sz="1500">
                <a:solidFill>
                  <a:schemeClr val="dk1"/>
                </a:solidFill>
                <a:latin typeface="Open Sans"/>
                <a:ea typeface="Open Sans"/>
                <a:cs typeface="Open Sans"/>
                <a:sym typeface="Open Sans"/>
              </a:defRPr>
            </a:lvl4pPr>
            <a:lvl5pPr marL="2286000" lvl="4" indent="-323850">
              <a:lnSpc>
                <a:spcPct val="115000"/>
              </a:lnSpc>
              <a:spcBef>
                <a:spcPts val="1600"/>
              </a:spcBef>
              <a:spcAft>
                <a:spcPts val="0"/>
              </a:spcAft>
              <a:buClr>
                <a:schemeClr val="dk1"/>
              </a:buClr>
              <a:buSzPts val="1500"/>
              <a:buFont typeface="Open Sans"/>
              <a:buChar char="○"/>
              <a:defRPr sz="1500">
                <a:solidFill>
                  <a:schemeClr val="dk1"/>
                </a:solidFill>
                <a:latin typeface="Open Sans"/>
                <a:ea typeface="Open Sans"/>
                <a:cs typeface="Open Sans"/>
                <a:sym typeface="Open Sans"/>
              </a:defRPr>
            </a:lvl5pPr>
            <a:lvl6pPr marL="2743200" lvl="5" indent="-323850">
              <a:lnSpc>
                <a:spcPct val="115000"/>
              </a:lnSpc>
              <a:spcBef>
                <a:spcPts val="1600"/>
              </a:spcBef>
              <a:spcAft>
                <a:spcPts val="0"/>
              </a:spcAft>
              <a:buClr>
                <a:schemeClr val="dk1"/>
              </a:buClr>
              <a:buSzPts val="1500"/>
              <a:buFont typeface="Open Sans"/>
              <a:buChar char="■"/>
              <a:defRPr sz="1500">
                <a:solidFill>
                  <a:schemeClr val="dk1"/>
                </a:solidFill>
                <a:latin typeface="Open Sans"/>
                <a:ea typeface="Open Sans"/>
                <a:cs typeface="Open Sans"/>
                <a:sym typeface="Open Sans"/>
              </a:defRPr>
            </a:lvl6pPr>
            <a:lvl7pPr marL="3200400" lvl="6" indent="-323850">
              <a:lnSpc>
                <a:spcPct val="115000"/>
              </a:lnSpc>
              <a:spcBef>
                <a:spcPts val="1600"/>
              </a:spcBef>
              <a:spcAft>
                <a:spcPts val="0"/>
              </a:spcAft>
              <a:buClr>
                <a:schemeClr val="dk1"/>
              </a:buClr>
              <a:buSzPts val="1500"/>
              <a:buFont typeface="Open Sans"/>
              <a:buChar char="●"/>
              <a:defRPr sz="1500">
                <a:solidFill>
                  <a:schemeClr val="dk1"/>
                </a:solidFill>
                <a:latin typeface="Open Sans"/>
                <a:ea typeface="Open Sans"/>
                <a:cs typeface="Open Sans"/>
                <a:sym typeface="Open Sans"/>
              </a:defRPr>
            </a:lvl7pPr>
            <a:lvl8pPr marL="3657600" lvl="7" indent="-323850">
              <a:lnSpc>
                <a:spcPct val="115000"/>
              </a:lnSpc>
              <a:spcBef>
                <a:spcPts val="1600"/>
              </a:spcBef>
              <a:spcAft>
                <a:spcPts val="0"/>
              </a:spcAft>
              <a:buClr>
                <a:schemeClr val="dk1"/>
              </a:buClr>
              <a:buSzPts val="1500"/>
              <a:buFont typeface="Open Sans"/>
              <a:buChar char="○"/>
              <a:defRPr sz="1500">
                <a:solidFill>
                  <a:schemeClr val="dk1"/>
                </a:solidFill>
                <a:latin typeface="Open Sans"/>
                <a:ea typeface="Open Sans"/>
                <a:cs typeface="Open Sans"/>
                <a:sym typeface="Open Sans"/>
              </a:defRPr>
            </a:lvl8pPr>
            <a:lvl9pPr marL="4114800" lvl="8" indent="-323850">
              <a:lnSpc>
                <a:spcPct val="115000"/>
              </a:lnSpc>
              <a:spcBef>
                <a:spcPts val="1600"/>
              </a:spcBef>
              <a:spcAft>
                <a:spcPts val="1600"/>
              </a:spcAft>
              <a:buClr>
                <a:schemeClr val="dk1"/>
              </a:buClr>
              <a:buSzPts val="1500"/>
              <a:buFont typeface="Open Sans"/>
              <a:buChar char="■"/>
              <a:defRPr sz="15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64953694"/>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resentazione"/>
          <p:cNvSpPr txBox="1">
            <a:spLocks noGrp="1"/>
          </p:cNvSpPr>
          <p:nvPr>
            <p:ph type="title" hasCustomPrompt="1"/>
          </p:nvPr>
        </p:nvSpPr>
        <p:spPr>
          <a:xfrm>
            <a:off x="603248" y="1287496"/>
            <a:ext cx="10985502" cy="2324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normAutofit/>
          </a:bodyPr>
          <a:lstStyle/>
          <a:p>
            <a:r>
              <a:t>Titolo presentazione</a:t>
            </a:r>
          </a:p>
        </p:txBody>
      </p:sp>
      <p:sp>
        <p:nvSpPr>
          <p:cNvPr id="3" name="Corpo livello uno…"/>
          <p:cNvSpPr txBox="1">
            <a:spLocks noGrp="1"/>
          </p:cNvSpPr>
          <p:nvPr>
            <p:ph type="body" idx="1" hasCustomPrompt="1"/>
          </p:nvPr>
        </p:nvSpPr>
        <p:spPr>
          <a:xfrm>
            <a:off x="600671" y="3611595"/>
            <a:ext cx="10985501" cy="952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Sottotitolo presentazione</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0601043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Lst>
  <p:transition spd="med"/>
  <p:txStyles>
    <p:titleStyle>
      <a:lvl1pPr marL="0" marR="0" indent="0" algn="l" defTabSz="1219169" rtl="0" latinLnBrk="0">
        <a:lnSpc>
          <a:spcPct val="80000"/>
        </a:lnSpc>
        <a:spcBef>
          <a:spcPts val="0"/>
        </a:spcBef>
        <a:spcAft>
          <a:spcPts val="0"/>
        </a:spcAft>
        <a:buClrTx/>
        <a:buSzTx/>
        <a:buFontTx/>
        <a:buNone/>
        <a:tabLst/>
        <a:defRPr sz="1000" b="1" i="0" u="none" strike="noStrike" cap="none" spc="-116"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5800" b="1" i="0" u="none" strike="noStrike" cap="none" spc="-116"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5800" b="1" i="0" u="none" strike="noStrike" cap="none" spc="-116"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5800" b="1" i="0" u="none" strike="noStrike" cap="none" spc="-116"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5800" b="1" i="0" u="none" strike="noStrike" cap="none" spc="-116"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5800" b="1" i="0" u="none" strike="noStrike" cap="none" spc="-116"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5800" b="1" i="0" u="none" strike="noStrike" cap="none" spc="-116"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5800" b="1" i="0" u="none" strike="noStrike" cap="none" spc="-116"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5800" b="1" i="0" u="none" strike="noStrike" cap="none" spc="-116" baseline="0">
          <a:solidFill>
            <a:srgbClr val="000000"/>
          </a:solidFill>
          <a:uFillTx/>
          <a:latin typeface="+mn-lt"/>
          <a:ea typeface="+mn-ea"/>
          <a:cs typeface="+mn-cs"/>
          <a:sym typeface="Helvetica Neue"/>
        </a:defRPr>
      </a:lvl9pPr>
    </p:titleStyle>
    <p:bodyStyle>
      <a:lvl1pPr marL="0" marR="0" indent="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1pPr>
      <a:lvl2pPr marL="0" marR="0" indent="2286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2pPr>
      <a:lvl3pPr marL="0" marR="0" indent="4572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3pPr>
      <a:lvl4pPr marL="0" marR="0" indent="6858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4pPr>
      <a:lvl5pPr marL="0" marR="0" indent="9144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5pPr>
      <a:lvl6pPr marL="0" marR="0" indent="11430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6pPr>
      <a:lvl7pPr marL="0" marR="0" indent="13716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7pPr>
      <a:lvl8pPr marL="0" marR="0" indent="16002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8pPr>
      <a:lvl9pPr marL="0" marR="0" indent="1828800" algn="l" defTabSz="412750" rtl="0" latinLnBrk="0">
        <a:lnSpc>
          <a:spcPct val="100000"/>
        </a:lnSpc>
        <a:spcBef>
          <a:spcPts val="0"/>
        </a:spcBef>
        <a:spcAft>
          <a:spcPts val="0"/>
        </a:spcAft>
        <a:buClrTx/>
        <a:buSzTx/>
        <a:buFontTx/>
        <a:buNone/>
        <a:tabLst/>
        <a:defRPr sz="2750" b="1"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 2" descr="Maquette PPT Region Normandie_2020_V032.jp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989" y="0"/>
            <a:ext cx="12184011" cy="6858000"/>
          </a:xfrm>
          <a:prstGeom prst="rect">
            <a:avLst/>
          </a:prstGeom>
        </p:spPr>
      </p:pic>
    </p:spTree>
    <p:extLst>
      <p:ext uri="{BB962C8B-B14F-4D97-AF65-F5344CB8AC3E}">
        <p14:creationId xmlns:p14="http://schemas.microsoft.com/office/powerpoint/2010/main" val="280478757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Lst>
  <p:txStyles>
    <p:titleStyle>
      <a:lvl1pPr algn="ctr" defTabSz="544140" rtl="0" eaLnBrk="1" latinLnBrk="0" hangingPunct="1">
        <a:spcBef>
          <a:spcPct val="0"/>
        </a:spcBef>
        <a:buNone/>
        <a:defRPr sz="5333" kern="1200">
          <a:solidFill>
            <a:schemeClr val="tx1"/>
          </a:solidFill>
          <a:latin typeface="+mj-lt"/>
          <a:ea typeface="+mj-ea"/>
          <a:cs typeface="+mj-cs"/>
        </a:defRPr>
      </a:lvl1pPr>
    </p:titleStyle>
    <p:bodyStyle>
      <a:lvl1pPr marL="408103" indent="-408103" algn="l" defTabSz="544140" rtl="0" eaLnBrk="1" latinLnBrk="0" hangingPunct="1">
        <a:spcBef>
          <a:spcPct val="20000"/>
        </a:spcBef>
        <a:buFont typeface="Arial"/>
        <a:buChar char="•"/>
        <a:defRPr sz="3733" kern="1200">
          <a:solidFill>
            <a:schemeClr val="tx1"/>
          </a:solidFill>
          <a:latin typeface="+mn-lt"/>
          <a:ea typeface="+mn-ea"/>
          <a:cs typeface="+mn-cs"/>
        </a:defRPr>
      </a:lvl1pPr>
      <a:lvl2pPr marL="884226" indent="-340086" algn="l" defTabSz="544140" rtl="0" eaLnBrk="1" latinLnBrk="0" hangingPunct="1">
        <a:spcBef>
          <a:spcPct val="20000"/>
        </a:spcBef>
        <a:buFont typeface="Arial"/>
        <a:buChar char="–"/>
        <a:defRPr sz="3333" kern="1200">
          <a:solidFill>
            <a:schemeClr val="tx1"/>
          </a:solidFill>
          <a:latin typeface="+mn-lt"/>
          <a:ea typeface="+mn-ea"/>
          <a:cs typeface="+mn-cs"/>
        </a:defRPr>
      </a:lvl2pPr>
      <a:lvl3pPr marL="1360350" indent="-272069" algn="l" defTabSz="544140" rtl="0" eaLnBrk="1" latinLnBrk="0" hangingPunct="1">
        <a:spcBef>
          <a:spcPct val="20000"/>
        </a:spcBef>
        <a:buFont typeface="Arial"/>
        <a:buChar char="•"/>
        <a:defRPr sz="2800" kern="1200">
          <a:solidFill>
            <a:schemeClr val="tx1"/>
          </a:solidFill>
          <a:latin typeface="+mn-lt"/>
          <a:ea typeface="+mn-ea"/>
          <a:cs typeface="+mn-cs"/>
        </a:defRPr>
      </a:lvl3pPr>
      <a:lvl4pPr marL="1904488" indent="-272069" algn="l" defTabSz="544140" rtl="0" eaLnBrk="1" latinLnBrk="0" hangingPunct="1">
        <a:spcBef>
          <a:spcPct val="20000"/>
        </a:spcBef>
        <a:buFont typeface="Arial"/>
        <a:buChar char="–"/>
        <a:defRPr sz="2267" kern="1200">
          <a:solidFill>
            <a:schemeClr val="tx1"/>
          </a:solidFill>
          <a:latin typeface="+mn-lt"/>
          <a:ea typeface="+mn-ea"/>
          <a:cs typeface="+mn-cs"/>
        </a:defRPr>
      </a:lvl4pPr>
      <a:lvl5pPr marL="2448629" indent="-272069" algn="l" defTabSz="544140" rtl="0" eaLnBrk="1" latinLnBrk="0" hangingPunct="1">
        <a:spcBef>
          <a:spcPct val="20000"/>
        </a:spcBef>
        <a:buFont typeface="Arial"/>
        <a:buChar char="»"/>
        <a:defRPr sz="2267" kern="1200">
          <a:solidFill>
            <a:schemeClr val="tx1"/>
          </a:solidFill>
          <a:latin typeface="+mn-lt"/>
          <a:ea typeface="+mn-ea"/>
          <a:cs typeface="+mn-cs"/>
        </a:defRPr>
      </a:lvl5pPr>
      <a:lvl6pPr marL="2992769" indent="-272069" algn="l" defTabSz="544140" rtl="0" eaLnBrk="1" latinLnBrk="0" hangingPunct="1">
        <a:spcBef>
          <a:spcPct val="20000"/>
        </a:spcBef>
        <a:buFont typeface="Arial"/>
        <a:buChar char="•"/>
        <a:defRPr sz="2267" kern="1200">
          <a:solidFill>
            <a:schemeClr val="tx1"/>
          </a:solidFill>
          <a:latin typeface="+mn-lt"/>
          <a:ea typeface="+mn-ea"/>
          <a:cs typeface="+mn-cs"/>
        </a:defRPr>
      </a:lvl6pPr>
      <a:lvl7pPr marL="3536909" indent="-272069" algn="l" defTabSz="544140" rtl="0" eaLnBrk="1" latinLnBrk="0" hangingPunct="1">
        <a:spcBef>
          <a:spcPct val="20000"/>
        </a:spcBef>
        <a:buFont typeface="Arial"/>
        <a:buChar char="•"/>
        <a:defRPr sz="2267" kern="1200">
          <a:solidFill>
            <a:schemeClr val="tx1"/>
          </a:solidFill>
          <a:latin typeface="+mn-lt"/>
          <a:ea typeface="+mn-ea"/>
          <a:cs typeface="+mn-cs"/>
        </a:defRPr>
      </a:lvl7pPr>
      <a:lvl8pPr marL="4081050" indent="-272069" algn="l" defTabSz="544140" rtl="0" eaLnBrk="1" latinLnBrk="0" hangingPunct="1">
        <a:spcBef>
          <a:spcPct val="20000"/>
        </a:spcBef>
        <a:buFont typeface="Arial"/>
        <a:buChar char="•"/>
        <a:defRPr sz="2267" kern="1200">
          <a:solidFill>
            <a:schemeClr val="tx1"/>
          </a:solidFill>
          <a:latin typeface="+mn-lt"/>
          <a:ea typeface="+mn-ea"/>
          <a:cs typeface="+mn-cs"/>
        </a:defRPr>
      </a:lvl8pPr>
      <a:lvl9pPr marL="4625188" indent="-272069" algn="l" defTabSz="544140" rtl="0" eaLnBrk="1" latinLnBrk="0" hangingPunct="1">
        <a:spcBef>
          <a:spcPct val="20000"/>
        </a:spcBef>
        <a:buFont typeface="Arial"/>
        <a:buChar char="•"/>
        <a:defRPr sz="2267" kern="1200">
          <a:solidFill>
            <a:schemeClr val="tx1"/>
          </a:solidFill>
          <a:latin typeface="+mn-lt"/>
          <a:ea typeface="+mn-ea"/>
          <a:cs typeface="+mn-cs"/>
        </a:defRPr>
      </a:lvl9pPr>
    </p:bodyStyle>
    <p:otherStyle>
      <a:defPPr>
        <a:defRPr lang="fr-FR"/>
      </a:defPPr>
      <a:lvl1pPr marL="0" algn="l" defTabSz="544140" rtl="0" eaLnBrk="1" latinLnBrk="0" hangingPunct="1">
        <a:defRPr sz="2133" kern="1200">
          <a:solidFill>
            <a:schemeClr val="tx1"/>
          </a:solidFill>
          <a:latin typeface="+mn-lt"/>
          <a:ea typeface="+mn-ea"/>
          <a:cs typeface="+mn-cs"/>
        </a:defRPr>
      </a:lvl1pPr>
      <a:lvl2pPr marL="544140" algn="l" defTabSz="544140" rtl="0" eaLnBrk="1" latinLnBrk="0" hangingPunct="1">
        <a:defRPr sz="2133" kern="1200">
          <a:solidFill>
            <a:schemeClr val="tx1"/>
          </a:solidFill>
          <a:latin typeface="+mn-lt"/>
          <a:ea typeface="+mn-ea"/>
          <a:cs typeface="+mn-cs"/>
        </a:defRPr>
      </a:lvl2pPr>
      <a:lvl3pPr marL="1088281" algn="l" defTabSz="544140" rtl="0" eaLnBrk="1" latinLnBrk="0" hangingPunct="1">
        <a:defRPr sz="2133" kern="1200">
          <a:solidFill>
            <a:schemeClr val="tx1"/>
          </a:solidFill>
          <a:latin typeface="+mn-lt"/>
          <a:ea typeface="+mn-ea"/>
          <a:cs typeface="+mn-cs"/>
        </a:defRPr>
      </a:lvl3pPr>
      <a:lvl4pPr marL="1632421" algn="l" defTabSz="544140" rtl="0" eaLnBrk="1" latinLnBrk="0" hangingPunct="1">
        <a:defRPr sz="2133" kern="1200">
          <a:solidFill>
            <a:schemeClr val="tx1"/>
          </a:solidFill>
          <a:latin typeface="+mn-lt"/>
          <a:ea typeface="+mn-ea"/>
          <a:cs typeface="+mn-cs"/>
        </a:defRPr>
      </a:lvl4pPr>
      <a:lvl5pPr marL="2176559" algn="l" defTabSz="544140" rtl="0" eaLnBrk="1" latinLnBrk="0" hangingPunct="1">
        <a:defRPr sz="2133" kern="1200">
          <a:solidFill>
            <a:schemeClr val="tx1"/>
          </a:solidFill>
          <a:latin typeface="+mn-lt"/>
          <a:ea typeface="+mn-ea"/>
          <a:cs typeface="+mn-cs"/>
        </a:defRPr>
      </a:lvl5pPr>
      <a:lvl6pPr marL="2720701" algn="l" defTabSz="544140" rtl="0" eaLnBrk="1" latinLnBrk="0" hangingPunct="1">
        <a:defRPr sz="2133" kern="1200">
          <a:solidFill>
            <a:schemeClr val="tx1"/>
          </a:solidFill>
          <a:latin typeface="+mn-lt"/>
          <a:ea typeface="+mn-ea"/>
          <a:cs typeface="+mn-cs"/>
        </a:defRPr>
      </a:lvl6pPr>
      <a:lvl7pPr marL="3264841" algn="l" defTabSz="544140" rtl="0" eaLnBrk="1" latinLnBrk="0" hangingPunct="1">
        <a:defRPr sz="2133" kern="1200">
          <a:solidFill>
            <a:schemeClr val="tx1"/>
          </a:solidFill>
          <a:latin typeface="+mn-lt"/>
          <a:ea typeface="+mn-ea"/>
          <a:cs typeface="+mn-cs"/>
        </a:defRPr>
      </a:lvl7pPr>
      <a:lvl8pPr marL="3808978" algn="l" defTabSz="544140" rtl="0" eaLnBrk="1" latinLnBrk="0" hangingPunct="1">
        <a:defRPr sz="2133" kern="1200">
          <a:solidFill>
            <a:schemeClr val="tx1"/>
          </a:solidFill>
          <a:latin typeface="+mn-lt"/>
          <a:ea typeface="+mn-ea"/>
          <a:cs typeface="+mn-cs"/>
        </a:defRPr>
      </a:lvl8pPr>
      <a:lvl9pPr marL="4353118" algn="l" defTabSz="544140" rtl="0" eaLnBrk="1" latinLnBrk="0" hangingPunct="1">
        <a:defRPr sz="213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67100-6916-4AEC-BAC7-3FDE8B3F7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97FA07D-CB7D-45DA-96C3-583B4A486D1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FEFAB05-939D-4E6D-A1E7-738D2F772A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bg1"/>
                </a:solidFill>
              </a:defRPr>
            </a:lvl1pPr>
          </a:lstStyle>
          <a:p>
            <a:r>
              <a:rPr lang="en-ID">
                <a:solidFill>
                  <a:schemeClr val="tx2"/>
                </a:solidFill>
                <a:ea typeface="Lato"/>
                <a:cs typeface="Lato"/>
              </a:rPr>
              <a:t>RESIST </a:t>
            </a:r>
            <a:r>
              <a:rPr lang="en-ID">
                <a:solidFill>
                  <a:srgbClr val="19519D"/>
                </a:solidFill>
                <a:ea typeface="Lato"/>
                <a:cs typeface="Lato"/>
              </a:rPr>
              <a:t>–  1. FIRST CHAPTER</a:t>
            </a:r>
            <a:endParaRPr lang="en-US">
              <a:cs typeface="Arial"/>
            </a:endParaRPr>
          </a:p>
        </p:txBody>
      </p:sp>
      <p:sp>
        <p:nvSpPr>
          <p:cNvPr id="5" name="Footer Placeholder 4">
            <a:extLst>
              <a:ext uri="{FF2B5EF4-FFF2-40B4-BE49-F238E27FC236}">
                <a16:creationId xmlns:a16="http://schemas.microsoft.com/office/drawing/2014/main" id="{E2D8F0FC-A47B-4BFC-98E6-7ACBE4B7D4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bg1"/>
                </a:solidFill>
              </a:defRPr>
            </a:lvl1pPr>
          </a:lstStyle>
          <a:p>
            <a:r>
              <a:rPr lang="en-ID">
                <a:solidFill>
                  <a:srgbClr val="19519D"/>
                </a:solidFill>
                <a:ea typeface="Lato"/>
                <a:cs typeface="Lato"/>
              </a:rPr>
              <a:t>ADD SUBSECTION</a:t>
            </a:r>
            <a:endParaRPr lang="en-US"/>
          </a:p>
        </p:txBody>
      </p:sp>
      <p:sp>
        <p:nvSpPr>
          <p:cNvPr id="6" name="Slide Number Placeholder 5">
            <a:extLst>
              <a:ext uri="{FF2B5EF4-FFF2-40B4-BE49-F238E27FC236}">
                <a16:creationId xmlns:a16="http://schemas.microsoft.com/office/drawing/2014/main" id="{12B2C4B7-EB62-457B-AA16-E3BCE7492FF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bg1"/>
                </a:solidFill>
              </a:defRPr>
            </a:lvl1pPr>
          </a:lstStyle>
          <a:p>
            <a:fld id="{786C6220-5288-4181-BC71-CF33DA912F5D}" type="slidenum">
              <a:rPr lang="en-ID" smtClean="0"/>
              <a:pPr/>
              <a:t>‹#›</a:t>
            </a:fld>
            <a:endParaRPr lang="en-ID"/>
          </a:p>
        </p:txBody>
      </p:sp>
    </p:spTree>
    <p:extLst>
      <p:ext uri="{BB962C8B-B14F-4D97-AF65-F5344CB8AC3E}">
        <p14:creationId xmlns:p14="http://schemas.microsoft.com/office/powerpoint/2010/main" val="201841207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 id="2147483898" r:id="rId28"/>
    <p:sldLayoutId id="2147483899" r:id="rId29"/>
    <p:sldLayoutId id="2147483900" r:id="rId30"/>
    <p:sldLayoutId id="2147483901" r:id="rId31"/>
    <p:sldLayoutId id="2147483902" r:id="rId32"/>
    <p:sldLayoutId id="2147483903" r:id="rId33"/>
    <p:sldLayoutId id="2147483904" r:id="rId34"/>
    <p:sldLayoutId id="2147483905" r:id="rId35"/>
    <p:sldLayoutId id="2147483906" r:id="rId36"/>
    <p:sldLayoutId id="2147483907" r:id="rId37"/>
    <p:sldLayoutId id="2147483908" r:id="rId38"/>
    <p:sldLayoutId id="2147483909" r:id="rId39"/>
    <p:sldLayoutId id="2147483910" r:id="rId40"/>
    <p:sldLayoutId id="2147483911" r:id="rId41"/>
    <p:sldLayoutId id="2147483912" r:id="rId42"/>
    <p:sldLayoutId id="2147483913" r:id="rId43"/>
    <p:sldLayoutId id="2147483914" r:id="rId44"/>
    <p:sldLayoutId id="2147483915" r:id="rId45"/>
    <p:sldLayoutId id="2147483916" r:id="rId46"/>
    <p:sldLayoutId id="2147483917" r:id="rId47"/>
    <p:sldLayoutId id="2147483918" r:id="rId48"/>
    <p:sldLayoutId id="2147483919" r:id="rId49"/>
    <p:sldLayoutId id="2147483920" r:id="rId50"/>
    <p:sldLayoutId id="2147483921" r:id="rId51"/>
    <p:sldLayoutId id="2147483922" r:id="rId52"/>
    <p:sldLayoutId id="2147483923" r:id="rId53"/>
    <p:sldLayoutId id="2147483924" r:id="rId54"/>
    <p:sldLayoutId id="2147483925" r:id="rId55"/>
    <p:sldLayoutId id="2147483926" r:id="rId56"/>
    <p:sldLayoutId id="2147483927" r:id="rId57"/>
  </p:sldLayoutIdLst>
  <p:txStyles>
    <p:titleStyle>
      <a:lvl1pPr algn="l" defTabSz="914377" rtl="0" eaLnBrk="1" latinLnBrk="0" hangingPunct="1">
        <a:lnSpc>
          <a:spcPct val="90000"/>
        </a:lnSpc>
        <a:spcBef>
          <a:spcPct val="0"/>
        </a:spcBef>
        <a:buNone/>
        <a:defRPr sz="2667"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6.xml"/><Relationship Id="rId1" Type="http://schemas.openxmlformats.org/officeDocument/2006/relationships/tags" Target="../tags/tag22.xml"/><Relationship Id="rId5" Type="http://schemas.openxmlformats.org/officeDocument/2006/relationships/image" Target="../media/image58.png"/><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3.xml"/><Relationship Id="rId1" Type="http://schemas.openxmlformats.org/officeDocument/2006/relationships/tags" Target="../tags/tag23.xml"/><Relationship Id="rId5" Type="http://schemas.openxmlformats.org/officeDocument/2006/relationships/image" Target="../media/image58.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0.xml"/><Relationship Id="rId1" Type="http://schemas.openxmlformats.org/officeDocument/2006/relationships/tags" Target="../tags/tag24.xml"/><Relationship Id="rId5" Type="http://schemas.openxmlformats.org/officeDocument/2006/relationships/image" Target="../media/image58.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2.xml"/><Relationship Id="rId1" Type="http://schemas.openxmlformats.org/officeDocument/2006/relationships/tags" Target="../tags/tag25.xml"/><Relationship Id="rId5" Type="http://schemas.openxmlformats.org/officeDocument/2006/relationships/image" Target="../media/image58.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9.xml"/><Relationship Id="rId1" Type="http://schemas.openxmlformats.org/officeDocument/2006/relationships/tags" Target="../tags/tag26.xml"/><Relationship Id="rId5" Type="http://schemas.openxmlformats.org/officeDocument/2006/relationships/image" Target="../media/image58.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8.xml"/><Relationship Id="rId1" Type="http://schemas.openxmlformats.org/officeDocument/2006/relationships/tags" Target="../tags/tag27.xml"/><Relationship Id="rId6" Type="http://schemas.openxmlformats.org/officeDocument/2006/relationships/image" Target="../media/image58.png"/><Relationship Id="rId5" Type="http://schemas.openxmlformats.org/officeDocument/2006/relationships/image" Target="../media/image64.jpg"/><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7.xml"/><Relationship Id="rId1" Type="http://schemas.openxmlformats.org/officeDocument/2006/relationships/tags" Target="../tags/tag28.xml"/><Relationship Id="rId5" Type="http://schemas.openxmlformats.org/officeDocument/2006/relationships/image" Target="../media/image58.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tags" Target="../tags/tag30.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notesSlide" Target="../notesSlides/notesSlide9.xml"/><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slideLayout" Target="../slideLayouts/slideLayout39.xml"/><Relationship Id="rId1" Type="http://schemas.openxmlformats.org/officeDocument/2006/relationships/tags" Target="../tags/tag31.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jpe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ags" Target="../tags/tag32.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9.xml"/><Relationship Id="rId1" Type="http://schemas.openxmlformats.org/officeDocument/2006/relationships/tags" Target="../tags/tag33.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9.xml"/><Relationship Id="rId1" Type="http://schemas.openxmlformats.org/officeDocument/2006/relationships/tags" Target="../tags/tag34.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39.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39.xml"/><Relationship Id="rId1" Type="http://schemas.openxmlformats.org/officeDocument/2006/relationships/tags" Target="../tags/tag36.xml"/><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84.jpeg"/><Relationship Id="rId4" Type="http://schemas.openxmlformats.org/officeDocument/2006/relationships/image" Target="../media/image83.jp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45.xml"/><Relationship Id="rId5" Type="http://schemas.openxmlformats.org/officeDocument/2006/relationships/image" Target="../media/image48.jpe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1.xml"/><Relationship Id="rId1" Type="http://schemas.openxmlformats.org/officeDocument/2006/relationships/tags" Target="../tags/tag4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slideLayout" Target="../slideLayouts/slideLayout31.xml"/><Relationship Id="rId1" Type="http://schemas.openxmlformats.org/officeDocument/2006/relationships/tags" Target="../tags/tag49.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44.jpeg"/></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png"/><Relationship Id="rId2" Type="http://schemas.openxmlformats.org/officeDocument/2006/relationships/slideLayout" Target="../slideLayouts/slideLayout31.xml"/><Relationship Id="rId1" Type="http://schemas.openxmlformats.org/officeDocument/2006/relationships/tags" Target="../tags/tag5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slideLayout" Target="../slideLayouts/slideLayout21.xml"/><Relationship Id="rId1" Type="http://schemas.openxmlformats.org/officeDocument/2006/relationships/tags" Target="../tags/tag51.xml"/><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slideLayout" Target="../slideLayouts/slideLayout31.xml"/><Relationship Id="rId1" Type="http://schemas.openxmlformats.org/officeDocument/2006/relationships/tags" Target="../tags/tag52.xml"/><Relationship Id="rId6" Type="http://schemas.openxmlformats.org/officeDocument/2006/relationships/image" Target="../media/image109.png"/><Relationship Id="rId5" Type="http://schemas.openxmlformats.org/officeDocument/2006/relationships/image" Target="../media/image108.jpg"/><Relationship Id="rId4" Type="http://schemas.openxmlformats.org/officeDocument/2006/relationships/image" Target="../media/image107.jp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31.xml"/><Relationship Id="rId1" Type="http://schemas.openxmlformats.org/officeDocument/2006/relationships/tags" Target="../tags/tag53.xml"/><Relationship Id="rId5" Type="http://schemas.openxmlformats.org/officeDocument/2006/relationships/image" Target="../media/image113.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85.xml"/><Relationship Id="rId1" Type="http://schemas.openxmlformats.org/officeDocument/2006/relationships/tags" Target="../tags/tag55.xml"/><Relationship Id="rId5" Type="http://schemas.openxmlformats.org/officeDocument/2006/relationships/image" Target="../media/image117.pn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13.xml"/><Relationship Id="rId7" Type="http://schemas.openxmlformats.org/officeDocument/2006/relationships/image" Target="../media/image119.png"/><Relationship Id="rId2" Type="http://schemas.openxmlformats.org/officeDocument/2006/relationships/slideLayout" Target="../slideLayouts/slideLayout85.xml"/><Relationship Id="rId1" Type="http://schemas.openxmlformats.org/officeDocument/2006/relationships/tags" Target="../tags/tag5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5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14.xml"/><Relationship Id="rId7" Type="http://schemas.openxmlformats.org/officeDocument/2006/relationships/image" Target="../media/image123.jpg"/><Relationship Id="rId2" Type="http://schemas.openxmlformats.org/officeDocument/2006/relationships/slideLayout" Target="../slideLayouts/slideLayout85.xml"/><Relationship Id="rId1" Type="http://schemas.openxmlformats.org/officeDocument/2006/relationships/tags" Target="../tags/tag57.xml"/><Relationship Id="rId6" Type="http://schemas.openxmlformats.org/officeDocument/2006/relationships/image" Target="../media/image122.jpg"/><Relationship Id="rId5" Type="http://schemas.openxmlformats.org/officeDocument/2006/relationships/image" Target="../media/image117.png"/><Relationship Id="rId10" Type="http://schemas.openxmlformats.org/officeDocument/2006/relationships/image" Target="../media/image126.jpg"/><Relationship Id="rId4" Type="http://schemas.openxmlformats.org/officeDocument/2006/relationships/image" Target="../media/image116.png"/><Relationship Id="rId9" Type="http://schemas.openxmlformats.org/officeDocument/2006/relationships/image" Target="../media/image125.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28.jpeg"/><Relationship Id="rId2" Type="http://schemas.openxmlformats.org/officeDocument/2006/relationships/slideLayout" Target="../slideLayouts/slideLayout85.xml"/><Relationship Id="rId1" Type="http://schemas.openxmlformats.org/officeDocument/2006/relationships/tags" Target="../tags/tag58.xml"/><Relationship Id="rId6" Type="http://schemas.openxmlformats.org/officeDocument/2006/relationships/image" Target="../media/image127.jpeg"/><Relationship Id="rId5" Type="http://schemas.openxmlformats.org/officeDocument/2006/relationships/image" Target="../media/image117.png"/><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85.xml"/><Relationship Id="rId1" Type="http://schemas.openxmlformats.org/officeDocument/2006/relationships/tags" Target="../tags/tag59.xml"/><Relationship Id="rId5" Type="http://schemas.openxmlformats.org/officeDocument/2006/relationships/image" Target="../media/image129.jpe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45.jpe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32.png"/><Relationship Id="rId2" Type="http://schemas.openxmlformats.org/officeDocument/2006/relationships/slideLayout" Target="../slideLayouts/slideLayout85.xml"/><Relationship Id="rId1" Type="http://schemas.openxmlformats.org/officeDocument/2006/relationships/tags" Target="../tags/tag60.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85.xml"/><Relationship Id="rId1" Type="http://schemas.openxmlformats.org/officeDocument/2006/relationships/tags" Target="../tags/tag61.xml"/><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16.xml"/><Relationship Id="rId7" Type="http://schemas.openxmlformats.org/officeDocument/2006/relationships/image" Target="../media/image134.png"/><Relationship Id="rId2" Type="http://schemas.openxmlformats.org/officeDocument/2006/relationships/slideLayout" Target="../slideLayouts/slideLayout85.xml"/><Relationship Id="rId1" Type="http://schemas.openxmlformats.org/officeDocument/2006/relationships/tags" Target="../tags/tag62.xml"/><Relationship Id="rId6" Type="http://schemas.openxmlformats.org/officeDocument/2006/relationships/image" Target="../media/image133.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36.png"/></Relationships>
</file>

<file path=ppt/slides/_rels/slide63.xml.rels><?xml version="1.0" encoding="UTF-8" standalone="yes"?>
<Relationships xmlns="http://schemas.openxmlformats.org/package/2006/relationships"><Relationship Id="rId8" Type="http://schemas.openxmlformats.org/officeDocument/2006/relationships/hyperlink" Target="https://data.europa.eu/doi/10.2775/003765" TargetMode="External"/><Relationship Id="rId3" Type="http://schemas.openxmlformats.org/officeDocument/2006/relationships/notesSlide" Target="../notesSlides/notesSlide17.xml"/><Relationship Id="rId7" Type="http://schemas.openxmlformats.org/officeDocument/2006/relationships/hyperlink" Target="https://op.europa.eu/s/zhss" TargetMode="External"/><Relationship Id="rId2" Type="http://schemas.openxmlformats.org/officeDocument/2006/relationships/slideLayout" Target="../slideLayouts/slideLayout87.xml"/><Relationship Id="rId1" Type="http://schemas.openxmlformats.org/officeDocument/2006/relationships/tags" Target="../tags/tag6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6.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6.xml"/><Relationship Id="rId1" Type="http://schemas.openxmlformats.org/officeDocument/2006/relationships/tags" Target="../tags/tag65.xml"/><Relationship Id="rId4" Type="http://schemas.openxmlformats.org/officeDocument/2006/relationships/image" Target="../media/image140.png"/></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17.png"/><Relationship Id="rId2" Type="http://schemas.openxmlformats.org/officeDocument/2006/relationships/slideLayout" Target="../slideLayouts/slideLayout85.xml"/><Relationship Id="rId1" Type="http://schemas.openxmlformats.org/officeDocument/2006/relationships/tags" Target="../tags/tag66.xml"/><Relationship Id="rId6" Type="http://schemas.openxmlformats.org/officeDocument/2006/relationships/image" Target="../media/image116.png"/><Relationship Id="rId5" Type="http://schemas.openxmlformats.org/officeDocument/2006/relationships/hyperlink" Target="mailto:arcadia_project@art-er.it" TargetMode="External"/><Relationship Id="rId4" Type="http://schemas.openxmlformats.org/officeDocument/2006/relationships/hyperlink" Target="mailto:aki.ishiwa@regione.emilia-romagna.it"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67.xml"/><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8.xml"/><Relationship Id="rId1" Type="http://schemas.openxmlformats.org/officeDocument/2006/relationships/tags" Target="../tags/tag68.xml"/><Relationship Id="rId4" Type="http://schemas.openxmlformats.org/officeDocument/2006/relationships/hyperlink" Target="mailto:zoe.buylebodin@normandie.fr"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46.jpeg"/></Relationships>
</file>

<file path=ppt/slides/_rels/slide7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22.xml"/><Relationship Id="rId7" Type="http://schemas.openxmlformats.org/officeDocument/2006/relationships/image" Target="../media/image146.png"/><Relationship Id="rId2" Type="http://schemas.openxmlformats.org/officeDocument/2006/relationships/slideLayout" Target="../slideLayouts/slideLayout129.xml"/><Relationship Id="rId1" Type="http://schemas.openxmlformats.org/officeDocument/2006/relationships/tags" Target="../tags/tag7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52.png"/><Relationship Id="rId2" Type="http://schemas.openxmlformats.org/officeDocument/2006/relationships/slideLayout" Target="../slideLayouts/slideLayout129.xml"/><Relationship Id="rId1" Type="http://schemas.openxmlformats.org/officeDocument/2006/relationships/tags" Target="../tags/tag7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2.xml"/><Relationship Id="rId1" Type="http://schemas.openxmlformats.org/officeDocument/2006/relationships/tags" Target="../tags/tag72.xml"/></Relationships>
</file>

<file path=ppt/slides/_rels/slide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129.xml"/><Relationship Id="rId1" Type="http://schemas.openxmlformats.org/officeDocument/2006/relationships/tags" Target="../tags/tag73.xml"/><Relationship Id="rId4" Type="http://schemas.openxmlformats.org/officeDocument/2006/relationships/image" Target="../media/image148.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9.xml"/><Relationship Id="rId1" Type="http://schemas.openxmlformats.org/officeDocument/2006/relationships/tags" Target="../tags/tag74.xml"/><Relationship Id="rId5" Type="http://schemas.openxmlformats.org/officeDocument/2006/relationships/image" Target="../media/image155.png"/><Relationship Id="rId4" Type="http://schemas.openxmlformats.org/officeDocument/2006/relationships/image" Target="../media/image15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9.xml"/><Relationship Id="rId1" Type="http://schemas.openxmlformats.org/officeDocument/2006/relationships/tags" Target="../tags/tag75.xml"/><Relationship Id="rId6" Type="http://schemas.openxmlformats.org/officeDocument/2006/relationships/image" Target="../media/image157.png"/><Relationship Id="rId5" Type="http://schemas.openxmlformats.org/officeDocument/2006/relationships/image" Target="../media/image154.png"/><Relationship Id="rId4" Type="http://schemas.openxmlformats.org/officeDocument/2006/relationships/image" Target="../media/image156.png"/></Relationships>
</file>

<file path=ppt/slides/_rels/slide76.xml.rels><?xml version="1.0" encoding="UTF-8" standalone="yes"?>
<Relationships xmlns="http://schemas.openxmlformats.org/package/2006/relationships"><Relationship Id="rId3" Type="http://schemas.openxmlformats.org/officeDocument/2006/relationships/hyperlink" Target="https://www.pacco-interreg.com/" TargetMode="External"/><Relationship Id="rId2" Type="http://schemas.openxmlformats.org/officeDocument/2006/relationships/slideLayout" Target="../slideLayouts/slideLayout129.xml"/><Relationship Id="rId1" Type="http://schemas.openxmlformats.org/officeDocument/2006/relationships/tags" Target="../tags/tag76.xml"/><Relationship Id="rId5" Type="http://schemas.openxmlformats.org/officeDocument/2006/relationships/image" Target="../media/image148.jpeg"/><Relationship Id="rId4" Type="http://schemas.openxmlformats.org/officeDocument/2006/relationships/image" Target="../media/image15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8.xml"/><Relationship Id="rId1" Type="http://schemas.openxmlformats.org/officeDocument/2006/relationships/tags" Target="../tags/tag77.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80.xml"/></Relationships>
</file>

<file path=ppt/slides/_rels/slide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36.xml"/><Relationship Id="rId1" Type="http://schemas.openxmlformats.org/officeDocument/2006/relationships/tags" Target="../tags/tag8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6.xml"/><Relationship Id="rId1" Type="http://schemas.openxmlformats.org/officeDocument/2006/relationships/tags" Target="../tags/tag82.xml"/><Relationship Id="rId4" Type="http://schemas.openxmlformats.org/officeDocument/2006/relationships/image" Target="../media/image159.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83.xml"/></Relationships>
</file>

<file path=ppt/slides/_rels/slide8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slideLayout" Target="../slideLayouts/slideLayout36.xml"/><Relationship Id="rId1" Type="http://schemas.openxmlformats.org/officeDocument/2006/relationships/tags" Target="../tags/tag84.xml"/><Relationship Id="rId4" Type="http://schemas.openxmlformats.org/officeDocument/2006/relationships/image" Target="../media/image161.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6.xml"/><Relationship Id="rId1" Type="http://schemas.openxmlformats.org/officeDocument/2006/relationships/tags" Target="../tags/tag85.xml"/><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6.xml"/><Relationship Id="rId1" Type="http://schemas.openxmlformats.org/officeDocument/2006/relationships/tags" Target="../tags/tag86.xml"/><Relationship Id="rId5" Type="http://schemas.openxmlformats.org/officeDocument/2006/relationships/image" Target="../media/image163.jpeg"/><Relationship Id="rId4" Type="http://schemas.openxmlformats.org/officeDocument/2006/relationships/image" Target="../media/image162.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88.xml"/><Relationship Id="rId4" Type="http://schemas.openxmlformats.org/officeDocument/2006/relationships/image" Target="../media/image49.jpeg"/></Relationships>
</file>

<file path=ppt/slides/_rels/slide8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89.xml"/><Relationship Id="rId4" Type="http://schemas.openxmlformats.org/officeDocument/2006/relationships/image" Target="../media/image164.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90.xml"/><Relationship Id="rId4" Type="http://schemas.openxmlformats.org/officeDocument/2006/relationships/image" Target="../media/image165.jpeg"/></Relationships>
</file>

<file path=ppt/slides/_rels/slide9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91.xml"/></Relationships>
</file>

<file path=ppt/slides/_rels/slide9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92.xml"/><Relationship Id="rId4" Type="http://schemas.openxmlformats.org/officeDocument/2006/relationships/image" Target="../media/image166.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93.xml"/><Relationship Id="rId4" Type="http://schemas.openxmlformats.org/officeDocument/2006/relationships/image" Target="../media/image167.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88292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C3BEAF-CBA5-A2C2-44BC-F5610A781338}"/>
              </a:ext>
            </a:extLst>
          </p:cNvPr>
          <p:cNvSpPr txBox="1"/>
          <p:nvPr/>
        </p:nvSpPr>
        <p:spPr>
          <a:xfrm>
            <a:off x="555969" y="3220076"/>
            <a:ext cx="6012525"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solidFill>
                  <a:schemeClr val="accent1"/>
                </a:solidFill>
                <a:latin typeface="Arial"/>
                <a:cs typeface="Segoe UI"/>
              </a:rPr>
              <a:t>To access </a:t>
            </a:r>
            <a:r>
              <a:rPr lang="en-US" sz="2800" err="1">
                <a:solidFill>
                  <a:schemeClr val="accent1"/>
                </a:solidFill>
                <a:latin typeface="Arial"/>
                <a:cs typeface="Segoe UI"/>
              </a:rPr>
              <a:t>Slido</a:t>
            </a:r>
            <a:r>
              <a:rPr lang="en-US" sz="2800">
                <a:solidFill>
                  <a:schemeClr val="accent1"/>
                </a:solidFill>
                <a:latin typeface="Arial"/>
                <a:cs typeface="Segoe UI"/>
              </a:rPr>
              <a:t> on your mobile phone, either: </a:t>
            </a:r>
            <a:endParaRPr lang="en-US" sz="2800">
              <a:solidFill>
                <a:schemeClr val="accent1"/>
              </a:solidFill>
            </a:endParaRPr>
          </a:p>
          <a:p>
            <a:pPr marL="270000" indent="-270000">
              <a:spcAft>
                <a:spcPts val="600"/>
              </a:spcAft>
              <a:buFont typeface="Arial"/>
              <a:buChar char="•"/>
            </a:pPr>
            <a:r>
              <a:rPr lang="en-US" sz="2800">
                <a:solidFill>
                  <a:schemeClr val="accent1"/>
                </a:solidFill>
                <a:latin typeface="Arial"/>
                <a:cs typeface="Segoe UI"/>
              </a:rPr>
              <a:t>Scan the QR code or </a:t>
            </a:r>
            <a:endParaRPr lang="en-US" sz="2800" b="1">
              <a:solidFill>
                <a:schemeClr val="accent1"/>
              </a:solidFill>
              <a:latin typeface="Segoe UI"/>
              <a:cs typeface="Segoe UI"/>
            </a:endParaRPr>
          </a:p>
          <a:p>
            <a:pPr marL="270000" indent="-270000">
              <a:spcAft>
                <a:spcPts val="600"/>
              </a:spcAft>
              <a:buFont typeface="Arial"/>
              <a:buChar char="•"/>
            </a:pPr>
            <a:r>
              <a:rPr lang="en-US" sz="2800">
                <a:solidFill>
                  <a:schemeClr val="accent1"/>
                </a:solidFill>
                <a:latin typeface="Arial"/>
                <a:cs typeface="Segoe UI"/>
              </a:rPr>
              <a:t>Go to slido.com and enter the passcode </a:t>
            </a:r>
            <a:r>
              <a:rPr lang="it-IT" sz="2800" b="1">
                <a:solidFill>
                  <a:schemeClr val="accent1"/>
                </a:solidFill>
                <a:latin typeface="Arial"/>
                <a:ea typeface="+mn-lt"/>
                <a:cs typeface="+mn-lt"/>
              </a:rPr>
              <a:t>1132502</a:t>
            </a:r>
            <a:endParaRPr lang="en-US" sz="2800" b="1">
              <a:solidFill>
                <a:schemeClr val="accent1"/>
              </a:solidFill>
              <a:latin typeface="Arial"/>
              <a:ea typeface="+mn-lt"/>
              <a:cs typeface="+mn-lt"/>
            </a:endParaRPr>
          </a:p>
        </p:txBody>
      </p:sp>
      <p:pic>
        <p:nvPicPr>
          <p:cNvPr id="4" name="Picture 6">
            <a:extLst>
              <a:ext uri="{FF2B5EF4-FFF2-40B4-BE49-F238E27FC236}">
                <a16:creationId xmlns:a16="http://schemas.microsoft.com/office/drawing/2014/main" id="{08E2A87B-11F7-0711-15E8-798343F45F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16934" y="1591783"/>
            <a:ext cx="4853577" cy="4853577"/>
          </a:xfrm>
          <a:prstGeom prst="rect">
            <a:avLst/>
          </a:prstGeom>
        </p:spPr>
      </p:pic>
      <p:sp>
        <p:nvSpPr>
          <p:cNvPr id="5" name="Title 2">
            <a:extLst>
              <a:ext uri="{FF2B5EF4-FFF2-40B4-BE49-F238E27FC236}">
                <a16:creationId xmlns:a16="http://schemas.microsoft.com/office/drawing/2014/main" id="{DB4C1943-B49F-35D2-219A-17FBD16A3DFA}"/>
              </a:ext>
            </a:extLst>
          </p:cNvPr>
          <p:cNvSpPr txBox="1">
            <a:spLocks/>
          </p:cNvSpPr>
          <p:nvPr/>
        </p:nvSpPr>
        <p:spPr>
          <a:xfrm>
            <a:off x="555969" y="2054832"/>
            <a:ext cx="11080186" cy="750014"/>
          </a:xfrm>
          <a:prstGeom prst="rect">
            <a:avLst/>
          </a:prstGeom>
        </p:spPr>
        <p:txBody>
          <a:bodyPr>
            <a:no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GB" sz="6000" err="1"/>
              <a:t>Slido</a:t>
            </a:r>
            <a:endParaRPr lang="en-GB" sz="6000"/>
          </a:p>
        </p:txBody>
      </p:sp>
    </p:spTree>
    <p:custDataLst>
      <p:tags r:id="rId1"/>
    </p:custDataLst>
    <p:extLst>
      <p:ext uri="{BB962C8B-B14F-4D97-AF65-F5344CB8AC3E}">
        <p14:creationId xmlns:p14="http://schemas.microsoft.com/office/powerpoint/2010/main" val="1180529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err="1"/>
              <a:t>Slido</a:t>
            </a:r>
            <a:r>
              <a:rPr lang="en-GB" sz="6000"/>
              <a:t> – Poll 1</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75381" cy="954107"/>
          </a:xfrm>
          <a:prstGeom prst="rect">
            <a:avLst/>
          </a:prstGeom>
          <a:noFill/>
        </p:spPr>
        <p:txBody>
          <a:bodyPr wrap="square" rtlCol="0">
            <a:spAutoFit/>
          </a:bodyPr>
          <a:lstStyle/>
          <a:p>
            <a:r>
              <a:rPr lang="en-GB" sz="2800" b="1">
                <a:solidFill>
                  <a:schemeClr val="accent1"/>
                </a:solidFill>
                <a:latin typeface="Arial" panose="020B0604020202020204" pitchFamily="34" charset="0"/>
                <a:cs typeface="Arial" panose="020B0604020202020204" pitchFamily="34" charset="0"/>
              </a:rPr>
              <a:t>From which country are you </a:t>
            </a:r>
          </a:p>
          <a:p>
            <a:r>
              <a:rPr lang="en-GB" sz="2800" b="1">
                <a:solidFill>
                  <a:schemeClr val="accent1"/>
                </a:solidFill>
                <a:latin typeface="Arial" panose="020B0604020202020204" pitchFamily="34" charset="0"/>
                <a:cs typeface="Arial" panose="020B0604020202020204" pitchFamily="34" charset="0"/>
              </a:rPr>
              <a:t>joining us today?</a:t>
            </a:r>
            <a:endParaRPr lang="en-GB" sz="2800">
              <a:solidFill>
                <a:schemeClr val="accent1"/>
              </a:solidFill>
              <a:latin typeface="Arial" panose="020B0604020202020204" pitchFamily="34" charset="0"/>
              <a:cs typeface="Arial" panose="020B0604020202020204" pitchFamily="34" charset="0"/>
            </a:endParaRPr>
          </a:p>
        </p:txBody>
      </p:sp>
      <p:pic>
        <p:nvPicPr>
          <p:cNvPr id="2" name="Picture 1" descr="Immagine che contiene testo, schermata, software, Sistema operativo&#10;&#10;Descrizione generata automaticamente">
            <a:extLst>
              <a:ext uri="{FF2B5EF4-FFF2-40B4-BE49-F238E27FC236}">
                <a16:creationId xmlns:a16="http://schemas.microsoft.com/office/drawing/2014/main" id="{C01D0B0B-020B-B614-B472-BA48C77A023A}"/>
              </a:ext>
            </a:extLst>
          </p:cNvPr>
          <p:cNvPicPr>
            <a:picLocks noChangeAspect="1"/>
          </p:cNvPicPr>
          <p:nvPr/>
        </p:nvPicPr>
        <p:blipFill>
          <a:blip r:embed="rId4"/>
          <a:srcRect/>
          <a:stretch/>
        </p:blipFill>
        <p:spPr>
          <a:xfrm>
            <a:off x="7583118" y="1563835"/>
            <a:ext cx="3808397" cy="5638543"/>
          </a:xfrm>
          <a:prstGeom prst="rect">
            <a:avLst/>
          </a:prstGeom>
        </p:spPr>
      </p:pic>
      <p:sp>
        <p:nvSpPr>
          <p:cNvPr id="4" name="Circle: Hollow 3">
            <a:extLst>
              <a:ext uri="{FF2B5EF4-FFF2-40B4-BE49-F238E27FC236}">
                <a16:creationId xmlns:a16="http://schemas.microsoft.com/office/drawing/2014/main" id="{5FDE5562-6BEC-A4DE-6A19-5AD184674D77}"/>
              </a:ext>
            </a:extLst>
          </p:cNvPr>
          <p:cNvSpPr/>
          <p:nvPr/>
        </p:nvSpPr>
        <p:spPr>
          <a:xfrm>
            <a:off x="7667838" y="1850738"/>
            <a:ext cx="1013826" cy="954108"/>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71182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lIns="91440" tIns="45720" rIns="91440" bIns="45720" anchor="t">
            <a:noAutofit/>
          </a:bodyPr>
          <a:lstStyle/>
          <a:p>
            <a:pPr algn="l"/>
            <a:r>
              <a:rPr lang="en-GB" sz="6000" dirty="0" err="1">
                <a:latin typeface="Arial"/>
                <a:cs typeface="Arial"/>
              </a:rPr>
              <a:t>Slido</a:t>
            </a:r>
            <a:r>
              <a:rPr lang="en-GB" sz="6000" dirty="0">
                <a:latin typeface="Arial"/>
                <a:cs typeface="Arial"/>
              </a:rPr>
              <a:t> – Poll 2</a:t>
            </a:r>
            <a:endParaRPr lang="en-GB" sz="6000" dirty="0"/>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75381" cy="523220"/>
          </a:xfrm>
          <a:prstGeom prst="rect">
            <a:avLst/>
          </a:prstGeom>
          <a:noFill/>
        </p:spPr>
        <p:txBody>
          <a:bodyPr wrap="square" lIns="91440" tIns="45720" rIns="91440" bIns="45720" rtlCol="0" anchor="t">
            <a:spAutoFit/>
          </a:bodyPr>
          <a:lstStyle/>
          <a:p>
            <a:r>
              <a:rPr lang="en-GB" sz="2800" b="1" dirty="0">
                <a:solidFill>
                  <a:schemeClr val="accent1"/>
                </a:solidFill>
                <a:latin typeface="Arial"/>
                <a:cs typeface="Arial"/>
              </a:rPr>
              <a:t>I’m attending this conference because:</a:t>
            </a:r>
            <a:endParaRPr lang="en-GB" sz="2800" b="1">
              <a:solidFill>
                <a:schemeClr val="accent1"/>
              </a:solidFill>
              <a:latin typeface="Arial" panose="020B0604020202020204" pitchFamily="34" charset="0"/>
              <a:cs typeface="Arial" panose="020B0604020202020204" pitchFamily="34" charset="0"/>
            </a:endParaRPr>
          </a:p>
        </p:txBody>
      </p:sp>
      <p:pic>
        <p:nvPicPr>
          <p:cNvPr id="2" name="Picture 1" descr="Immagine che contiene testo, schermata, software, Sistema operativo&#10;&#10;Descrizione generata automaticamente">
            <a:extLst>
              <a:ext uri="{FF2B5EF4-FFF2-40B4-BE49-F238E27FC236}">
                <a16:creationId xmlns:a16="http://schemas.microsoft.com/office/drawing/2014/main" id="{C01D0B0B-020B-B614-B472-BA48C77A023A}"/>
              </a:ext>
            </a:extLst>
          </p:cNvPr>
          <p:cNvPicPr>
            <a:picLocks noChangeAspect="1"/>
          </p:cNvPicPr>
          <p:nvPr/>
        </p:nvPicPr>
        <p:blipFill>
          <a:blip r:embed="rId4"/>
          <a:srcRect/>
          <a:stretch/>
        </p:blipFill>
        <p:spPr>
          <a:xfrm>
            <a:off x="7583118" y="1563835"/>
            <a:ext cx="3808397" cy="5638543"/>
          </a:xfrm>
          <a:prstGeom prst="rect">
            <a:avLst/>
          </a:prstGeom>
        </p:spPr>
      </p:pic>
      <p:sp>
        <p:nvSpPr>
          <p:cNvPr id="4" name="Circle: Hollow 3">
            <a:extLst>
              <a:ext uri="{FF2B5EF4-FFF2-40B4-BE49-F238E27FC236}">
                <a16:creationId xmlns:a16="http://schemas.microsoft.com/office/drawing/2014/main" id="{5FDE5562-6BEC-A4DE-6A19-5AD184674D77}"/>
              </a:ext>
            </a:extLst>
          </p:cNvPr>
          <p:cNvSpPr/>
          <p:nvPr/>
        </p:nvSpPr>
        <p:spPr>
          <a:xfrm>
            <a:off x="7701873" y="2484923"/>
            <a:ext cx="1013826" cy="954108"/>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420686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D3386E63-2B7B-058A-2B9B-E83007E75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6" name="Picture 5" descr="A person writing on a whiteboard&#10;&#10;Description automatically generated">
            <a:extLst>
              <a:ext uri="{FF2B5EF4-FFF2-40B4-BE49-F238E27FC236}">
                <a16:creationId xmlns:a16="http://schemas.microsoft.com/office/drawing/2014/main" id="{1491B367-3E3A-8453-2A53-F64B6D47A776}"/>
              </a:ext>
            </a:extLst>
          </p:cNvPr>
          <p:cNvPicPr>
            <a:picLocks noChangeAspect="1"/>
          </p:cNvPicPr>
          <p:nvPr/>
        </p:nvPicPr>
        <p:blipFill rotWithShape="1">
          <a:blip r:embed="rId4">
            <a:extLst>
              <a:ext uri="{28A0092B-C50C-407E-A947-70E740481C1C}">
                <a14:useLocalDpi xmlns:a14="http://schemas.microsoft.com/office/drawing/2010/main" val="0"/>
              </a:ext>
            </a:extLst>
          </a:blip>
          <a:srcRect t="9387" b="23346"/>
          <a:stretch/>
        </p:blipFill>
        <p:spPr>
          <a:xfrm>
            <a:off x="-6674" y="3060000"/>
            <a:ext cx="12192000" cy="3816000"/>
          </a:xfrm>
          <a:prstGeom prst="rect">
            <a:avLst/>
          </a:prstGeom>
        </p:spPr>
      </p:pic>
      <p:sp>
        <p:nvSpPr>
          <p:cNvPr id="7" name="Title 2">
            <a:extLst>
              <a:ext uri="{FF2B5EF4-FFF2-40B4-BE49-F238E27FC236}">
                <a16:creationId xmlns:a16="http://schemas.microsoft.com/office/drawing/2014/main" id="{7464C9D0-61D6-71A5-D6DA-632F3BF4AA31}"/>
              </a:ext>
            </a:extLst>
          </p:cNvPr>
          <p:cNvSpPr>
            <a:spLocks noGrp="1"/>
          </p:cNvSpPr>
          <p:nvPr>
            <p:ph type="title"/>
          </p:nvPr>
        </p:nvSpPr>
        <p:spPr>
          <a:xfrm>
            <a:off x="555969" y="2054832"/>
            <a:ext cx="11080186" cy="750014"/>
          </a:xfrm>
        </p:spPr>
        <p:txBody>
          <a:bodyPr>
            <a:noAutofit/>
          </a:bodyPr>
          <a:lstStyle/>
          <a:p>
            <a:pPr algn="l"/>
            <a:r>
              <a:rPr lang="en-GB" sz="5000"/>
              <a:t>Carlotta Cataldi </a:t>
            </a:r>
            <a:r>
              <a:rPr lang="en-GB" sz="5000" b="0"/>
              <a:t>graphic recorder</a:t>
            </a:r>
          </a:p>
        </p:txBody>
      </p:sp>
    </p:spTree>
    <p:custDataLst>
      <p:tags r:id="rId1"/>
    </p:custDataLst>
    <p:extLst>
      <p:ext uri="{BB962C8B-B14F-4D97-AF65-F5344CB8AC3E}">
        <p14:creationId xmlns:p14="http://schemas.microsoft.com/office/powerpoint/2010/main" val="127727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1600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CED0-B850-35D0-BD71-DCDBF2FBC9D6}"/>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C98221C9-709A-9E60-167E-54DB379CD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C0C4CF76-0948-9D43-E0AA-1D9108CB2741}"/>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it-IT" sz="6000"/>
              <a:t>Framing of panel</a:t>
            </a:r>
            <a:endParaRPr lang="en-GB" sz="6000"/>
          </a:p>
        </p:txBody>
      </p:sp>
      <p:sp>
        <p:nvSpPr>
          <p:cNvPr id="6" name="TextBox 5">
            <a:extLst>
              <a:ext uri="{FF2B5EF4-FFF2-40B4-BE49-F238E27FC236}">
                <a16:creationId xmlns:a16="http://schemas.microsoft.com/office/drawing/2014/main" id="{856732F0-517D-806F-10E9-EF751F11BAE8}"/>
              </a:ext>
            </a:extLst>
          </p:cNvPr>
          <p:cNvSpPr txBox="1"/>
          <p:nvPr/>
        </p:nvSpPr>
        <p:spPr>
          <a:xfrm>
            <a:off x="555968" y="3429000"/>
            <a:ext cx="5540032" cy="2246769"/>
          </a:xfrm>
          <a:prstGeom prst="rect">
            <a:avLst/>
          </a:prstGeom>
          <a:noFill/>
        </p:spPr>
        <p:txBody>
          <a:bodyPr wrap="square" lIns="91440" tIns="45720" rIns="91440" bIns="45720" rtlCol="0" anchor="t">
            <a:spAutoFit/>
          </a:bodyPr>
          <a:lstStyle/>
          <a:p>
            <a:r>
              <a:rPr lang="it-IT" sz="2800" b="1" dirty="0">
                <a:solidFill>
                  <a:schemeClr val="accent1"/>
                </a:solidFill>
                <a:latin typeface="Arial"/>
                <a:cs typeface="Arial"/>
              </a:rPr>
              <a:t>Philippe Henry</a:t>
            </a:r>
            <a:endParaRPr lang="en-GB" sz="2800" b="1">
              <a:solidFill>
                <a:schemeClr val="accent1"/>
              </a:solidFill>
              <a:latin typeface="Arial"/>
              <a:cs typeface="Arial"/>
            </a:endParaRPr>
          </a:p>
          <a:p>
            <a:r>
              <a:rPr lang="en-US" sz="2800" dirty="0">
                <a:solidFill>
                  <a:schemeClr val="accent1"/>
                </a:solidFill>
                <a:latin typeface="Arial"/>
                <a:cs typeface="Arial"/>
              </a:rPr>
              <a:t>Vice-President and Minister for Climate, Energy, Mobility and Infrastructure, Government of Wallonia</a:t>
            </a:r>
            <a:endParaRPr lang="en-GB" sz="2800" dirty="0">
              <a:solidFill>
                <a:schemeClr val="accent1"/>
              </a:solidFill>
              <a:latin typeface="Arial"/>
              <a:cs typeface="Arial"/>
            </a:endParaRPr>
          </a:p>
        </p:txBody>
      </p:sp>
      <p:pic>
        <p:nvPicPr>
          <p:cNvPr id="9" name="Picture 8">
            <a:extLst>
              <a:ext uri="{FF2B5EF4-FFF2-40B4-BE49-F238E27FC236}">
                <a16:creationId xmlns:a16="http://schemas.microsoft.com/office/drawing/2014/main" id="{559194E5-3D3F-4A7E-3359-7043E9892F3A}"/>
              </a:ext>
            </a:extLst>
          </p:cNvPr>
          <p:cNvPicPr>
            <a:picLocks noChangeAspect="1"/>
          </p:cNvPicPr>
          <p:nvPr/>
        </p:nvPicPr>
        <p:blipFill>
          <a:blip r:embed="rId4" cstate="print">
            <a:extLst>
              <a:ext uri="{28A0092B-C50C-407E-A947-70E740481C1C}">
                <a14:useLocalDpi xmlns:a14="http://schemas.microsoft.com/office/drawing/2010/main" val="0"/>
              </a:ext>
            </a:extLst>
          </a:blip>
          <a:srcRect l="12595" r="12595"/>
          <a:stretch/>
        </p:blipFill>
        <p:spPr>
          <a:xfrm rot="5400000">
            <a:off x="7145411" y="1923273"/>
            <a:ext cx="4107639" cy="4098033"/>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2880154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lIns="91440" tIns="45720" rIns="91440" bIns="45720" anchor="t">
            <a:noAutofit/>
          </a:bodyPr>
          <a:lstStyle/>
          <a:p>
            <a:pPr algn="l"/>
            <a:r>
              <a:rPr lang="en-GB" sz="6000" dirty="0" err="1">
                <a:latin typeface="Arial"/>
                <a:cs typeface="Arial"/>
              </a:rPr>
              <a:t>Slido</a:t>
            </a:r>
            <a:r>
              <a:rPr lang="en-GB" sz="6000" dirty="0">
                <a:latin typeface="Arial"/>
                <a:cs typeface="Arial"/>
              </a:rPr>
              <a:t> - Poll 3</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11585" cy="1815882"/>
          </a:xfrm>
          <a:prstGeom prst="rect">
            <a:avLst/>
          </a:prstGeom>
          <a:noFill/>
        </p:spPr>
        <p:txBody>
          <a:bodyPr wrap="square" lIns="91440" tIns="45720" rIns="91440" bIns="45720" rtlCol="0" anchor="t">
            <a:spAutoFit/>
          </a:bodyPr>
          <a:lstStyle/>
          <a:p>
            <a:r>
              <a:rPr lang="en-GB" sz="2800" b="1" dirty="0">
                <a:solidFill>
                  <a:schemeClr val="accent1"/>
                </a:solidFill>
                <a:latin typeface="Arial"/>
                <a:cs typeface="Arial"/>
              </a:rPr>
              <a:t>Which of the following are identified as effective strategies for accelerating </a:t>
            </a:r>
            <a:endParaRPr lang="en-GB" sz="2800" b="1" dirty="0">
              <a:solidFill>
                <a:schemeClr val="accent1"/>
              </a:solidFill>
              <a:latin typeface="Arial" panose="020B0604020202020204" pitchFamily="34" charset="0"/>
              <a:cs typeface="Arial" panose="020B0604020202020204" pitchFamily="34" charset="0"/>
            </a:endParaRPr>
          </a:p>
          <a:p>
            <a:r>
              <a:rPr lang="en-GB" sz="2800" b="1" dirty="0">
                <a:solidFill>
                  <a:schemeClr val="accent1"/>
                </a:solidFill>
                <a:latin typeface="Arial"/>
                <a:cs typeface="Arial"/>
              </a:rPr>
              <a:t>climate preparedness and building </a:t>
            </a:r>
            <a:endParaRPr lang="en-GB" sz="2800" b="1">
              <a:solidFill>
                <a:schemeClr val="accent1"/>
              </a:solidFill>
              <a:latin typeface="Arial" panose="020B0604020202020204" pitchFamily="34" charset="0"/>
              <a:cs typeface="Arial" panose="020B0604020202020204" pitchFamily="34" charset="0"/>
            </a:endParaRPr>
          </a:p>
          <a:p>
            <a:r>
              <a:rPr lang="en-GB" sz="2800" b="1" dirty="0">
                <a:solidFill>
                  <a:schemeClr val="accent1"/>
                </a:solidFill>
                <a:latin typeface="Arial"/>
                <a:cs typeface="Arial"/>
              </a:rPr>
              <a:t>resilience on the ground?</a:t>
            </a:r>
            <a:endParaRPr lang="en-GB" sz="2800" b="1" dirty="0">
              <a:solidFill>
                <a:schemeClr val="accent1"/>
              </a:solidFill>
              <a:latin typeface="Arial" panose="020B0604020202020204" pitchFamily="34" charset="0"/>
              <a:cs typeface="Arial" panose="020B0604020202020204" pitchFamily="34" charset="0"/>
            </a:endParaRPr>
          </a:p>
        </p:txBody>
      </p:sp>
      <p:pic>
        <p:nvPicPr>
          <p:cNvPr id="2" name="Picture 1" descr="Immagine che contiene testo, schermata, software, Sistema operativo&#10;&#10;Descrizione generata automaticamente">
            <a:extLst>
              <a:ext uri="{FF2B5EF4-FFF2-40B4-BE49-F238E27FC236}">
                <a16:creationId xmlns:a16="http://schemas.microsoft.com/office/drawing/2014/main" id="{E7A36B1A-E2F6-D96B-FC86-24A2D383D197}"/>
              </a:ext>
            </a:extLst>
          </p:cNvPr>
          <p:cNvPicPr>
            <a:picLocks noChangeAspect="1"/>
          </p:cNvPicPr>
          <p:nvPr/>
        </p:nvPicPr>
        <p:blipFill>
          <a:blip r:embed="rId4"/>
          <a:srcRect/>
          <a:stretch/>
        </p:blipFill>
        <p:spPr>
          <a:xfrm>
            <a:off x="7987408" y="1813781"/>
            <a:ext cx="3648623" cy="5401989"/>
          </a:xfrm>
          <a:prstGeom prst="rect">
            <a:avLst/>
          </a:prstGeom>
        </p:spPr>
      </p:pic>
      <p:sp>
        <p:nvSpPr>
          <p:cNvPr id="4" name="Circle: Hollow 3">
            <a:extLst>
              <a:ext uri="{FF2B5EF4-FFF2-40B4-BE49-F238E27FC236}">
                <a16:creationId xmlns:a16="http://schemas.microsoft.com/office/drawing/2014/main" id="{C816737B-220F-AA6F-73D2-44B79D1A05F7}"/>
              </a:ext>
            </a:extLst>
          </p:cNvPr>
          <p:cNvSpPr/>
          <p:nvPr/>
        </p:nvSpPr>
        <p:spPr>
          <a:xfrm>
            <a:off x="7990967" y="3160433"/>
            <a:ext cx="1043480"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1372996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6F47-87BE-F56D-5018-B3BC5DF17F5A}"/>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71AD7126-E870-1CAA-8B79-E5F2FAEF0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A0EF129F-6FF6-0B3B-03B7-6119D6ED7F0A}"/>
              </a:ext>
            </a:extLst>
          </p:cNvPr>
          <p:cNvSpPr txBox="1">
            <a:spLocks/>
          </p:cNvSpPr>
          <p:nvPr/>
        </p:nvSpPr>
        <p:spPr>
          <a:xfrm>
            <a:off x="555969" y="1884704"/>
            <a:ext cx="10778338"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3400" b="1">
                <a:solidFill>
                  <a:schemeClr val="accent1"/>
                </a:solidFill>
                <a:latin typeface="Arial" panose="020B0604020202020204" pitchFamily="34" charset="0"/>
                <a:cs typeface="Arial" panose="020B0604020202020204" pitchFamily="34" charset="0"/>
              </a:rPr>
              <a:t>Panel discussion: </a:t>
            </a:r>
            <a:r>
              <a:rPr lang="it-IT" sz="3400"/>
              <a:t>Adaptation on the fast-track</a:t>
            </a:r>
            <a:endParaRPr lang="en-GB" sz="3400"/>
          </a:p>
        </p:txBody>
      </p:sp>
      <p:sp>
        <p:nvSpPr>
          <p:cNvPr id="7" name="TextBox 6">
            <a:extLst>
              <a:ext uri="{FF2B5EF4-FFF2-40B4-BE49-F238E27FC236}">
                <a16:creationId xmlns:a16="http://schemas.microsoft.com/office/drawing/2014/main" id="{CFF287F3-EBE8-7211-119F-C55D6EAB05B4}"/>
              </a:ext>
            </a:extLst>
          </p:cNvPr>
          <p:cNvSpPr txBox="1"/>
          <p:nvPr/>
        </p:nvSpPr>
        <p:spPr>
          <a:xfrm>
            <a:off x="555968" y="3511192"/>
            <a:ext cx="5621548" cy="1815882"/>
          </a:xfrm>
          <a:prstGeom prst="rect">
            <a:avLst/>
          </a:prstGeom>
          <a:noFill/>
        </p:spPr>
        <p:txBody>
          <a:bodyPr wrap="square" rtlCol="0">
            <a:spAutoFit/>
          </a:bodyPr>
          <a:lstStyle/>
          <a:p>
            <a:r>
              <a:rPr lang="en-GB" sz="2800" b="1">
                <a:solidFill>
                  <a:schemeClr val="accent1"/>
                </a:solidFill>
                <a:latin typeface="Arial" panose="020B0604020202020204" pitchFamily="34" charset="0"/>
                <a:cs typeface="Arial" panose="020B0604020202020204" pitchFamily="34" charset="0"/>
              </a:rPr>
              <a:t>Moderated by </a:t>
            </a:r>
            <a:r>
              <a:rPr lang="it-IT" sz="2800" b="1">
                <a:solidFill>
                  <a:schemeClr val="accent1"/>
                </a:solidFill>
                <a:latin typeface="Arial" panose="020B0604020202020204" pitchFamily="34" charset="0"/>
                <a:cs typeface="Arial" panose="020B0604020202020204" pitchFamily="34" charset="0"/>
              </a:rPr>
              <a:t>Elina Bardram</a:t>
            </a:r>
            <a:endParaRPr lang="en-GB" sz="2800" b="1">
              <a:solidFill>
                <a:schemeClr val="accent1"/>
              </a:solidFill>
              <a:latin typeface="Arial" panose="020B0604020202020204" pitchFamily="34" charset="0"/>
              <a:cs typeface="Arial" panose="020B0604020202020204" pitchFamily="34" charset="0"/>
            </a:endParaRPr>
          </a:p>
          <a:p>
            <a:r>
              <a:rPr lang="it-IT" sz="2800">
                <a:solidFill>
                  <a:schemeClr val="accent1"/>
                </a:solidFill>
                <a:latin typeface="Arial" panose="020B0604020202020204" pitchFamily="34" charset="0"/>
                <a:cs typeface="Arial" panose="020B0604020202020204" pitchFamily="34" charset="0"/>
              </a:rPr>
              <a:t>Mission Manager, Director, Directorate-General for Climate Action, European Commission</a:t>
            </a:r>
            <a:endParaRPr lang="en-GB" sz="2800">
              <a:solidFill>
                <a:schemeClr val="accent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6526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AE179-6AE3-773C-DB0A-FCDB9EED7A59}"/>
              </a:ext>
            </a:extLst>
          </p:cNvPr>
          <p:cNvSpPr/>
          <p:nvPr/>
        </p:nvSpPr>
        <p:spPr>
          <a:xfrm>
            <a:off x="7315201" y="0"/>
            <a:ext cx="4876800" cy="1387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1ACA299-B298-61E7-675B-F890DC696DCF}"/>
              </a:ext>
            </a:extLst>
          </p:cNvPr>
          <p:cNvPicPr>
            <a:picLocks noChangeAspect="1"/>
          </p:cNvPicPr>
          <p:nvPr/>
        </p:nvPicPr>
        <p:blipFill>
          <a:blip r:embed="rId3" cstate="print">
            <a:extLst>
              <a:ext uri="{28A0092B-C50C-407E-A947-70E740481C1C}">
                <a14:useLocalDpi xmlns:a14="http://schemas.microsoft.com/office/drawing/2010/main" val="0"/>
              </a:ext>
            </a:extLst>
          </a:blip>
          <a:srcRect t="3071" b="3071"/>
          <a:stretch/>
        </p:blipFill>
        <p:spPr>
          <a:xfrm>
            <a:off x="6195902" y="1207535"/>
            <a:ext cx="1685687" cy="1685687"/>
          </a:xfrm>
          <a:prstGeom prst="rect">
            <a:avLst/>
          </a:prstGeom>
        </p:spPr>
      </p:pic>
      <p:pic>
        <p:nvPicPr>
          <p:cNvPr id="15" name="Picture 14">
            <a:extLst>
              <a:ext uri="{FF2B5EF4-FFF2-40B4-BE49-F238E27FC236}">
                <a16:creationId xmlns:a16="http://schemas.microsoft.com/office/drawing/2014/main" id="{6F1414AB-441C-6049-C2BB-3F3FB62134AA}"/>
              </a:ext>
            </a:extLst>
          </p:cNvPr>
          <p:cNvPicPr>
            <a:picLocks noChangeAspect="1"/>
          </p:cNvPicPr>
          <p:nvPr/>
        </p:nvPicPr>
        <p:blipFill>
          <a:blip r:embed="rId4" cstate="print">
            <a:extLst>
              <a:ext uri="{28A0092B-C50C-407E-A947-70E740481C1C}">
                <a14:useLocalDpi xmlns:a14="http://schemas.microsoft.com/office/drawing/2010/main" val="0"/>
              </a:ext>
            </a:extLst>
          </a:blip>
          <a:srcRect l="16658" r="16658"/>
          <a:stretch/>
        </p:blipFill>
        <p:spPr>
          <a:xfrm>
            <a:off x="648000" y="3088377"/>
            <a:ext cx="1685686" cy="1685686"/>
          </a:xfrm>
          <a:prstGeom prst="rect">
            <a:avLst/>
          </a:prstGeom>
        </p:spPr>
      </p:pic>
      <p:pic>
        <p:nvPicPr>
          <p:cNvPr id="17" name="Picture 16">
            <a:extLst>
              <a:ext uri="{FF2B5EF4-FFF2-40B4-BE49-F238E27FC236}">
                <a16:creationId xmlns:a16="http://schemas.microsoft.com/office/drawing/2014/main" id="{B4229559-7A9E-1EDE-D168-0DD187AB49B5}"/>
              </a:ext>
            </a:extLst>
          </p:cNvPr>
          <p:cNvPicPr>
            <a:picLocks noChangeAspect="1"/>
          </p:cNvPicPr>
          <p:nvPr/>
        </p:nvPicPr>
        <p:blipFill>
          <a:blip r:embed="rId5" cstate="print">
            <a:extLst>
              <a:ext uri="{28A0092B-C50C-407E-A947-70E740481C1C}">
                <a14:useLocalDpi xmlns:a14="http://schemas.microsoft.com/office/drawing/2010/main" val="0"/>
              </a:ext>
            </a:extLst>
          </a:blip>
          <a:srcRect t="1031" b="1031"/>
          <a:stretch/>
        </p:blipFill>
        <p:spPr>
          <a:xfrm>
            <a:off x="629481" y="4969218"/>
            <a:ext cx="1685686" cy="1685686"/>
          </a:xfrm>
          <a:prstGeom prst="rect">
            <a:avLst/>
          </a:prstGeom>
        </p:spPr>
      </p:pic>
      <p:sp>
        <p:nvSpPr>
          <p:cNvPr id="22" name="TextBox 21">
            <a:extLst>
              <a:ext uri="{FF2B5EF4-FFF2-40B4-BE49-F238E27FC236}">
                <a16:creationId xmlns:a16="http://schemas.microsoft.com/office/drawing/2014/main" id="{008B649D-41D2-49C1-1236-5B7BB6339126}"/>
              </a:ext>
            </a:extLst>
          </p:cNvPr>
          <p:cNvSpPr txBox="1"/>
          <p:nvPr/>
        </p:nvSpPr>
        <p:spPr>
          <a:xfrm>
            <a:off x="8116182" y="1207535"/>
            <a:ext cx="2998381" cy="1200329"/>
          </a:xfrm>
          <a:prstGeom prst="rect">
            <a:avLst/>
          </a:prstGeom>
          <a:noFill/>
        </p:spPr>
        <p:txBody>
          <a:bodyPr wrap="square" lIns="91440" tIns="45720" rIns="91440" bIns="45720" rtlCol="0" anchor="t">
            <a:spAutoFit/>
          </a:bodyPr>
          <a:lstStyle/>
          <a:p>
            <a:r>
              <a:rPr lang="it-IT" b="1" dirty="0" err="1">
                <a:solidFill>
                  <a:schemeClr val="accent1"/>
                </a:solidFill>
                <a:latin typeface="Arial"/>
                <a:cs typeface="Arial"/>
              </a:rPr>
              <a:t>Valvanera</a:t>
            </a:r>
            <a:r>
              <a:rPr lang="it-IT" b="1" dirty="0">
                <a:solidFill>
                  <a:schemeClr val="accent1"/>
                </a:solidFill>
                <a:latin typeface="Arial"/>
                <a:cs typeface="Arial"/>
              </a:rPr>
              <a:t> Maria </a:t>
            </a:r>
            <a:r>
              <a:rPr lang="it-IT" b="1" dirty="0" err="1">
                <a:solidFill>
                  <a:schemeClr val="accent1"/>
                </a:solidFill>
                <a:latin typeface="Arial"/>
                <a:cs typeface="Arial"/>
              </a:rPr>
              <a:t>Ulargui</a:t>
            </a:r>
            <a:r>
              <a:rPr lang="it-IT" b="1" dirty="0">
                <a:solidFill>
                  <a:schemeClr val="accent1"/>
                </a:solidFill>
                <a:latin typeface="Arial"/>
                <a:cs typeface="Arial"/>
              </a:rPr>
              <a:t> Aparicio</a:t>
            </a:r>
            <a:r>
              <a:rPr lang="en-GB" b="1" dirty="0">
                <a:solidFill>
                  <a:schemeClr val="accent1"/>
                </a:solidFill>
                <a:latin typeface="Arial"/>
                <a:cs typeface="Arial"/>
              </a:rPr>
              <a:t> </a:t>
            </a:r>
            <a:endParaRPr lang="en-GB" b="1"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a:cs typeface="Arial"/>
              </a:rPr>
              <a:t>Director General, Spanish Climate Change Office </a:t>
            </a:r>
          </a:p>
        </p:txBody>
      </p:sp>
      <p:sp>
        <p:nvSpPr>
          <p:cNvPr id="23" name="TextBox 22">
            <a:extLst>
              <a:ext uri="{FF2B5EF4-FFF2-40B4-BE49-F238E27FC236}">
                <a16:creationId xmlns:a16="http://schemas.microsoft.com/office/drawing/2014/main" id="{D1A0FC19-CB0B-D51C-98AC-3F369D8F62B5}"/>
              </a:ext>
            </a:extLst>
          </p:cNvPr>
          <p:cNvSpPr txBox="1"/>
          <p:nvPr/>
        </p:nvSpPr>
        <p:spPr>
          <a:xfrm>
            <a:off x="8116182" y="3088376"/>
            <a:ext cx="2998381" cy="1200329"/>
          </a:xfrm>
          <a:prstGeom prst="rect">
            <a:avLst/>
          </a:prstGeom>
          <a:noFill/>
        </p:spPr>
        <p:txBody>
          <a:bodyPr wrap="square" rtlCol="0">
            <a:spAutoFit/>
          </a:bodyPr>
          <a:lstStyle/>
          <a:p>
            <a:r>
              <a:rPr lang="it-IT" b="1" dirty="0">
                <a:solidFill>
                  <a:schemeClr val="accent1"/>
                </a:solidFill>
                <a:latin typeface="Arial" panose="020B0604020202020204" pitchFamily="34" charset="0"/>
                <a:cs typeface="Arial" panose="020B0604020202020204" pitchFamily="34" charset="0"/>
              </a:rPr>
              <a:t>Connie</a:t>
            </a:r>
            <a:r>
              <a:rPr lang="it-IT" dirty="0"/>
              <a:t> </a:t>
            </a:r>
            <a:r>
              <a:rPr lang="it-IT" b="1" dirty="0">
                <a:solidFill>
                  <a:schemeClr val="accent1"/>
                </a:solidFill>
                <a:latin typeface="Arial" panose="020B0604020202020204" pitchFamily="34" charset="0"/>
                <a:cs typeface="Arial" panose="020B0604020202020204" pitchFamily="34" charset="0"/>
              </a:rPr>
              <a:t>Hedegaard</a:t>
            </a:r>
          </a:p>
          <a:p>
            <a:r>
              <a:rPr lang="en-US" dirty="0">
                <a:solidFill>
                  <a:schemeClr val="accent1"/>
                </a:solidFill>
                <a:latin typeface="Arial" panose="020B0604020202020204" pitchFamily="34" charset="0"/>
                <a:cs typeface="Arial" panose="020B0604020202020204" pitchFamily="34" charset="0"/>
              </a:rPr>
              <a:t>Chair of the Board, Mission on Adaptation to Climate Change</a:t>
            </a:r>
            <a:endParaRPr lang="en-GB"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3200F01-DE6D-5E77-08F3-109536B1DDE2}"/>
              </a:ext>
            </a:extLst>
          </p:cNvPr>
          <p:cNvSpPr txBox="1"/>
          <p:nvPr/>
        </p:nvSpPr>
        <p:spPr>
          <a:xfrm>
            <a:off x="2480042" y="1212106"/>
            <a:ext cx="2998381" cy="1477328"/>
          </a:xfrm>
          <a:prstGeom prst="rect">
            <a:avLst/>
          </a:prstGeom>
          <a:noFill/>
        </p:spPr>
        <p:txBody>
          <a:bodyPr wrap="square" lIns="91440" tIns="45720" rIns="91440" bIns="45720" rtlCol="0" anchor="t">
            <a:spAutoFit/>
          </a:bodyPr>
          <a:lstStyle/>
          <a:p>
            <a:r>
              <a:rPr lang="it-IT" b="1" dirty="0">
                <a:solidFill>
                  <a:schemeClr val="accent1"/>
                </a:solidFill>
                <a:latin typeface="Arial"/>
                <a:cs typeface="Arial"/>
              </a:rPr>
              <a:t>Viktor Haase</a:t>
            </a:r>
            <a:r>
              <a:rPr lang="en-GB" b="1" dirty="0">
                <a:solidFill>
                  <a:schemeClr val="accent1"/>
                </a:solidFill>
                <a:latin typeface="Arial"/>
                <a:cs typeface="Arial"/>
              </a:rPr>
              <a:t> </a:t>
            </a:r>
            <a:endParaRPr lang="en-GB" b="1">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a:cs typeface="Arial"/>
              </a:rPr>
              <a:t>Deputy Minister for Environment, Nature and Transport of the State of North Rhine-Westphalia</a:t>
            </a:r>
            <a:endParaRPr lang="en-GB" dirty="0" err="1">
              <a:solidFill>
                <a:schemeClr val="accent1"/>
              </a:solidFill>
              <a:latin typeface="Arial"/>
              <a:cs typeface="Arial"/>
            </a:endParaRPr>
          </a:p>
        </p:txBody>
      </p:sp>
      <p:sp>
        <p:nvSpPr>
          <p:cNvPr id="25" name="TextBox 24">
            <a:extLst>
              <a:ext uri="{FF2B5EF4-FFF2-40B4-BE49-F238E27FC236}">
                <a16:creationId xmlns:a16="http://schemas.microsoft.com/office/drawing/2014/main" id="{BDA8D30B-3F5B-4974-695B-E5D2081DE4F6}"/>
              </a:ext>
            </a:extLst>
          </p:cNvPr>
          <p:cNvSpPr txBox="1"/>
          <p:nvPr/>
        </p:nvSpPr>
        <p:spPr>
          <a:xfrm>
            <a:off x="2483874" y="3093165"/>
            <a:ext cx="2998381" cy="1477328"/>
          </a:xfrm>
          <a:prstGeom prst="rect">
            <a:avLst/>
          </a:prstGeom>
          <a:noFill/>
        </p:spPr>
        <p:txBody>
          <a:bodyPr wrap="square" lIns="91440" tIns="45720" rIns="91440" bIns="45720" rtlCol="0" anchor="t">
            <a:spAutoFit/>
          </a:bodyPr>
          <a:lstStyle/>
          <a:p>
            <a:r>
              <a:rPr lang="it-IT" b="1" dirty="0">
                <a:solidFill>
                  <a:schemeClr val="accent1"/>
                </a:solidFill>
                <a:latin typeface="Arial" panose="020B0604020202020204" pitchFamily="34" charset="0"/>
                <a:cs typeface="Arial" panose="020B0604020202020204" pitchFamily="34" charset="0"/>
              </a:rPr>
              <a:t>Eva Jensen</a:t>
            </a:r>
            <a:r>
              <a:rPr lang="en-GB" b="1" dirty="0">
                <a:solidFill>
                  <a:schemeClr val="accent1"/>
                </a:solidFill>
                <a:latin typeface="Arial" panose="020B0604020202020204" pitchFamily="34" charset="0"/>
                <a:cs typeface="Arial" panose="020B0604020202020204" pitchFamily="34" charset="0"/>
              </a:rPr>
              <a:t> </a:t>
            </a:r>
          </a:p>
          <a:p>
            <a:r>
              <a:rPr lang="en-US" dirty="0">
                <a:solidFill>
                  <a:schemeClr val="accent1"/>
                </a:solidFill>
                <a:latin typeface="Arial"/>
                <a:cs typeface="Arial"/>
              </a:rPr>
              <a:t>Head of Climate Change, Energy and Transport, European Environment Agency</a:t>
            </a:r>
            <a:endParaRPr lang="en-GB" dirty="0">
              <a:solidFill>
                <a:schemeClr val="accent1"/>
              </a:solidFill>
              <a:latin typeface="Arial"/>
              <a:cs typeface="Arial"/>
            </a:endParaRPr>
          </a:p>
        </p:txBody>
      </p:sp>
      <p:sp>
        <p:nvSpPr>
          <p:cNvPr id="26" name="TextBox 25">
            <a:extLst>
              <a:ext uri="{FF2B5EF4-FFF2-40B4-BE49-F238E27FC236}">
                <a16:creationId xmlns:a16="http://schemas.microsoft.com/office/drawing/2014/main" id="{E64C6E21-9B84-5EE8-8F48-9A53CD3301E2}"/>
              </a:ext>
            </a:extLst>
          </p:cNvPr>
          <p:cNvSpPr txBox="1"/>
          <p:nvPr/>
        </p:nvSpPr>
        <p:spPr>
          <a:xfrm>
            <a:off x="2480040" y="4969218"/>
            <a:ext cx="3098827" cy="1477328"/>
          </a:xfrm>
          <a:prstGeom prst="rect">
            <a:avLst/>
          </a:prstGeom>
          <a:noFill/>
        </p:spPr>
        <p:txBody>
          <a:bodyPr wrap="square" lIns="91440" tIns="45720" rIns="91440" bIns="45720" rtlCol="0" anchor="t">
            <a:spAutoFit/>
          </a:bodyPr>
          <a:lstStyle/>
          <a:p>
            <a:r>
              <a:rPr lang="it-IT" b="1" dirty="0">
                <a:solidFill>
                  <a:schemeClr val="accent1"/>
                </a:solidFill>
                <a:latin typeface="Arial"/>
                <a:cs typeface="Arial"/>
              </a:rPr>
              <a:t>François </a:t>
            </a:r>
            <a:r>
              <a:rPr lang="it-IT" b="1" dirty="0" err="1">
                <a:solidFill>
                  <a:schemeClr val="accent1"/>
                </a:solidFill>
                <a:latin typeface="Arial"/>
                <a:cs typeface="Arial"/>
              </a:rPr>
              <a:t>Decoster</a:t>
            </a:r>
          </a:p>
          <a:p>
            <a:r>
              <a:rPr lang="en-US" dirty="0">
                <a:solidFill>
                  <a:schemeClr val="accent1"/>
                </a:solidFill>
                <a:latin typeface="Arial"/>
                <a:cs typeface="Arial"/>
              </a:rPr>
              <a:t>Vice-President of culture, heritage, regional languages and international relations, Region Hauts de France</a:t>
            </a:r>
            <a:endParaRPr lang="en-GB" dirty="0">
              <a:solidFill>
                <a:schemeClr val="accent1"/>
              </a:solidFill>
              <a:latin typeface="Arial"/>
              <a:cs typeface="Arial"/>
            </a:endParaRPr>
          </a:p>
        </p:txBody>
      </p:sp>
      <p:pic>
        <p:nvPicPr>
          <p:cNvPr id="2" name="Picture 1">
            <a:extLst>
              <a:ext uri="{FF2B5EF4-FFF2-40B4-BE49-F238E27FC236}">
                <a16:creationId xmlns:a16="http://schemas.microsoft.com/office/drawing/2014/main" id="{D31CADCD-E634-A97E-49E6-62412693FC51}"/>
              </a:ext>
            </a:extLst>
          </p:cNvPr>
          <p:cNvPicPr>
            <a:picLocks noChangeAspect="1"/>
          </p:cNvPicPr>
          <p:nvPr/>
        </p:nvPicPr>
        <p:blipFill>
          <a:blip r:embed="rId6">
            <a:extLst>
              <a:ext uri="{28A0092B-C50C-407E-A947-70E740481C1C}">
                <a14:useLocalDpi xmlns:a14="http://schemas.microsoft.com/office/drawing/2010/main" val="0"/>
              </a:ext>
            </a:extLst>
          </a:blip>
          <a:srcRect l="16743" r="16743"/>
          <a:stretch/>
        </p:blipFill>
        <p:spPr>
          <a:xfrm>
            <a:off x="648000" y="1207535"/>
            <a:ext cx="1685687" cy="1685687"/>
          </a:xfrm>
          <a:prstGeom prst="rect">
            <a:avLst/>
          </a:prstGeom>
        </p:spPr>
      </p:pic>
      <p:pic>
        <p:nvPicPr>
          <p:cNvPr id="3" name="Picture 2">
            <a:extLst>
              <a:ext uri="{FF2B5EF4-FFF2-40B4-BE49-F238E27FC236}">
                <a16:creationId xmlns:a16="http://schemas.microsoft.com/office/drawing/2014/main" id="{AD1A1875-64E8-F5FF-8B27-9F1BCAF0DD67}"/>
              </a:ext>
            </a:extLst>
          </p:cNvPr>
          <p:cNvPicPr>
            <a:picLocks noChangeAspect="1"/>
          </p:cNvPicPr>
          <p:nvPr/>
        </p:nvPicPr>
        <p:blipFill>
          <a:blip r:embed="rId7">
            <a:extLst>
              <a:ext uri="{28A0092B-C50C-407E-A947-70E740481C1C}">
                <a14:useLocalDpi xmlns:a14="http://schemas.microsoft.com/office/drawing/2010/main" val="0"/>
              </a:ext>
            </a:extLst>
          </a:blip>
          <a:srcRect l="10833" r="10833"/>
          <a:stretch/>
        </p:blipFill>
        <p:spPr>
          <a:xfrm>
            <a:off x="6195902" y="3088376"/>
            <a:ext cx="1685687" cy="1685687"/>
          </a:xfrm>
          <a:prstGeom prst="rect">
            <a:avLst/>
          </a:prstGeom>
        </p:spPr>
      </p:pic>
    </p:spTree>
    <p:custDataLst>
      <p:tags r:id="rId1"/>
    </p:custDataLst>
    <p:extLst>
      <p:ext uri="{BB962C8B-B14F-4D97-AF65-F5344CB8AC3E}">
        <p14:creationId xmlns:p14="http://schemas.microsoft.com/office/powerpoint/2010/main" val="611904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07" y="1531612"/>
            <a:ext cx="11080186" cy="750014"/>
          </a:xfrm>
        </p:spPr>
        <p:txBody>
          <a:bodyPr>
            <a:noAutofit/>
          </a:bodyPr>
          <a:lstStyle/>
          <a:p>
            <a:pPr algn="l"/>
            <a:r>
              <a:rPr lang="en-GB" sz="6000" dirty="0"/>
              <a:t>Q&amp;A</a:t>
            </a:r>
          </a:p>
        </p:txBody>
      </p:sp>
      <p:sp>
        <p:nvSpPr>
          <p:cNvPr id="7" name="TextBox 6">
            <a:extLst>
              <a:ext uri="{FF2B5EF4-FFF2-40B4-BE49-F238E27FC236}">
                <a16:creationId xmlns:a16="http://schemas.microsoft.com/office/drawing/2014/main" id="{43ABF28D-287E-4F1B-0363-2AC6A0C41D7C}"/>
              </a:ext>
            </a:extLst>
          </p:cNvPr>
          <p:cNvSpPr txBox="1"/>
          <p:nvPr/>
        </p:nvSpPr>
        <p:spPr>
          <a:xfrm>
            <a:off x="555907" y="2418355"/>
            <a:ext cx="8375381"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Please go to ‘Q&amp;A - Panel 1’ in </a:t>
            </a:r>
            <a:r>
              <a:rPr lang="en-GB" sz="2800" b="1" dirty="0" err="1">
                <a:solidFill>
                  <a:schemeClr val="accent1"/>
                </a:solidFill>
                <a:latin typeface="Arial" panose="020B0604020202020204" pitchFamily="34" charset="0"/>
                <a:cs typeface="Arial" panose="020B0604020202020204" pitchFamily="34" charset="0"/>
              </a:rPr>
              <a:t>Slido</a:t>
            </a:r>
            <a:r>
              <a:rPr lang="en-GB" sz="2800" b="1" dirty="0">
                <a:solidFill>
                  <a:schemeClr val="accent1"/>
                </a:solidFill>
                <a:latin typeface="Arial" panose="020B0604020202020204" pitchFamily="34" charset="0"/>
                <a:cs typeface="Arial" panose="020B0604020202020204" pitchFamily="34" charset="0"/>
              </a:rPr>
              <a:t> </a:t>
            </a:r>
          </a:p>
        </p:txBody>
      </p:sp>
      <p:pic>
        <p:nvPicPr>
          <p:cNvPr id="2" name="Picture 6">
            <a:extLst>
              <a:ext uri="{FF2B5EF4-FFF2-40B4-BE49-F238E27FC236}">
                <a16:creationId xmlns:a16="http://schemas.microsoft.com/office/drawing/2014/main" id="{652AA040-D0A2-4F85-93DE-6BAE19A4BE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3792" y="3261188"/>
            <a:ext cx="2994630" cy="2994630"/>
          </a:xfrm>
          <a:prstGeom prst="rect">
            <a:avLst/>
          </a:prstGeom>
        </p:spPr>
      </p:pic>
      <p:pic>
        <p:nvPicPr>
          <p:cNvPr id="4" name="Picture 3" descr="Immagine che contiene testo, schermata, software, Sistema operativo&#10;&#10;Descrizione generata automaticamente">
            <a:extLst>
              <a:ext uri="{FF2B5EF4-FFF2-40B4-BE49-F238E27FC236}">
                <a16:creationId xmlns:a16="http://schemas.microsoft.com/office/drawing/2014/main" id="{D697A750-4126-9778-0EDD-863D1D8B607F}"/>
              </a:ext>
            </a:extLst>
          </p:cNvPr>
          <p:cNvPicPr>
            <a:picLocks noChangeAspect="1"/>
          </p:cNvPicPr>
          <p:nvPr/>
        </p:nvPicPr>
        <p:blipFill>
          <a:blip r:embed="rId5"/>
          <a:srcRect/>
          <a:stretch/>
        </p:blipFill>
        <p:spPr>
          <a:xfrm>
            <a:off x="7987408" y="1813781"/>
            <a:ext cx="3648623" cy="5401989"/>
          </a:xfrm>
          <a:prstGeom prst="rect">
            <a:avLst/>
          </a:prstGeom>
        </p:spPr>
      </p:pic>
      <p:sp>
        <p:nvSpPr>
          <p:cNvPr id="5" name="Circle: Hollow 4">
            <a:extLst>
              <a:ext uri="{FF2B5EF4-FFF2-40B4-BE49-F238E27FC236}">
                <a16:creationId xmlns:a16="http://schemas.microsoft.com/office/drawing/2014/main" id="{3E0D2E04-FE50-0C0D-551F-06E8FC97CF3F}"/>
              </a:ext>
            </a:extLst>
          </p:cNvPr>
          <p:cNvSpPr/>
          <p:nvPr/>
        </p:nvSpPr>
        <p:spPr>
          <a:xfrm>
            <a:off x="7981840" y="3718932"/>
            <a:ext cx="1043480"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138362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5" name="Immagine 4" descr="Immagine che contiene testo, Elementi grafici, Carattere, grafica&#10;&#10;Descrizione generata automaticamente">
            <a:extLst>
              <a:ext uri="{FF2B5EF4-FFF2-40B4-BE49-F238E27FC236}">
                <a16:creationId xmlns:a16="http://schemas.microsoft.com/office/drawing/2014/main" id="{2B00E7B9-C6FB-6876-4053-F454CE695CA7}"/>
              </a:ext>
            </a:extLst>
          </p:cNvPr>
          <p:cNvPicPr>
            <a:picLocks noChangeAspect="1"/>
          </p:cNvPicPr>
          <p:nvPr/>
        </p:nvPicPr>
        <p:blipFill>
          <a:blip r:embed="rId4"/>
          <a:stretch>
            <a:fillRect/>
          </a:stretch>
        </p:blipFill>
        <p:spPr>
          <a:xfrm>
            <a:off x="690118" y="1713948"/>
            <a:ext cx="2705851" cy="4114800"/>
          </a:xfrm>
          <a:prstGeom prst="rect">
            <a:avLst/>
          </a:prstGeom>
        </p:spPr>
      </p:pic>
      <p:pic>
        <p:nvPicPr>
          <p:cNvPr id="8" name="Immagine 7" descr="Immagine che contiene nuvola, aria aperta, cielo, Piazza&#10;&#10;Descrizione generata automaticamente">
            <a:extLst>
              <a:ext uri="{FF2B5EF4-FFF2-40B4-BE49-F238E27FC236}">
                <a16:creationId xmlns:a16="http://schemas.microsoft.com/office/drawing/2014/main" id="{B5E1BB90-3654-DCA7-747B-11A6E228774F}"/>
              </a:ext>
            </a:extLst>
          </p:cNvPr>
          <p:cNvPicPr>
            <a:picLocks noChangeAspect="1"/>
          </p:cNvPicPr>
          <p:nvPr/>
        </p:nvPicPr>
        <p:blipFill>
          <a:blip r:embed="rId5"/>
          <a:stretch>
            <a:fillRect/>
          </a:stretch>
        </p:blipFill>
        <p:spPr>
          <a:xfrm>
            <a:off x="3924632" y="1715088"/>
            <a:ext cx="4349475" cy="2893807"/>
          </a:xfrm>
          <a:prstGeom prst="rect">
            <a:avLst/>
          </a:prstGeom>
        </p:spPr>
      </p:pic>
      <p:pic>
        <p:nvPicPr>
          <p:cNvPr id="9" name="Immagine 8" descr="Immagine che contiene cielo, nuvola, edificio, aria aperta&#10;&#10;Descrizione generata automaticamente">
            <a:extLst>
              <a:ext uri="{FF2B5EF4-FFF2-40B4-BE49-F238E27FC236}">
                <a16:creationId xmlns:a16="http://schemas.microsoft.com/office/drawing/2014/main" id="{C414F994-7754-2F7B-EB47-06035DE7211C}"/>
              </a:ext>
            </a:extLst>
          </p:cNvPr>
          <p:cNvPicPr>
            <a:picLocks noChangeAspect="1"/>
          </p:cNvPicPr>
          <p:nvPr/>
        </p:nvPicPr>
        <p:blipFill>
          <a:blip r:embed="rId6"/>
          <a:stretch>
            <a:fillRect/>
          </a:stretch>
        </p:blipFill>
        <p:spPr>
          <a:xfrm>
            <a:off x="7642915" y="3771901"/>
            <a:ext cx="4360517" cy="2936460"/>
          </a:xfrm>
          <a:prstGeom prst="rect">
            <a:avLst/>
          </a:prstGeom>
        </p:spPr>
      </p:pic>
    </p:spTree>
    <p:custDataLst>
      <p:tags r:id="rId1"/>
    </p:custDataLst>
    <p:extLst>
      <p:ext uri="{BB962C8B-B14F-4D97-AF65-F5344CB8AC3E}">
        <p14:creationId xmlns:p14="http://schemas.microsoft.com/office/powerpoint/2010/main" val="3553157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D3386E63-2B7B-058A-2B9B-E83007E75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6" name="Picture 5" descr="A person writing on a whiteboard&#10;&#10;Description automatically generated">
            <a:extLst>
              <a:ext uri="{FF2B5EF4-FFF2-40B4-BE49-F238E27FC236}">
                <a16:creationId xmlns:a16="http://schemas.microsoft.com/office/drawing/2014/main" id="{1491B367-3E3A-8453-2A53-F64B6D47A776}"/>
              </a:ext>
            </a:extLst>
          </p:cNvPr>
          <p:cNvPicPr>
            <a:picLocks noChangeAspect="1"/>
          </p:cNvPicPr>
          <p:nvPr/>
        </p:nvPicPr>
        <p:blipFill rotWithShape="1">
          <a:blip r:embed="rId4">
            <a:extLst>
              <a:ext uri="{28A0092B-C50C-407E-A947-70E740481C1C}">
                <a14:useLocalDpi xmlns:a14="http://schemas.microsoft.com/office/drawing/2010/main" val="0"/>
              </a:ext>
            </a:extLst>
          </a:blip>
          <a:srcRect t="9387" b="23346"/>
          <a:stretch/>
        </p:blipFill>
        <p:spPr>
          <a:xfrm>
            <a:off x="-6674" y="3060000"/>
            <a:ext cx="12192000" cy="3816000"/>
          </a:xfrm>
          <a:prstGeom prst="rect">
            <a:avLst/>
          </a:prstGeom>
        </p:spPr>
      </p:pic>
      <p:sp>
        <p:nvSpPr>
          <p:cNvPr id="7" name="Title 2">
            <a:extLst>
              <a:ext uri="{FF2B5EF4-FFF2-40B4-BE49-F238E27FC236}">
                <a16:creationId xmlns:a16="http://schemas.microsoft.com/office/drawing/2014/main" id="{7464C9D0-61D6-71A5-D6DA-632F3BF4AA31}"/>
              </a:ext>
            </a:extLst>
          </p:cNvPr>
          <p:cNvSpPr>
            <a:spLocks noGrp="1"/>
          </p:cNvSpPr>
          <p:nvPr>
            <p:ph type="title"/>
          </p:nvPr>
        </p:nvSpPr>
        <p:spPr>
          <a:xfrm>
            <a:off x="555969" y="2054832"/>
            <a:ext cx="11080186" cy="750014"/>
          </a:xfrm>
        </p:spPr>
        <p:txBody>
          <a:bodyPr>
            <a:noAutofit/>
          </a:bodyPr>
          <a:lstStyle/>
          <a:p>
            <a:pPr algn="l"/>
            <a:r>
              <a:rPr lang="en-GB" sz="5000" b="0"/>
              <a:t>Update from </a:t>
            </a:r>
            <a:r>
              <a:rPr lang="en-GB" sz="5000"/>
              <a:t>Carlotta Cataldi</a:t>
            </a:r>
            <a:endParaRPr lang="en-GB" sz="5000" b="0"/>
          </a:p>
        </p:txBody>
      </p:sp>
    </p:spTree>
    <p:custDataLst>
      <p:tags r:id="rId1"/>
    </p:custDataLst>
    <p:extLst>
      <p:ext uri="{BB962C8B-B14F-4D97-AF65-F5344CB8AC3E}">
        <p14:creationId xmlns:p14="http://schemas.microsoft.com/office/powerpoint/2010/main" val="543726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89EB-DCB6-FC2C-7EDB-ECE168277BD3}"/>
              </a:ext>
            </a:extLst>
          </p:cNvPr>
          <p:cNvSpPr>
            <a:spLocks noGrp="1"/>
          </p:cNvSpPr>
          <p:nvPr>
            <p:ph type="title"/>
          </p:nvPr>
        </p:nvSpPr>
        <p:spPr/>
        <p:txBody>
          <a:bodyPr/>
          <a:lstStyle/>
          <a:p>
            <a:endParaRPr lang="en-GB"/>
          </a:p>
        </p:txBody>
      </p:sp>
      <p:pic>
        <p:nvPicPr>
          <p:cNvPr id="5" name="Content Placeholder 4" descr="A picture containing text, screenshot, font, operating system&#10;&#10;Description automatically generated">
            <a:extLst>
              <a:ext uri="{FF2B5EF4-FFF2-40B4-BE49-F238E27FC236}">
                <a16:creationId xmlns:a16="http://schemas.microsoft.com/office/drawing/2014/main" id="{B3F2166F-B1AC-8E44-2AAF-D724F9A9FC1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5517"/>
          </a:xfrm>
        </p:spPr>
      </p:pic>
      <p:sp>
        <p:nvSpPr>
          <p:cNvPr id="6" name="Title 2">
            <a:extLst>
              <a:ext uri="{FF2B5EF4-FFF2-40B4-BE49-F238E27FC236}">
                <a16:creationId xmlns:a16="http://schemas.microsoft.com/office/drawing/2014/main" id="{18272BD3-232C-ADE2-BB95-E5B6111A10E1}"/>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a:t>Project showcase</a:t>
            </a:r>
          </a:p>
        </p:txBody>
      </p:sp>
      <p:sp>
        <p:nvSpPr>
          <p:cNvPr id="7" name="TextBox 6">
            <a:extLst>
              <a:ext uri="{FF2B5EF4-FFF2-40B4-BE49-F238E27FC236}">
                <a16:creationId xmlns:a16="http://schemas.microsoft.com/office/drawing/2014/main" id="{55F6638D-9996-80BA-8F49-F81BD3FE5706}"/>
              </a:ext>
            </a:extLst>
          </p:cNvPr>
          <p:cNvSpPr txBox="1"/>
          <p:nvPr/>
        </p:nvSpPr>
        <p:spPr>
          <a:xfrm>
            <a:off x="555968" y="3429000"/>
            <a:ext cx="6450888" cy="1384995"/>
          </a:xfrm>
          <a:prstGeom prst="rect">
            <a:avLst/>
          </a:prstGeom>
          <a:noFill/>
        </p:spPr>
        <p:txBody>
          <a:bodyPr wrap="square" lIns="91440" tIns="45720" rIns="91440" bIns="45720" rtlCol="0" anchor="t">
            <a:spAutoFit/>
          </a:bodyPr>
          <a:lstStyle/>
          <a:p>
            <a:r>
              <a:rPr lang="en-GB" sz="2800" b="1" dirty="0">
                <a:solidFill>
                  <a:schemeClr val="accent1"/>
                </a:solidFill>
                <a:latin typeface="Arial"/>
                <a:cs typeface="Arial"/>
              </a:rPr>
              <a:t>Gyða Einarsdóttir</a:t>
            </a:r>
          </a:p>
          <a:p>
            <a:r>
              <a:rPr lang="en-GB" sz="2800" dirty="0">
                <a:solidFill>
                  <a:schemeClr val="accent1"/>
                </a:solidFill>
                <a:latin typeface="Arial"/>
                <a:cs typeface="Arial"/>
              </a:rPr>
              <a:t>Association of Local Authorities in Iceland</a:t>
            </a:r>
          </a:p>
        </p:txBody>
      </p:sp>
      <p:pic>
        <p:nvPicPr>
          <p:cNvPr id="12" name="Picture 11" descr="Immagine che contiene Viso umano, persona, sorriso, ritratto&#10;&#10;Descrizione generata automaticamente">
            <a:extLst>
              <a:ext uri="{FF2B5EF4-FFF2-40B4-BE49-F238E27FC236}">
                <a16:creationId xmlns:a16="http://schemas.microsoft.com/office/drawing/2014/main" id="{9B649A62-AA44-23C1-DC97-1E64E0DBCE20}"/>
              </a:ext>
            </a:extLst>
          </p:cNvPr>
          <p:cNvPicPr>
            <a:picLocks noChangeAspect="1"/>
          </p:cNvPicPr>
          <p:nvPr/>
        </p:nvPicPr>
        <p:blipFill rotWithShape="1">
          <a:blip r:embed="rId4"/>
          <a:srcRect t="12522" b="12522"/>
          <a:stretch/>
        </p:blipFill>
        <p:spPr>
          <a:xfrm>
            <a:off x="7151883" y="1968459"/>
            <a:ext cx="4094696" cy="4094696"/>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3293820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5"/>
          <p:cNvSpPr/>
          <p:nvPr/>
        </p:nvSpPr>
        <p:spPr>
          <a:xfrm>
            <a:off x="475499" y="719333"/>
            <a:ext cx="6134620" cy="54132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130;p25"/>
          <p:cNvSpPr txBox="1">
            <a:spLocks noGrp="1"/>
          </p:cNvSpPr>
          <p:nvPr>
            <p:ph type="subTitle" idx="1"/>
          </p:nvPr>
        </p:nvSpPr>
        <p:spPr>
          <a:xfrm rot="335">
            <a:off x="795907" y="4059408"/>
            <a:ext cx="4102400" cy="718800"/>
          </a:xfrm>
          <a:prstGeom prst="rect">
            <a:avLst/>
          </a:prstGeom>
        </p:spPr>
        <p:txBody>
          <a:bodyPr spcFirstLastPara="1" wrap="square" lIns="121900" tIns="121900" rIns="121900" bIns="121900" anchor="ctr" anchorCtr="0">
            <a:noAutofit/>
          </a:bodyPr>
          <a:lstStyle/>
          <a:p>
            <a:pPr marL="0" indent="0"/>
            <a:r>
              <a:rPr lang="en" dirty="0"/>
              <a:t>Adaptation to Climate Change in Iceland</a:t>
            </a:r>
            <a:endParaRPr dirty="0"/>
          </a:p>
        </p:txBody>
      </p:sp>
      <p:sp>
        <p:nvSpPr>
          <p:cNvPr id="131" name="Google Shape;131;p25"/>
          <p:cNvSpPr txBox="1">
            <a:spLocks noGrp="1"/>
          </p:cNvSpPr>
          <p:nvPr>
            <p:ph type="ctrTitle"/>
          </p:nvPr>
        </p:nvSpPr>
        <p:spPr>
          <a:xfrm rot="267">
            <a:off x="721157" y="317709"/>
            <a:ext cx="6567713" cy="4326400"/>
          </a:xfrm>
          <a:prstGeom prst="rect">
            <a:avLst/>
          </a:prstGeom>
        </p:spPr>
        <p:txBody>
          <a:bodyPr spcFirstLastPara="1" wrap="square" lIns="121900" tIns="121900" rIns="121900" bIns="121900" anchor="ctr" anchorCtr="0">
            <a:noAutofit/>
          </a:bodyPr>
          <a:lstStyle/>
          <a:p>
            <a:r>
              <a:rPr lang="en" sz="6400" dirty="0"/>
              <a:t>On the fast track, or will it work itself out?</a:t>
            </a:r>
            <a:endParaRPr sz="6400" dirty="0"/>
          </a:p>
        </p:txBody>
      </p:sp>
      <p:pic>
        <p:nvPicPr>
          <p:cNvPr id="2" name="Picture 1">
            <a:extLst>
              <a:ext uri="{FF2B5EF4-FFF2-40B4-BE49-F238E27FC236}">
                <a16:creationId xmlns:a16="http://schemas.microsoft.com/office/drawing/2014/main" id="{7726FC16-A724-D3F8-C9FA-E9D90C199D1F}"/>
              </a:ext>
            </a:extLst>
          </p:cNvPr>
          <p:cNvPicPr>
            <a:picLocks noChangeAspect="1"/>
          </p:cNvPicPr>
          <p:nvPr/>
        </p:nvPicPr>
        <p:blipFill>
          <a:blip r:embed="rId5"/>
          <a:stretch>
            <a:fillRect/>
          </a:stretch>
        </p:blipFill>
        <p:spPr>
          <a:xfrm>
            <a:off x="10996257" y="5726233"/>
            <a:ext cx="915419" cy="919883"/>
          </a:xfrm>
          <a:prstGeom prst="rect">
            <a:avLst/>
          </a:prstGeom>
        </p:spPr>
      </p:pic>
      <p:sp>
        <p:nvSpPr>
          <p:cNvPr id="4" name="Google Shape;194;p28">
            <a:extLst>
              <a:ext uri="{FF2B5EF4-FFF2-40B4-BE49-F238E27FC236}">
                <a16:creationId xmlns:a16="http://schemas.microsoft.com/office/drawing/2014/main" id="{8366E03E-F714-CA58-B1C9-E64ABC637890}"/>
              </a:ext>
            </a:extLst>
          </p:cNvPr>
          <p:cNvSpPr txBox="1">
            <a:spLocks/>
          </p:cNvSpPr>
          <p:nvPr/>
        </p:nvSpPr>
        <p:spPr>
          <a:xfrm>
            <a:off x="720988" y="5174952"/>
            <a:ext cx="5501267" cy="82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1"/>
              </a:buClr>
              <a:buSzPts val="1500"/>
              <a:buFont typeface="Open Sans"/>
              <a:buNone/>
              <a:defRPr sz="1600" b="0" i="0" u="none" strike="noStrike" cap="none">
                <a:solidFill>
                  <a:schemeClr val="dk1"/>
                </a:solidFill>
                <a:latin typeface="Open Sans Medium"/>
                <a:ea typeface="Open Sans Medium"/>
                <a:cs typeface="Open Sans Medium"/>
                <a:sym typeface="Open Sans Medium"/>
              </a:defRPr>
            </a:lvl1pPr>
            <a:lvl2pPr marL="914400" marR="0" lvl="1" indent="-32385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2pPr>
            <a:lvl3pPr marL="1371600" marR="0" lvl="2" indent="-32385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3pPr>
            <a:lvl4pPr marL="1828800" marR="0" lvl="3" indent="-32385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4pPr>
            <a:lvl5pPr marL="2286000" marR="0" lvl="4" indent="-32385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5pPr>
            <a:lvl6pPr marL="2743200" marR="0" lvl="5" indent="-32385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6pPr>
            <a:lvl7pPr marL="3200400" marR="0" lvl="6" indent="-32385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7pPr>
            <a:lvl8pPr marL="3657600" marR="0" lvl="7" indent="-32385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8pPr>
            <a:lvl9pPr marL="4114800" marR="0" lvl="8" indent="-32385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9pPr>
          </a:lstStyle>
          <a:p>
            <a:pPr marL="0" indent="0" defTabSz="1219170">
              <a:buClr>
                <a:srgbClr val="FFFFFF"/>
              </a:buClr>
            </a:pPr>
            <a:r>
              <a:rPr lang="en-GB" sz="2133" kern="0" dirty="0">
                <a:solidFill>
                  <a:srgbClr val="FFFFFF"/>
                </a:solidFill>
              </a:rPr>
              <a:t>Gyða Einarsdóttir - gydae@samband.is</a:t>
            </a:r>
          </a:p>
          <a:p>
            <a:pPr marL="0" indent="0" defTabSz="1219170">
              <a:buClr>
                <a:srgbClr val="FFFFFF"/>
              </a:buClr>
            </a:pPr>
            <a:r>
              <a:rPr lang="en-GB" sz="2133" kern="0" dirty="0">
                <a:solidFill>
                  <a:srgbClr val="FFFFFF"/>
                </a:solidFill>
              </a:rPr>
              <a:t>Association of Local Authorities in Iceland</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5"/>
        <p:cNvGrpSpPr/>
        <p:nvPr/>
      </p:nvGrpSpPr>
      <p:grpSpPr>
        <a:xfrm>
          <a:off x="0" y="0"/>
          <a:ext cx="0" cy="0"/>
          <a:chOff x="0" y="0"/>
          <a:chExt cx="0" cy="0"/>
        </a:xfrm>
      </p:grpSpPr>
      <p:sp>
        <p:nvSpPr>
          <p:cNvPr id="840" name="Google Shape;840;p53"/>
          <p:cNvSpPr/>
          <p:nvPr/>
        </p:nvSpPr>
        <p:spPr>
          <a:xfrm>
            <a:off x="4297800" y="2551199"/>
            <a:ext cx="6934200" cy="3846567"/>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53"/>
          <p:cNvSpPr txBox="1">
            <a:spLocks noGrp="1"/>
          </p:cNvSpPr>
          <p:nvPr>
            <p:ph type="subTitle" idx="1"/>
          </p:nvPr>
        </p:nvSpPr>
        <p:spPr>
          <a:xfrm>
            <a:off x="5200199" y="2712452"/>
            <a:ext cx="5129400" cy="716000"/>
          </a:xfrm>
          <a:prstGeom prst="rect">
            <a:avLst/>
          </a:prstGeom>
        </p:spPr>
        <p:txBody>
          <a:bodyPr spcFirstLastPara="1" wrap="square" lIns="121900" tIns="121900" rIns="121900" bIns="121900" anchor="ctr" anchorCtr="0">
            <a:noAutofit/>
          </a:bodyPr>
          <a:lstStyle/>
          <a:p>
            <a:pPr marL="0" indent="0"/>
            <a:r>
              <a:rPr lang="en-GB" dirty="0"/>
              <a:t>A letter to the future </a:t>
            </a:r>
            <a:endParaRPr dirty="0"/>
          </a:p>
        </p:txBody>
      </p:sp>
      <p:sp>
        <p:nvSpPr>
          <p:cNvPr id="842" name="Google Shape;842;p53"/>
          <p:cNvSpPr txBox="1">
            <a:spLocks noGrp="1"/>
          </p:cNvSpPr>
          <p:nvPr>
            <p:ph type="subTitle" idx="3"/>
          </p:nvPr>
        </p:nvSpPr>
        <p:spPr>
          <a:xfrm>
            <a:off x="4457250" y="3561585"/>
            <a:ext cx="6615300" cy="2703049"/>
          </a:xfrm>
          <a:prstGeom prst="rect">
            <a:avLst/>
          </a:prstGeom>
        </p:spPr>
        <p:txBody>
          <a:bodyPr spcFirstLastPara="1" wrap="square" lIns="121900" tIns="121900" rIns="121900" bIns="121900" anchor="ctr" anchorCtr="0">
            <a:noAutofit/>
          </a:bodyPr>
          <a:lstStyle/>
          <a:p>
            <a:pPr marL="0" indent="0"/>
            <a:r>
              <a:rPr lang="en" dirty="0"/>
              <a:t>Ok is the first Icelandic glacier to lose its status as a glacier. In the next 200 years all our glaciers are expected to follow the same path. This monument is to acknowledge that we know what is happening and what needs to be done. Only you know if we did is. </a:t>
            </a:r>
          </a:p>
          <a:p>
            <a:pPr marL="0" indent="0"/>
            <a:endParaRPr lang="en" dirty="0"/>
          </a:p>
          <a:p>
            <a:pPr marL="0" indent="0"/>
            <a:r>
              <a:rPr lang="en" dirty="0"/>
              <a:t>August 2019 </a:t>
            </a:r>
          </a:p>
          <a:p>
            <a:pPr marL="0" indent="0"/>
            <a:r>
              <a:rPr lang="en" dirty="0"/>
              <a:t>415 ppm CO2</a:t>
            </a:r>
            <a:endParaRPr dirty="0"/>
          </a:p>
        </p:txBody>
      </p:sp>
      <p:sp>
        <p:nvSpPr>
          <p:cNvPr id="843" name="Google Shape;843;p53"/>
          <p:cNvSpPr txBox="1">
            <a:spLocks noGrp="1"/>
          </p:cNvSpPr>
          <p:nvPr>
            <p:ph type="title" idx="4294967295"/>
          </p:nvPr>
        </p:nvSpPr>
        <p:spPr>
          <a:xfrm>
            <a:off x="960000" y="593367"/>
            <a:ext cx="10272000" cy="763600"/>
          </a:xfrm>
          <a:prstGeom prst="rect">
            <a:avLst/>
          </a:prstGeom>
        </p:spPr>
        <p:txBody>
          <a:bodyPr spcFirstLastPara="1" wrap="square" lIns="121900" tIns="121900" rIns="121900" bIns="121900" anchor="t" anchorCtr="0">
            <a:noAutofit/>
          </a:bodyPr>
          <a:lstStyle/>
          <a:p>
            <a:r>
              <a:rPr lang="en"/>
              <a:t>Our Team</a:t>
            </a:r>
            <a:endParaRPr/>
          </a:p>
        </p:txBody>
      </p:sp>
      <p:sp>
        <p:nvSpPr>
          <p:cNvPr id="844" name="Google Shape;844;p53"/>
          <p:cNvSpPr txBox="1">
            <a:spLocks noGrp="1"/>
          </p:cNvSpPr>
          <p:nvPr>
            <p:ph type="title"/>
          </p:nvPr>
        </p:nvSpPr>
        <p:spPr>
          <a:xfrm>
            <a:off x="960000" y="402867"/>
            <a:ext cx="10272000" cy="916000"/>
          </a:xfrm>
          <a:prstGeom prst="rect">
            <a:avLst/>
          </a:prstGeom>
        </p:spPr>
        <p:txBody>
          <a:bodyPr spcFirstLastPara="1" wrap="square" lIns="121900" tIns="121900" rIns="121900" bIns="121900" anchor="ctr" anchorCtr="0">
            <a:noAutofit/>
          </a:bodyPr>
          <a:lstStyle/>
          <a:p>
            <a:r>
              <a:rPr lang="en" dirty="0"/>
              <a:t>Glaciers</a:t>
            </a:r>
            <a:endParaRPr dirty="0"/>
          </a:p>
        </p:txBody>
      </p:sp>
      <p:pic>
        <p:nvPicPr>
          <p:cNvPr id="2" name="Picture 1">
            <a:extLst>
              <a:ext uri="{FF2B5EF4-FFF2-40B4-BE49-F238E27FC236}">
                <a16:creationId xmlns:a16="http://schemas.microsoft.com/office/drawing/2014/main" id="{5ACC1282-515A-7421-76F6-F75AD327CC8D}"/>
              </a:ext>
            </a:extLst>
          </p:cNvPr>
          <p:cNvPicPr>
            <a:picLocks noChangeAspect="1"/>
          </p:cNvPicPr>
          <p:nvPr/>
        </p:nvPicPr>
        <p:blipFill>
          <a:blip r:embed="rId5"/>
          <a:stretch>
            <a:fillRect/>
          </a:stretch>
        </p:blipFill>
        <p:spPr>
          <a:xfrm>
            <a:off x="10996257" y="5726233"/>
            <a:ext cx="915419" cy="919883"/>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DBE46A-701E-39A2-B910-DECE45CC2DCD}"/>
              </a:ext>
            </a:extLst>
          </p:cNvPr>
          <p:cNvSpPr>
            <a:spLocks noGrp="1"/>
          </p:cNvSpPr>
          <p:nvPr>
            <p:ph type="body" idx="1"/>
          </p:nvPr>
        </p:nvSpPr>
        <p:spPr>
          <a:xfrm>
            <a:off x="485190" y="1949592"/>
            <a:ext cx="6487537" cy="2239288"/>
          </a:xfrm>
        </p:spPr>
        <p:txBody>
          <a:bodyPr/>
          <a:lstStyle/>
          <a:p>
            <a:pPr>
              <a:buClr>
                <a:schemeClr val="tx1"/>
              </a:buClr>
            </a:pPr>
            <a:r>
              <a:rPr lang="en-GB" sz="3733" dirty="0">
                <a:solidFill>
                  <a:schemeClr val="tx1"/>
                </a:solidFill>
              </a:rPr>
              <a:t>80% uninhabitable </a:t>
            </a:r>
          </a:p>
          <a:p>
            <a:pPr>
              <a:buClr>
                <a:schemeClr val="tx1"/>
              </a:buClr>
            </a:pPr>
            <a:r>
              <a:rPr lang="en-GB" sz="3733" dirty="0">
                <a:solidFill>
                  <a:schemeClr val="tx1"/>
                </a:solidFill>
              </a:rPr>
              <a:t>380.000 People</a:t>
            </a:r>
          </a:p>
          <a:p>
            <a:pPr>
              <a:buClr>
                <a:schemeClr val="tx1"/>
              </a:buClr>
            </a:pPr>
            <a:r>
              <a:rPr lang="en-GB" sz="3733" dirty="0">
                <a:solidFill>
                  <a:schemeClr val="tx1"/>
                </a:solidFill>
              </a:rPr>
              <a:t>Disparate conditions</a:t>
            </a:r>
          </a:p>
          <a:p>
            <a:pPr marL="186262" indent="0">
              <a:buClr>
                <a:schemeClr val="tx1"/>
              </a:buClr>
              <a:buNone/>
            </a:pPr>
            <a:endParaRPr lang="en-GB" sz="3733" dirty="0">
              <a:solidFill>
                <a:schemeClr val="tx1"/>
              </a:solidFill>
            </a:endParaRPr>
          </a:p>
          <a:p>
            <a:pPr marL="186262" indent="0">
              <a:buClr>
                <a:schemeClr val="tx1"/>
              </a:buClr>
              <a:buNone/>
            </a:pPr>
            <a:endParaRPr lang="en-GB" sz="3733" dirty="0">
              <a:solidFill>
                <a:schemeClr val="tx1"/>
              </a:solidFill>
            </a:endParaRPr>
          </a:p>
          <a:p>
            <a:pPr>
              <a:buClr>
                <a:schemeClr val="tx1"/>
              </a:buClr>
            </a:pPr>
            <a:endParaRPr lang="is-IS" sz="3733" dirty="0">
              <a:solidFill>
                <a:schemeClr val="tx1"/>
              </a:solidFill>
            </a:endParaRPr>
          </a:p>
        </p:txBody>
      </p:sp>
      <p:sp>
        <p:nvSpPr>
          <p:cNvPr id="3" name="Title 2">
            <a:extLst>
              <a:ext uri="{FF2B5EF4-FFF2-40B4-BE49-F238E27FC236}">
                <a16:creationId xmlns:a16="http://schemas.microsoft.com/office/drawing/2014/main" id="{277AA11D-2BCA-6094-E129-4B577E318FAB}"/>
              </a:ext>
            </a:extLst>
          </p:cNvPr>
          <p:cNvSpPr>
            <a:spLocks noGrp="1"/>
          </p:cNvSpPr>
          <p:nvPr>
            <p:ph type="title"/>
          </p:nvPr>
        </p:nvSpPr>
        <p:spPr/>
        <p:txBody>
          <a:bodyPr/>
          <a:lstStyle/>
          <a:p>
            <a:r>
              <a:rPr lang="en-GB" dirty="0"/>
              <a:t>Iceland</a:t>
            </a:r>
            <a:endParaRPr lang="is-IS" dirty="0"/>
          </a:p>
        </p:txBody>
      </p:sp>
      <p:pic>
        <p:nvPicPr>
          <p:cNvPr id="4" name="Picture 3">
            <a:extLst>
              <a:ext uri="{FF2B5EF4-FFF2-40B4-BE49-F238E27FC236}">
                <a16:creationId xmlns:a16="http://schemas.microsoft.com/office/drawing/2014/main" id="{BDCBE400-BA1D-2533-A1EC-794E6F2C3F37}"/>
              </a:ext>
            </a:extLst>
          </p:cNvPr>
          <p:cNvPicPr>
            <a:picLocks noChangeAspect="1"/>
          </p:cNvPicPr>
          <p:nvPr/>
        </p:nvPicPr>
        <p:blipFill>
          <a:blip r:embed="rId4"/>
          <a:stretch>
            <a:fillRect/>
          </a:stretch>
        </p:blipFill>
        <p:spPr>
          <a:xfrm>
            <a:off x="6593962" y="906871"/>
            <a:ext cx="5112849" cy="5122855"/>
          </a:xfrm>
          <a:prstGeom prst="rect">
            <a:avLst/>
          </a:prstGeom>
        </p:spPr>
      </p:pic>
      <p:pic>
        <p:nvPicPr>
          <p:cNvPr id="5" name="Picture 4">
            <a:extLst>
              <a:ext uri="{FF2B5EF4-FFF2-40B4-BE49-F238E27FC236}">
                <a16:creationId xmlns:a16="http://schemas.microsoft.com/office/drawing/2014/main" id="{FA002153-1A44-A51D-CD8D-B97455F6CEBC}"/>
              </a:ext>
            </a:extLst>
          </p:cNvPr>
          <p:cNvPicPr>
            <a:picLocks noChangeAspect="1"/>
          </p:cNvPicPr>
          <p:nvPr/>
        </p:nvPicPr>
        <p:blipFill>
          <a:blip r:embed="rId5"/>
          <a:stretch>
            <a:fillRect/>
          </a:stretch>
        </p:blipFill>
        <p:spPr>
          <a:xfrm>
            <a:off x="10996257" y="5726233"/>
            <a:ext cx="915419" cy="919883"/>
          </a:xfrm>
          <a:prstGeom prst="rect">
            <a:avLst/>
          </a:prstGeom>
        </p:spPr>
      </p:pic>
      <p:cxnSp>
        <p:nvCxnSpPr>
          <p:cNvPr id="9" name="Straight Arrow Connector 8">
            <a:extLst>
              <a:ext uri="{FF2B5EF4-FFF2-40B4-BE49-F238E27FC236}">
                <a16:creationId xmlns:a16="http://schemas.microsoft.com/office/drawing/2014/main" id="{B0E22190-145D-D178-DECC-6CB3A6879420}"/>
              </a:ext>
            </a:extLst>
          </p:cNvPr>
          <p:cNvCxnSpPr/>
          <p:nvPr/>
        </p:nvCxnSpPr>
        <p:spPr>
          <a:xfrm>
            <a:off x="1231641" y="5308080"/>
            <a:ext cx="50509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9DA0D5-C7B4-60BC-66C4-8748D1AD2708}"/>
              </a:ext>
            </a:extLst>
          </p:cNvPr>
          <p:cNvSpPr txBox="1"/>
          <p:nvPr/>
        </p:nvSpPr>
        <p:spPr>
          <a:xfrm>
            <a:off x="920621" y="4802331"/>
            <a:ext cx="939257" cy="379656"/>
          </a:xfrm>
          <a:prstGeom prst="rect">
            <a:avLst/>
          </a:prstGeom>
          <a:noFill/>
        </p:spPr>
        <p:txBody>
          <a:bodyPr wrap="square" rtlCol="0">
            <a:spAutoFit/>
          </a:bodyPr>
          <a:lstStyle/>
          <a:p>
            <a:pPr defTabSz="1219170">
              <a:buClr>
                <a:srgbClr val="000000"/>
              </a:buClr>
            </a:pPr>
            <a:r>
              <a:rPr lang="en-GB" sz="1867" kern="0" dirty="0">
                <a:solidFill>
                  <a:srgbClr val="027896">
                    <a:lumMod val="20000"/>
                    <a:lumOff val="80000"/>
                  </a:srgbClr>
                </a:solidFill>
                <a:latin typeface="Arial"/>
                <a:cs typeface="Arial"/>
                <a:sym typeface="Arial"/>
              </a:rPr>
              <a:t>"NAP"</a:t>
            </a:r>
            <a:endParaRPr lang="is-IS" sz="1867" kern="0" dirty="0">
              <a:solidFill>
                <a:srgbClr val="027896">
                  <a:lumMod val="20000"/>
                  <a:lumOff val="80000"/>
                </a:srgbClr>
              </a:solidFill>
              <a:latin typeface="Arial"/>
              <a:cs typeface="Arial"/>
              <a:sym typeface="Arial"/>
            </a:endParaRPr>
          </a:p>
        </p:txBody>
      </p:sp>
      <p:cxnSp>
        <p:nvCxnSpPr>
          <p:cNvPr id="12" name="Straight Connector 11">
            <a:extLst>
              <a:ext uri="{FF2B5EF4-FFF2-40B4-BE49-F238E27FC236}">
                <a16:creationId xmlns:a16="http://schemas.microsoft.com/office/drawing/2014/main" id="{835E518D-19C7-1E5B-C204-F5B253DE35C9}"/>
              </a:ext>
            </a:extLst>
          </p:cNvPr>
          <p:cNvCxnSpPr/>
          <p:nvPr/>
        </p:nvCxnSpPr>
        <p:spPr>
          <a:xfrm>
            <a:off x="1231641" y="5225143"/>
            <a:ext cx="0" cy="199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9FC776-99EE-DF48-AD1E-FFB01CB2F942}"/>
              </a:ext>
            </a:extLst>
          </p:cNvPr>
          <p:cNvCxnSpPr>
            <a:cxnSpLocks/>
          </p:cNvCxnSpPr>
          <p:nvPr/>
        </p:nvCxnSpPr>
        <p:spPr>
          <a:xfrm>
            <a:off x="2168848" y="5226084"/>
            <a:ext cx="0" cy="199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F5908D-8F48-2BCA-02B8-DA46C84F3627}"/>
              </a:ext>
            </a:extLst>
          </p:cNvPr>
          <p:cNvCxnSpPr/>
          <p:nvPr/>
        </p:nvCxnSpPr>
        <p:spPr>
          <a:xfrm>
            <a:off x="3093616" y="5233436"/>
            <a:ext cx="0" cy="199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D982FD-2C09-FD99-20AF-9E70FA1C462F}"/>
              </a:ext>
            </a:extLst>
          </p:cNvPr>
          <p:cNvCxnSpPr/>
          <p:nvPr/>
        </p:nvCxnSpPr>
        <p:spPr>
          <a:xfrm>
            <a:off x="3993503" y="5237583"/>
            <a:ext cx="0" cy="199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D6252A-CB47-76D1-5B5F-AAF30817DF41}"/>
              </a:ext>
            </a:extLst>
          </p:cNvPr>
          <p:cNvCxnSpPr/>
          <p:nvPr/>
        </p:nvCxnSpPr>
        <p:spPr>
          <a:xfrm>
            <a:off x="4922963" y="5208554"/>
            <a:ext cx="0" cy="199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0D7348-26F1-F35E-1114-09844B53629E}"/>
              </a:ext>
            </a:extLst>
          </p:cNvPr>
          <p:cNvSpPr txBox="1"/>
          <p:nvPr/>
        </p:nvSpPr>
        <p:spPr>
          <a:xfrm>
            <a:off x="843069" y="5479027"/>
            <a:ext cx="777145" cy="379656"/>
          </a:xfrm>
          <a:prstGeom prst="rect">
            <a:avLst/>
          </a:prstGeom>
          <a:noFill/>
        </p:spPr>
        <p:txBody>
          <a:bodyPr wrap="square" rtlCol="0">
            <a:spAutoFit/>
          </a:bodyPr>
          <a:lstStyle/>
          <a:p>
            <a:pPr defTabSz="1219170">
              <a:buClr>
                <a:srgbClr val="000000"/>
              </a:buClr>
            </a:pPr>
            <a:r>
              <a:rPr lang="en-GB" sz="1867" kern="0" dirty="0">
                <a:solidFill>
                  <a:srgbClr val="FFFFFF"/>
                </a:solidFill>
                <a:latin typeface="Arial"/>
                <a:cs typeface="Arial"/>
                <a:sym typeface="Arial"/>
              </a:rPr>
              <a:t>2019</a:t>
            </a:r>
            <a:endParaRPr lang="is-IS" sz="1867" kern="0" dirty="0">
              <a:solidFill>
                <a:srgbClr val="FFFFFF"/>
              </a:solidFill>
              <a:latin typeface="Arial"/>
              <a:cs typeface="Arial"/>
              <a:sym typeface="Arial"/>
            </a:endParaRPr>
          </a:p>
        </p:txBody>
      </p:sp>
      <p:sp>
        <p:nvSpPr>
          <p:cNvPr id="19" name="TextBox 18">
            <a:extLst>
              <a:ext uri="{FF2B5EF4-FFF2-40B4-BE49-F238E27FC236}">
                <a16:creationId xmlns:a16="http://schemas.microsoft.com/office/drawing/2014/main" id="{DF301546-A18A-565B-3D79-B43332B128A9}"/>
              </a:ext>
            </a:extLst>
          </p:cNvPr>
          <p:cNvSpPr txBox="1"/>
          <p:nvPr/>
        </p:nvSpPr>
        <p:spPr>
          <a:xfrm>
            <a:off x="1760328" y="5445851"/>
            <a:ext cx="777145" cy="379656"/>
          </a:xfrm>
          <a:prstGeom prst="rect">
            <a:avLst/>
          </a:prstGeom>
          <a:noFill/>
        </p:spPr>
        <p:txBody>
          <a:bodyPr wrap="square" rtlCol="0">
            <a:spAutoFit/>
          </a:bodyPr>
          <a:lstStyle/>
          <a:p>
            <a:pPr defTabSz="1219170">
              <a:buClr>
                <a:srgbClr val="000000"/>
              </a:buClr>
            </a:pPr>
            <a:r>
              <a:rPr lang="en-GB" sz="1867" kern="0" dirty="0">
                <a:solidFill>
                  <a:srgbClr val="FFFFFF"/>
                </a:solidFill>
                <a:latin typeface="Arial"/>
                <a:cs typeface="Arial"/>
                <a:sym typeface="Arial"/>
              </a:rPr>
              <a:t>2020</a:t>
            </a:r>
            <a:endParaRPr lang="is-IS" sz="1867" kern="0" dirty="0">
              <a:solidFill>
                <a:srgbClr val="FFFFFF"/>
              </a:solidFill>
              <a:latin typeface="Arial"/>
              <a:cs typeface="Arial"/>
              <a:sym typeface="Arial"/>
            </a:endParaRPr>
          </a:p>
        </p:txBody>
      </p:sp>
      <p:sp>
        <p:nvSpPr>
          <p:cNvPr id="20" name="TextBox 19">
            <a:extLst>
              <a:ext uri="{FF2B5EF4-FFF2-40B4-BE49-F238E27FC236}">
                <a16:creationId xmlns:a16="http://schemas.microsoft.com/office/drawing/2014/main" id="{F1E395CC-BE46-C1EF-7380-8B49046E6206}"/>
              </a:ext>
            </a:extLst>
          </p:cNvPr>
          <p:cNvSpPr txBox="1"/>
          <p:nvPr/>
        </p:nvSpPr>
        <p:spPr>
          <a:xfrm>
            <a:off x="2725804" y="5475801"/>
            <a:ext cx="777145" cy="379656"/>
          </a:xfrm>
          <a:prstGeom prst="rect">
            <a:avLst/>
          </a:prstGeom>
          <a:noFill/>
        </p:spPr>
        <p:txBody>
          <a:bodyPr wrap="square" rtlCol="0">
            <a:spAutoFit/>
          </a:bodyPr>
          <a:lstStyle/>
          <a:p>
            <a:pPr defTabSz="1219170">
              <a:buClr>
                <a:srgbClr val="000000"/>
              </a:buClr>
            </a:pPr>
            <a:r>
              <a:rPr lang="en-GB" sz="1867" kern="0" dirty="0">
                <a:solidFill>
                  <a:srgbClr val="FFFFFF"/>
                </a:solidFill>
                <a:latin typeface="Arial"/>
                <a:cs typeface="Arial"/>
                <a:sym typeface="Arial"/>
              </a:rPr>
              <a:t>2021</a:t>
            </a:r>
            <a:endParaRPr lang="is-IS" sz="1867" kern="0" dirty="0">
              <a:solidFill>
                <a:srgbClr val="FFFFFF"/>
              </a:solidFill>
              <a:latin typeface="Arial"/>
              <a:cs typeface="Arial"/>
              <a:sym typeface="Arial"/>
            </a:endParaRPr>
          </a:p>
        </p:txBody>
      </p:sp>
      <p:sp>
        <p:nvSpPr>
          <p:cNvPr id="21" name="TextBox 20">
            <a:extLst>
              <a:ext uri="{FF2B5EF4-FFF2-40B4-BE49-F238E27FC236}">
                <a16:creationId xmlns:a16="http://schemas.microsoft.com/office/drawing/2014/main" id="{A744DE14-F58A-3E93-EB6D-AD2F861B1AAC}"/>
              </a:ext>
            </a:extLst>
          </p:cNvPr>
          <p:cNvSpPr txBox="1"/>
          <p:nvPr/>
        </p:nvSpPr>
        <p:spPr>
          <a:xfrm>
            <a:off x="3642250" y="5468198"/>
            <a:ext cx="777145" cy="379656"/>
          </a:xfrm>
          <a:prstGeom prst="rect">
            <a:avLst/>
          </a:prstGeom>
          <a:noFill/>
        </p:spPr>
        <p:txBody>
          <a:bodyPr wrap="square" rtlCol="0">
            <a:spAutoFit/>
          </a:bodyPr>
          <a:lstStyle/>
          <a:p>
            <a:pPr defTabSz="1219170">
              <a:buClr>
                <a:srgbClr val="000000"/>
              </a:buClr>
            </a:pPr>
            <a:r>
              <a:rPr lang="en-GB" sz="1867" kern="0" dirty="0">
                <a:solidFill>
                  <a:srgbClr val="FFFFFF"/>
                </a:solidFill>
                <a:latin typeface="Arial"/>
                <a:cs typeface="Arial"/>
                <a:sym typeface="Arial"/>
              </a:rPr>
              <a:t>2022</a:t>
            </a:r>
            <a:endParaRPr lang="is-IS" sz="1867" kern="0" dirty="0">
              <a:solidFill>
                <a:srgbClr val="FFFFFF"/>
              </a:solidFill>
              <a:latin typeface="Arial"/>
              <a:cs typeface="Arial"/>
              <a:sym typeface="Arial"/>
            </a:endParaRPr>
          </a:p>
        </p:txBody>
      </p:sp>
      <p:sp>
        <p:nvSpPr>
          <p:cNvPr id="22" name="TextBox 21">
            <a:extLst>
              <a:ext uri="{FF2B5EF4-FFF2-40B4-BE49-F238E27FC236}">
                <a16:creationId xmlns:a16="http://schemas.microsoft.com/office/drawing/2014/main" id="{86AE626C-14DC-D4CD-865B-3AD6B10806E6}"/>
              </a:ext>
            </a:extLst>
          </p:cNvPr>
          <p:cNvSpPr txBox="1"/>
          <p:nvPr/>
        </p:nvSpPr>
        <p:spPr>
          <a:xfrm>
            <a:off x="4534392" y="5421775"/>
            <a:ext cx="777145" cy="379656"/>
          </a:xfrm>
          <a:prstGeom prst="rect">
            <a:avLst/>
          </a:prstGeom>
          <a:noFill/>
        </p:spPr>
        <p:txBody>
          <a:bodyPr wrap="square" rtlCol="0">
            <a:spAutoFit/>
          </a:bodyPr>
          <a:lstStyle/>
          <a:p>
            <a:pPr defTabSz="1219170">
              <a:buClr>
                <a:srgbClr val="000000"/>
              </a:buClr>
            </a:pPr>
            <a:r>
              <a:rPr lang="en-GB" sz="1867" kern="0" dirty="0">
                <a:solidFill>
                  <a:srgbClr val="FFFFFF"/>
                </a:solidFill>
                <a:latin typeface="Arial"/>
                <a:cs typeface="Arial"/>
                <a:sym typeface="Arial"/>
              </a:rPr>
              <a:t>2023</a:t>
            </a:r>
            <a:endParaRPr lang="is-IS" sz="1867" kern="0" dirty="0">
              <a:solidFill>
                <a:srgbClr val="FFFFFF"/>
              </a:solidFill>
              <a:latin typeface="Arial"/>
              <a:cs typeface="Arial"/>
              <a:sym typeface="Arial"/>
            </a:endParaRPr>
          </a:p>
        </p:txBody>
      </p:sp>
      <p:sp>
        <p:nvSpPr>
          <p:cNvPr id="23" name="TextBox 22">
            <a:extLst>
              <a:ext uri="{FF2B5EF4-FFF2-40B4-BE49-F238E27FC236}">
                <a16:creationId xmlns:a16="http://schemas.microsoft.com/office/drawing/2014/main" id="{1C49E4D8-4CEA-FFD7-B7C5-4E842BDD48B6}"/>
              </a:ext>
            </a:extLst>
          </p:cNvPr>
          <p:cNvSpPr txBox="1"/>
          <p:nvPr/>
        </p:nvSpPr>
        <p:spPr>
          <a:xfrm>
            <a:off x="5477298" y="5422518"/>
            <a:ext cx="777145" cy="379656"/>
          </a:xfrm>
          <a:prstGeom prst="rect">
            <a:avLst/>
          </a:prstGeom>
          <a:noFill/>
        </p:spPr>
        <p:txBody>
          <a:bodyPr wrap="square" rtlCol="0">
            <a:spAutoFit/>
          </a:bodyPr>
          <a:lstStyle/>
          <a:p>
            <a:pPr defTabSz="1219170">
              <a:buClr>
                <a:srgbClr val="000000"/>
              </a:buClr>
            </a:pPr>
            <a:r>
              <a:rPr lang="en-GB" sz="1867" kern="0" dirty="0">
                <a:solidFill>
                  <a:srgbClr val="FFFFFF"/>
                </a:solidFill>
                <a:latin typeface="Arial"/>
                <a:cs typeface="Arial"/>
                <a:sym typeface="Arial"/>
              </a:rPr>
              <a:t>2024</a:t>
            </a:r>
            <a:endParaRPr lang="is-IS" sz="1867" kern="0" dirty="0">
              <a:solidFill>
                <a:srgbClr val="FFFFFF"/>
              </a:solidFill>
              <a:latin typeface="Arial"/>
              <a:cs typeface="Arial"/>
              <a:sym typeface="Arial"/>
            </a:endParaRPr>
          </a:p>
        </p:txBody>
      </p:sp>
      <p:cxnSp>
        <p:nvCxnSpPr>
          <p:cNvPr id="29" name="Straight Connector 28">
            <a:extLst>
              <a:ext uri="{FF2B5EF4-FFF2-40B4-BE49-F238E27FC236}">
                <a16:creationId xmlns:a16="http://schemas.microsoft.com/office/drawing/2014/main" id="{D881A9A2-03A6-567B-D34C-4FC904B189AE}"/>
              </a:ext>
            </a:extLst>
          </p:cNvPr>
          <p:cNvCxnSpPr/>
          <p:nvPr/>
        </p:nvCxnSpPr>
        <p:spPr>
          <a:xfrm>
            <a:off x="5865869" y="5212700"/>
            <a:ext cx="0" cy="199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CA026DA-1606-D3BA-9402-BB8AE2FBECFD}"/>
              </a:ext>
            </a:extLst>
          </p:cNvPr>
          <p:cNvSpPr txBox="1"/>
          <p:nvPr/>
        </p:nvSpPr>
        <p:spPr>
          <a:xfrm>
            <a:off x="1760328" y="4778001"/>
            <a:ext cx="939257" cy="379656"/>
          </a:xfrm>
          <a:prstGeom prst="rect">
            <a:avLst/>
          </a:prstGeom>
          <a:noFill/>
        </p:spPr>
        <p:txBody>
          <a:bodyPr wrap="square" rtlCol="0">
            <a:spAutoFit/>
          </a:bodyPr>
          <a:lstStyle/>
          <a:p>
            <a:pPr defTabSz="1219170">
              <a:buClr>
                <a:srgbClr val="000000"/>
              </a:buClr>
            </a:pPr>
            <a:r>
              <a:rPr lang="en-GB" sz="1867" kern="0" dirty="0">
                <a:solidFill>
                  <a:srgbClr val="027896">
                    <a:lumMod val="20000"/>
                    <a:lumOff val="80000"/>
                  </a:srgbClr>
                </a:solidFill>
                <a:latin typeface="Arial"/>
                <a:cs typeface="Arial"/>
                <a:sym typeface="Arial"/>
              </a:rPr>
              <a:t>Status</a:t>
            </a:r>
            <a:endParaRPr lang="is-IS" sz="1867" kern="0" dirty="0">
              <a:solidFill>
                <a:srgbClr val="027896">
                  <a:lumMod val="20000"/>
                  <a:lumOff val="80000"/>
                </a:srgbClr>
              </a:solidFill>
              <a:latin typeface="Arial"/>
              <a:cs typeface="Arial"/>
              <a:sym typeface="Arial"/>
            </a:endParaRPr>
          </a:p>
        </p:txBody>
      </p:sp>
      <p:sp>
        <p:nvSpPr>
          <p:cNvPr id="31" name="TextBox 30">
            <a:extLst>
              <a:ext uri="{FF2B5EF4-FFF2-40B4-BE49-F238E27FC236}">
                <a16:creationId xmlns:a16="http://schemas.microsoft.com/office/drawing/2014/main" id="{751055C4-8567-DDFA-DBE6-FE67E9708E38}"/>
              </a:ext>
            </a:extLst>
          </p:cNvPr>
          <p:cNvSpPr txBox="1"/>
          <p:nvPr/>
        </p:nvSpPr>
        <p:spPr>
          <a:xfrm>
            <a:off x="2699585" y="4746269"/>
            <a:ext cx="939257" cy="379656"/>
          </a:xfrm>
          <a:prstGeom prst="rect">
            <a:avLst/>
          </a:prstGeom>
          <a:noFill/>
        </p:spPr>
        <p:txBody>
          <a:bodyPr wrap="square" rtlCol="0">
            <a:spAutoFit/>
          </a:bodyPr>
          <a:lstStyle/>
          <a:p>
            <a:pPr defTabSz="1219170">
              <a:buClr>
                <a:srgbClr val="000000"/>
              </a:buClr>
            </a:pPr>
            <a:r>
              <a:rPr lang="en-GB" sz="1867" kern="0" dirty="0">
                <a:solidFill>
                  <a:srgbClr val="027896">
                    <a:lumMod val="20000"/>
                    <a:lumOff val="80000"/>
                  </a:srgbClr>
                </a:solidFill>
                <a:latin typeface="Arial"/>
                <a:cs typeface="Arial"/>
                <a:sym typeface="Arial"/>
              </a:rPr>
              <a:t>ICSA</a:t>
            </a:r>
            <a:endParaRPr lang="is-IS" sz="1867" kern="0" dirty="0">
              <a:solidFill>
                <a:srgbClr val="027896">
                  <a:lumMod val="20000"/>
                  <a:lumOff val="80000"/>
                </a:srgbClr>
              </a:solidFill>
              <a:latin typeface="Arial"/>
              <a:cs typeface="Arial"/>
              <a:sym typeface="Arial"/>
            </a:endParaRPr>
          </a:p>
        </p:txBody>
      </p:sp>
      <p:sp>
        <p:nvSpPr>
          <p:cNvPr id="32" name="TextBox 31">
            <a:extLst>
              <a:ext uri="{FF2B5EF4-FFF2-40B4-BE49-F238E27FC236}">
                <a16:creationId xmlns:a16="http://schemas.microsoft.com/office/drawing/2014/main" id="{CA01E597-95F7-6A72-96EC-B80F3620A3D8}"/>
              </a:ext>
            </a:extLst>
          </p:cNvPr>
          <p:cNvSpPr txBox="1"/>
          <p:nvPr/>
        </p:nvSpPr>
        <p:spPr>
          <a:xfrm>
            <a:off x="4178921" y="4537883"/>
            <a:ext cx="1298376" cy="666977"/>
          </a:xfrm>
          <a:prstGeom prst="rect">
            <a:avLst/>
          </a:prstGeom>
          <a:noFill/>
        </p:spPr>
        <p:txBody>
          <a:bodyPr wrap="square" rtlCol="0">
            <a:spAutoFit/>
          </a:bodyPr>
          <a:lstStyle/>
          <a:p>
            <a:pPr algn="ctr" defTabSz="1219170">
              <a:buClr>
                <a:srgbClr val="000000"/>
              </a:buClr>
            </a:pPr>
            <a:r>
              <a:rPr lang="en-GB" sz="1867" kern="0" dirty="0">
                <a:solidFill>
                  <a:srgbClr val="027896">
                    <a:lumMod val="20000"/>
                    <a:lumOff val="80000"/>
                  </a:srgbClr>
                </a:solidFill>
                <a:latin typeface="Arial"/>
                <a:cs typeface="Arial"/>
                <a:sym typeface="Arial"/>
              </a:rPr>
              <a:t>NAP</a:t>
            </a:r>
          </a:p>
          <a:p>
            <a:pPr algn="ctr" defTabSz="1219170">
              <a:buClr>
                <a:srgbClr val="000000"/>
              </a:buClr>
            </a:pPr>
            <a:r>
              <a:rPr lang="en-GB" sz="1867" kern="0" dirty="0">
                <a:solidFill>
                  <a:srgbClr val="027896">
                    <a:lumMod val="20000"/>
                    <a:lumOff val="80000"/>
                  </a:srgbClr>
                </a:solidFill>
                <a:latin typeface="Arial"/>
                <a:cs typeface="Arial"/>
                <a:sym typeface="Arial"/>
              </a:rPr>
              <a:t>Proposal</a:t>
            </a:r>
            <a:endParaRPr lang="is-IS" sz="1867" kern="0" dirty="0">
              <a:solidFill>
                <a:srgbClr val="027896">
                  <a:lumMod val="20000"/>
                  <a:lumOff val="80000"/>
                </a:srgbClr>
              </a:solidFill>
              <a:latin typeface="Arial"/>
              <a:cs typeface="Arial"/>
              <a:sym typeface="Arial"/>
            </a:endParaRPr>
          </a:p>
        </p:txBody>
      </p:sp>
    </p:spTree>
    <p:custDataLst>
      <p:tags r:id="rId1"/>
    </p:custDataLst>
    <p:extLst>
      <p:ext uri="{BB962C8B-B14F-4D97-AF65-F5344CB8AC3E}">
        <p14:creationId xmlns:p14="http://schemas.microsoft.com/office/powerpoint/2010/main" val="1175491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53"/>
        <p:cNvGrpSpPr/>
        <p:nvPr/>
      </p:nvGrpSpPr>
      <p:grpSpPr>
        <a:xfrm>
          <a:off x="0" y="0"/>
          <a:ext cx="0" cy="0"/>
          <a:chOff x="0" y="0"/>
          <a:chExt cx="0" cy="0"/>
        </a:xfrm>
      </p:grpSpPr>
      <p:sp>
        <p:nvSpPr>
          <p:cNvPr id="154" name="Google Shape;154;p27"/>
          <p:cNvSpPr txBox="1">
            <a:spLocks noGrp="1"/>
          </p:cNvSpPr>
          <p:nvPr>
            <p:ph type="title" idx="21"/>
          </p:nvPr>
        </p:nvSpPr>
        <p:spPr>
          <a:xfrm>
            <a:off x="723423" y="233717"/>
            <a:ext cx="10726220" cy="916000"/>
          </a:xfrm>
          <a:prstGeom prst="rect">
            <a:avLst/>
          </a:prstGeom>
        </p:spPr>
        <p:txBody>
          <a:bodyPr spcFirstLastPara="1" wrap="square" lIns="121900" tIns="121900" rIns="121900" bIns="121900" anchor="ctr" anchorCtr="0">
            <a:noAutofit/>
          </a:bodyPr>
          <a:lstStyle/>
          <a:p>
            <a:r>
              <a:rPr lang="en" sz="4000" dirty="0"/>
              <a:t>Main climate change risks and vulnerabilities</a:t>
            </a:r>
            <a:endParaRPr sz="4000" dirty="0"/>
          </a:p>
        </p:txBody>
      </p:sp>
      <p:sp>
        <p:nvSpPr>
          <p:cNvPr id="155" name="Google Shape;155;p27"/>
          <p:cNvSpPr/>
          <p:nvPr/>
        </p:nvSpPr>
        <p:spPr>
          <a:xfrm>
            <a:off x="4446533" y="1549400"/>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7"/>
          <p:cNvSpPr/>
          <p:nvPr/>
        </p:nvSpPr>
        <p:spPr>
          <a:xfrm>
            <a:off x="7950667" y="1549400"/>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7"/>
          <p:cNvSpPr/>
          <p:nvPr/>
        </p:nvSpPr>
        <p:spPr>
          <a:xfrm>
            <a:off x="942400" y="4082233"/>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7"/>
          <p:cNvSpPr/>
          <p:nvPr/>
        </p:nvSpPr>
        <p:spPr>
          <a:xfrm>
            <a:off x="4446533" y="4082233"/>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7"/>
          <p:cNvSpPr/>
          <p:nvPr/>
        </p:nvSpPr>
        <p:spPr>
          <a:xfrm>
            <a:off x="7950667" y="4082233"/>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7"/>
          <p:cNvSpPr/>
          <p:nvPr/>
        </p:nvSpPr>
        <p:spPr>
          <a:xfrm>
            <a:off x="942400" y="1549400"/>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7"/>
          <p:cNvSpPr txBox="1">
            <a:spLocks noGrp="1"/>
          </p:cNvSpPr>
          <p:nvPr>
            <p:ph type="subTitle" idx="19"/>
          </p:nvPr>
        </p:nvSpPr>
        <p:spPr>
          <a:xfrm>
            <a:off x="4519857" y="3032033"/>
            <a:ext cx="3157600" cy="646400"/>
          </a:xfrm>
          <a:prstGeom prst="rect">
            <a:avLst/>
          </a:prstGeom>
        </p:spPr>
        <p:txBody>
          <a:bodyPr spcFirstLastPara="1" wrap="square" lIns="121900" tIns="121900" rIns="121900" bIns="121900" anchor="ctr" anchorCtr="0">
            <a:noAutofit/>
          </a:bodyPr>
          <a:lstStyle/>
          <a:p>
            <a:pPr marL="0" indent="0"/>
            <a:r>
              <a:rPr lang="en" dirty="0"/>
              <a:t>Accelerated melt</a:t>
            </a:r>
            <a:endParaRPr dirty="0"/>
          </a:p>
        </p:txBody>
      </p:sp>
      <p:sp>
        <p:nvSpPr>
          <p:cNvPr id="162" name="Google Shape;162;p27"/>
          <p:cNvSpPr txBox="1">
            <a:spLocks noGrp="1"/>
          </p:cNvSpPr>
          <p:nvPr>
            <p:ph type="subTitle" idx="20"/>
          </p:nvPr>
        </p:nvSpPr>
        <p:spPr>
          <a:xfrm>
            <a:off x="1003600" y="3032033"/>
            <a:ext cx="3157600" cy="646400"/>
          </a:xfrm>
          <a:prstGeom prst="rect">
            <a:avLst/>
          </a:prstGeom>
        </p:spPr>
        <p:txBody>
          <a:bodyPr spcFirstLastPara="1" wrap="square" lIns="121900" tIns="121900" rIns="121900" bIns="121900" anchor="ctr" anchorCtr="0">
            <a:noAutofit/>
          </a:bodyPr>
          <a:lstStyle/>
          <a:p>
            <a:pPr marL="0" indent="0"/>
            <a:r>
              <a:rPr lang="en" dirty="0"/>
              <a:t>Change in currents and acidification</a:t>
            </a:r>
            <a:endParaRPr dirty="0"/>
          </a:p>
        </p:txBody>
      </p:sp>
      <p:sp>
        <p:nvSpPr>
          <p:cNvPr id="163" name="Google Shape;163;p27"/>
          <p:cNvSpPr txBox="1">
            <a:spLocks noGrp="1"/>
          </p:cNvSpPr>
          <p:nvPr>
            <p:ph type="title"/>
          </p:nvPr>
        </p:nvSpPr>
        <p:spPr>
          <a:xfrm>
            <a:off x="1003600" y="2418805"/>
            <a:ext cx="3157600" cy="703600"/>
          </a:xfrm>
          <a:prstGeom prst="rect">
            <a:avLst/>
          </a:prstGeom>
        </p:spPr>
        <p:txBody>
          <a:bodyPr spcFirstLastPara="1" wrap="square" lIns="121900" tIns="121900" rIns="121900" bIns="121900" anchor="ctr" anchorCtr="0">
            <a:noAutofit/>
          </a:bodyPr>
          <a:lstStyle/>
          <a:p>
            <a:r>
              <a:rPr lang="en" dirty="0"/>
              <a:t>Ocean</a:t>
            </a:r>
            <a:endParaRPr dirty="0"/>
          </a:p>
        </p:txBody>
      </p:sp>
      <p:sp>
        <p:nvSpPr>
          <p:cNvPr id="164" name="Google Shape;164;p27"/>
          <p:cNvSpPr txBox="1">
            <a:spLocks noGrp="1"/>
          </p:cNvSpPr>
          <p:nvPr>
            <p:ph type="title" idx="3"/>
          </p:nvPr>
        </p:nvSpPr>
        <p:spPr>
          <a:xfrm>
            <a:off x="4519857" y="2418805"/>
            <a:ext cx="3157600" cy="703600"/>
          </a:xfrm>
          <a:prstGeom prst="rect">
            <a:avLst/>
          </a:prstGeom>
        </p:spPr>
        <p:txBody>
          <a:bodyPr spcFirstLastPara="1" wrap="square" lIns="121900" tIns="121900" rIns="121900" bIns="121900" anchor="ctr" anchorCtr="0">
            <a:noAutofit/>
          </a:bodyPr>
          <a:lstStyle/>
          <a:p>
            <a:r>
              <a:rPr lang="en" dirty="0"/>
              <a:t>Glaciers</a:t>
            </a:r>
            <a:endParaRPr dirty="0"/>
          </a:p>
        </p:txBody>
      </p:sp>
      <p:sp>
        <p:nvSpPr>
          <p:cNvPr id="165" name="Google Shape;165;p27"/>
          <p:cNvSpPr txBox="1">
            <a:spLocks noGrp="1"/>
          </p:cNvSpPr>
          <p:nvPr>
            <p:ph type="title" idx="4"/>
          </p:nvPr>
        </p:nvSpPr>
        <p:spPr>
          <a:xfrm>
            <a:off x="4519857" y="1797629"/>
            <a:ext cx="3157600" cy="596800"/>
          </a:xfrm>
          <a:prstGeom prst="rect">
            <a:avLst/>
          </a:prstGeom>
        </p:spPr>
        <p:txBody>
          <a:bodyPr spcFirstLastPara="1" wrap="square" lIns="121900" tIns="121900" rIns="121900" bIns="121900" anchor="ctr" anchorCtr="0">
            <a:noAutofit/>
          </a:bodyPr>
          <a:lstStyle/>
          <a:p>
            <a:r>
              <a:rPr lang="en"/>
              <a:t>2</a:t>
            </a:r>
            <a:endParaRPr/>
          </a:p>
        </p:txBody>
      </p:sp>
      <p:sp>
        <p:nvSpPr>
          <p:cNvPr id="166" name="Google Shape;166;p27"/>
          <p:cNvSpPr txBox="1">
            <a:spLocks noGrp="1"/>
          </p:cNvSpPr>
          <p:nvPr>
            <p:ph type="title" idx="2"/>
          </p:nvPr>
        </p:nvSpPr>
        <p:spPr>
          <a:xfrm>
            <a:off x="1003600" y="1797629"/>
            <a:ext cx="3157600" cy="596800"/>
          </a:xfrm>
          <a:prstGeom prst="rect">
            <a:avLst/>
          </a:prstGeom>
        </p:spPr>
        <p:txBody>
          <a:bodyPr spcFirstLastPara="1" wrap="square" lIns="121900" tIns="121900" rIns="121900" bIns="121900" anchor="ctr" anchorCtr="0">
            <a:noAutofit/>
          </a:bodyPr>
          <a:lstStyle/>
          <a:p>
            <a:r>
              <a:rPr lang="en"/>
              <a:t>1</a:t>
            </a:r>
            <a:endParaRPr/>
          </a:p>
        </p:txBody>
      </p:sp>
      <p:sp>
        <p:nvSpPr>
          <p:cNvPr id="167" name="Google Shape;167;p27"/>
          <p:cNvSpPr txBox="1">
            <a:spLocks noGrp="1"/>
          </p:cNvSpPr>
          <p:nvPr>
            <p:ph type="title" idx="7"/>
          </p:nvPr>
        </p:nvSpPr>
        <p:spPr>
          <a:xfrm>
            <a:off x="4519857" y="4948153"/>
            <a:ext cx="3157600" cy="703600"/>
          </a:xfrm>
          <a:prstGeom prst="rect">
            <a:avLst/>
          </a:prstGeom>
        </p:spPr>
        <p:txBody>
          <a:bodyPr spcFirstLastPara="1" wrap="square" lIns="121900" tIns="121900" rIns="121900" bIns="121900" anchor="ctr" anchorCtr="0">
            <a:noAutofit/>
          </a:bodyPr>
          <a:lstStyle/>
          <a:p>
            <a:r>
              <a:rPr lang="en" dirty="0"/>
              <a:t>Biodiversity</a:t>
            </a:r>
            <a:endParaRPr dirty="0"/>
          </a:p>
        </p:txBody>
      </p:sp>
      <p:sp>
        <p:nvSpPr>
          <p:cNvPr id="168" name="Google Shape;168;p27"/>
          <p:cNvSpPr txBox="1">
            <a:spLocks noGrp="1"/>
          </p:cNvSpPr>
          <p:nvPr>
            <p:ph type="title" idx="5"/>
          </p:nvPr>
        </p:nvSpPr>
        <p:spPr>
          <a:xfrm>
            <a:off x="1003600" y="4948153"/>
            <a:ext cx="3157600" cy="703600"/>
          </a:xfrm>
          <a:prstGeom prst="rect">
            <a:avLst/>
          </a:prstGeom>
        </p:spPr>
        <p:txBody>
          <a:bodyPr spcFirstLastPara="1" wrap="square" lIns="121900" tIns="121900" rIns="121900" bIns="121900" anchor="ctr" anchorCtr="0">
            <a:noAutofit/>
          </a:bodyPr>
          <a:lstStyle/>
          <a:p>
            <a:r>
              <a:rPr lang="en" dirty="0"/>
              <a:t>Vegetation</a:t>
            </a:r>
            <a:endParaRPr dirty="0"/>
          </a:p>
        </p:txBody>
      </p:sp>
      <p:sp>
        <p:nvSpPr>
          <p:cNvPr id="169" name="Google Shape;169;p27"/>
          <p:cNvSpPr txBox="1">
            <a:spLocks noGrp="1"/>
          </p:cNvSpPr>
          <p:nvPr>
            <p:ph type="subTitle" idx="1"/>
          </p:nvPr>
        </p:nvSpPr>
        <p:spPr>
          <a:xfrm>
            <a:off x="1003600" y="5560889"/>
            <a:ext cx="3157600" cy="646400"/>
          </a:xfrm>
          <a:prstGeom prst="rect">
            <a:avLst/>
          </a:prstGeom>
        </p:spPr>
        <p:txBody>
          <a:bodyPr spcFirstLastPara="1" wrap="square" lIns="121900" tIns="121900" rIns="121900" bIns="121900" anchor="ctr" anchorCtr="0">
            <a:noAutofit/>
          </a:bodyPr>
          <a:lstStyle/>
          <a:p>
            <a:pPr marL="0" indent="0"/>
            <a:r>
              <a:rPr lang="en" dirty="0"/>
              <a:t>Increased forest area</a:t>
            </a:r>
            <a:endParaRPr dirty="0"/>
          </a:p>
        </p:txBody>
      </p:sp>
      <p:sp>
        <p:nvSpPr>
          <p:cNvPr id="170" name="Google Shape;170;p27"/>
          <p:cNvSpPr txBox="1">
            <a:spLocks noGrp="1"/>
          </p:cNvSpPr>
          <p:nvPr>
            <p:ph type="title" idx="6"/>
          </p:nvPr>
        </p:nvSpPr>
        <p:spPr>
          <a:xfrm>
            <a:off x="1003600" y="4321539"/>
            <a:ext cx="3157600" cy="596800"/>
          </a:xfrm>
          <a:prstGeom prst="rect">
            <a:avLst/>
          </a:prstGeom>
        </p:spPr>
        <p:txBody>
          <a:bodyPr spcFirstLastPara="1" wrap="square" lIns="121900" tIns="121900" rIns="121900" bIns="121900" anchor="ctr" anchorCtr="0">
            <a:noAutofit/>
          </a:bodyPr>
          <a:lstStyle/>
          <a:p>
            <a:r>
              <a:rPr lang="en"/>
              <a:t>4</a:t>
            </a:r>
            <a:endParaRPr/>
          </a:p>
        </p:txBody>
      </p:sp>
      <p:sp>
        <p:nvSpPr>
          <p:cNvPr id="171" name="Google Shape;171;p27"/>
          <p:cNvSpPr txBox="1">
            <a:spLocks noGrp="1"/>
          </p:cNvSpPr>
          <p:nvPr>
            <p:ph type="subTitle" idx="8"/>
          </p:nvPr>
        </p:nvSpPr>
        <p:spPr>
          <a:xfrm>
            <a:off x="4519857" y="5560889"/>
            <a:ext cx="3157600" cy="646400"/>
          </a:xfrm>
          <a:prstGeom prst="rect">
            <a:avLst/>
          </a:prstGeom>
        </p:spPr>
        <p:txBody>
          <a:bodyPr spcFirstLastPara="1" wrap="square" lIns="121900" tIns="121900" rIns="121900" bIns="121900" anchor="ctr" anchorCtr="0">
            <a:noAutofit/>
          </a:bodyPr>
          <a:lstStyle/>
          <a:p>
            <a:pPr marL="0" indent="0"/>
            <a:r>
              <a:rPr lang="en" dirty="0"/>
              <a:t>Invasive species</a:t>
            </a:r>
            <a:endParaRPr dirty="0"/>
          </a:p>
        </p:txBody>
      </p:sp>
      <p:sp>
        <p:nvSpPr>
          <p:cNvPr id="172" name="Google Shape;172;p27"/>
          <p:cNvSpPr txBox="1">
            <a:spLocks noGrp="1"/>
          </p:cNvSpPr>
          <p:nvPr>
            <p:ph type="title" idx="9"/>
          </p:nvPr>
        </p:nvSpPr>
        <p:spPr>
          <a:xfrm>
            <a:off x="4519857" y="4321539"/>
            <a:ext cx="3157600" cy="596800"/>
          </a:xfrm>
          <a:prstGeom prst="rect">
            <a:avLst/>
          </a:prstGeom>
        </p:spPr>
        <p:txBody>
          <a:bodyPr spcFirstLastPara="1" wrap="square" lIns="121900" tIns="121900" rIns="121900" bIns="121900" anchor="ctr" anchorCtr="0">
            <a:noAutofit/>
          </a:bodyPr>
          <a:lstStyle/>
          <a:p>
            <a:r>
              <a:rPr lang="en"/>
              <a:t>5</a:t>
            </a:r>
            <a:endParaRPr/>
          </a:p>
        </p:txBody>
      </p:sp>
      <p:sp>
        <p:nvSpPr>
          <p:cNvPr id="173" name="Google Shape;173;p27"/>
          <p:cNvSpPr txBox="1">
            <a:spLocks noGrp="1"/>
          </p:cNvSpPr>
          <p:nvPr>
            <p:ph type="title" idx="13"/>
          </p:nvPr>
        </p:nvSpPr>
        <p:spPr>
          <a:xfrm>
            <a:off x="8027567" y="2418805"/>
            <a:ext cx="3157600" cy="703600"/>
          </a:xfrm>
          <a:prstGeom prst="rect">
            <a:avLst/>
          </a:prstGeom>
        </p:spPr>
        <p:txBody>
          <a:bodyPr spcFirstLastPara="1" wrap="square" lIns="121900" tIns="121900" rIns="121900" bIns="121900" anchor="ctr" anchorCtr="0">
            <a:noAutofit/>
          </a:bodyPr>
          <a:lstStyle/>
          <a:p>
            <a:r>
              <a:rPr lang="en" dirty="0"/>
              <a:t>Precipitation</a:t>
            </a:r>
            <a:endParaRPr dirty="0"/>
          </a:p>
        </p:txBody>
      </p:sp>
      <p:sp>
        <p:nvSpPr>
          <p:cNvPr id="174" name="Google Shape;174;p27"/>
          <p:cNvSpPr txBox="1">
            <a:spLocks noGrp="1"/>
          </p:cNvSpPr>
          <p:nvPr>
            <p:ph type="subTitle" idx="14"/>
          </p:nvPr>
        </p:nvSpPr>
        <p:spPr>
          <a:xfrm>
            <a:off x="8026367" y="3032033"/>
            <a:ext cx="3160000" cy="646400"/>
          </a:xfrm>
          <a:prstGeom prst="rect">
            <a:avLst/>
          </a:prstGeom>
        </p:spPr>
        <p:txBody>
          <a:bodyPr spcFirstLastPara="1" wrap="square" lIns="121900" tIns="121900" rIns="121900" bIns="121900" anchor="ctr" anchorCtr="0">
            <a:noAutofit/>
          </a:bodyPr>
          <a:lstStyle/>
          <a:p>
            <a:pPr marL="0" indent="0"/>
            <a:r>
              <a:rPr lang="en" dirty="0"/>
              <a:t>Increased</a:t>
            </a:r>
            <a:endParaRPr dirty="0"/>
          </a:p>
        </p:txBody>
      </p:sp>
      <p:sp>
        <p:nvSpPr>
          <p:cNvPr id="175" name="Google Shape;175;p27"/>
          <p:cNvSpPr txBox="1">
            <a:spLocks noGrp="1"/>
          </p:cNvSpPr>
          <p:nvPr>
            <p:ph type="title" idx="15"/>
          </p:nvPr>
        </p:nvSpPr>
        <p:spPr>
          <a:xfrm>
            <a:off x="8027567" y="1797629"/>
            <a:ext cx="3157600" cy="596800"/>
          </a:xfrm>
          <a:prstGeom prst="rect">
            <a:avLst/>
          </a:prstGeom>
        </p:spPr>
        <p:txBody>
          <a:bodyPr spcFirstLastPara="1" wrap="square" lIns="121900" tIns="121900" rIns="121900" bIns="121900" anchor="ctr" anchorCtr="0">
            <a:noAutofit/>
          </a:bodyPr>
          <a:lstStyle/>
          <a:p>
            <a:r>
              <a:rPr lang="en"/>
              <a:t>3</a:t>
            </a:r>
            <a:endParaRPr/>
          </a:p>
        </p:txBody>
      </p:sp>
      <p:sp>
        <p:nvSpPr>
          <p:cNvPr id="176" name="Google Shape;176;p27"/>
          <p:cNvSpPr txBox="1">
            <a:spLocks noGrp="1"/>
          </p:cNvSpPr>
          <p:nvPr>
            <p:ph type="title" idx="16"/>
          </p:nvPr>
        </p:nvSpPr>
        <p:spPr>
          <a:xfrm>
            <a:off x="8027567" y="4948153"/>
            <a:ext cx="3157600" cy="703600"/>
          </a:xfrm>
          <a:prstGeom prst="rect">
            <a:avLst/>
          </a:prstGeom>
        </p:spPr>
        <p:txBody>
          <a:bodyPr spcFirstLastPara="1" wrap="square" lIns="121900" tIns="121900" rIns="121900" bIns="121900" anchor="ctr" anchorCtr="0">
            <a:noAutofit/>
          </a:bodyPr>
          <a:lstStyle/>
          <a:p>
            <a:r>
              <a:rPr lang="en" dirty="0"/>
              <a:t>Droughts</a:t>
            </a:r>
            <a:endParaRPr dirty="0"/>
          </a:p>
        </p:txBody>
      </p:sp>
      <p:sp>
        <p:nvSpPr>
          <p:cNvPr id="177" name="Google Shape;177;p27"/>
          <p:cNvSpPr txBox="1">
            <a:spLocks noGrp="1"/>
          </p:cNvSpPr>
          <p:nvPr>
            <p:ph type="subTitle" idx="17"/>
          </p:nvPr>
        </p:nvSpPr>
        <p:spPr>
          <a:xfrm>
            <a:off x="8027567" y="5560889"/>
            <a:ext cx="3157600" cy="646400"/>
          </a:xfrm>
          <a:prstGeom prst="rect">
            <a:avLst/>
          </a:prstGeom>
        </p:spPr>
        <p:txBody>
          <a:bodyPr spcFirstLastPara="1" wrap="square" lIns="121900" tIns="121900" rIns="121900" bIns="121900" anchor="ctr" anchorCtr="0">
            <a:noAutofit/>
          </a:bodyPr>
          <a:lstStyle/>
          <a:p>
            <a:pPr marL="0" indent="0"/>
            <a:r>
              <a:rPr lang="en" dirty="0"/>
              <a:t>Wildfires</a:t>
            </a:r>
            <a:endParaRPr dirty="0"/>
          </a:p>
        </p:txBody>
      </p:sp>
      <p:sp>
        <p:nvSpPr>
          <p:cNvPr id="178" name="Google Shape;178;p27"/>
          <p:cNvSpPr txBox="1">
            <a:spLocks noGrp="1"/>
          </p:cNvSpPr>
          <p:nvPr>
            <p:ph type="title" idx="18"/>
          </p:nvPr>
        </p:nvSpPr>
        <p:spPr>
          <a:xfrm>
            <a:off x="8027567" y="4321539"/>
            <a:ext cx="3157600" cy="596800"/>
          </a:xfrm>
          <a:prstGeom prst="rect">
            <a:avLst/>
          </a:prstGeom>
        </p:spPr>
        <p:txBody>
          <a:bodyPr spcFirstLastPara="1" wrap="square" lIns="121900" tIns="121900" rIns="121900" bIns="121900" anchor="ctr" anchorCtr="0">
            <a:noAutofit/>
          </a:bodyPr>
          <a:lstStyle/>
          <a:p>
            <a:r>
              <a:rPr lang="en"/>
              <a:t>6</a:t>
            </a:r>
            <a:endParaRPr/>
          </a:p>
        </p:txBody>
      </p:sp>
      <p:pic>
        <p:nvPicPr>
          <p:cNvPr id="2" name="Picture 1">
            <a:extLst>
              <a:ext uri="{FF2B5EF4-FFF2-40B4-BE49-F238E27FC236}">
                <a16:creationId xmlns:a16="http://schemas.microsoft.com/office/drawing/2014/main" id="{59EDA10A-126D-AB14-4448-508165961883}"/>
              </a:ext>
            </a:extLst>
          </p:cNvPr>
          <p:cNvPicPr>
            <a:picLocks noChangeAspect="1"/>
          </p:cNvPicPr>
          <p:nvPr/>
        </p:nvPicPr>
        <p:blipFill>
          <a:blip r:embed="rId5"/>
          <a:stretch>
            <a:fillRect/>
          </a:stretch>
        </p:blipFill>
        <p:spPr>
          <a:xfrm>
            <a:off x="10996257" y="5726233"/>
            <a:ext cx="915419" cy="919883"/>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464"/>
        <p:cNvGrpSpPr/>
        <p:nvPr/>
      </p:nvGrpSpPr>
      <p:grpSpPr>
        <a:xfrm>
          <a:off x="0" y="0"/>
          <a:ext cx="0" cy="0"/>
          <a:chOff x="0" y="0"/>
          <a:chExt cx="0" cy="0"/>
        </a:xfrm>
      </p:grpSpPr>
      <p:sp>
        <p:nvSpPr>
          <p:cNvPr id="465" name="Google Shape;465;p39"/>
          <p:cNvSpPr/>
          <p:nvPr/>
        </p:nvSpPr>
        <p:spPr>
          <a:xfrm>
            <a:off x="950967" y="3778967"/>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9"/>
          <p:cNvSpPr/>
          <p:nvPr/>
        </p:nvSpPr>
        <p:spPr>
          <a:xfrm>
            <a:off x="7960833" y="1798333"/>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9"/>
          <p:cNvSpPr/>
          <p:nvPr/>
        </p:nvSpPr>
        <p:spPr>
          <a:xfrm>
            <a:off x="4455900" y="2788651"/>
            <a:ext cx="3280000" cy="23536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9"/>
          <p:cNvSpPr txBox="1">
            <a:spLocks noGrp="1"/>
          </p:cNvSpPr>
          <p:nvPr>
            <p:ph type="title"/>
          </p:nvPr>
        </p:nvSpPr>
        <p:spPr>
          <a:xfrm>
            <a:off x="960000" y="402867"/>
            <a:ext cx="10272000" cy="916000"/>
          </a:xfrm>
          <a:prstGeom prst="rect">
            <a:avLst/>
          </a:prstGeom>
        </p:spPr>
        <p:txBody>
          <a:bodyPr spcFirstLastPara="1" wrap="square" lIns="121900" tIns="121900" rIns="121900" bIns="121900" anchor="ctr" anchorCtr="0">
            <a:noAutofit/>
          </a:bodyPr>
          <a:lstStyle/>
          <a:p>
            <a:r>
              <a:rPr lang="en" dirty="0"/>
              <a:t>Municipalities and Master Planning</a:t>
            </a:r>
            <a:endParaRPr dirty="0"/>
          </a:p>
        </p:txBody>
      </p:sp>
      <p:sp>
        <p:nvSpPr>
          <p:cNvPr id="469" name="Google Shape;469;p39"/>
          <p:cNvSpPr txBox="1">
            <a:spLocks noGrp="1"/>
          </p:cNvSpPr>
          <p:nvPr>
            <p:ph type="title" idx="4294967295"/>
          </p:nvPr>
        </p:nvSpPr>
        <p:spPr>
          <a:xfrm>
            <a:off x="1219767" y="3999389"/>
            <a:ext cx="2742400" cy="703600"/>
          </a:xfrm>
          <a:prstGeom prst="rect">
            <a:avLst/>
          </a:prstGeom>
        </p:spPr>
        <p:txBody>
          <a:bodyPr spcFirstLastPara="1" wrap="square" lIns="121900" tIns="121900" rIns="121900" bIns="121900" anchor="ctr" anchorCtr="0">
            <a:noAutofit/>
          </a:bodyPr>
          <a:lstStyle/>
          <a:p>
            <a:pPr algn="ctr"/>
            <a:r>
              <a:rPr lang="en" sz="3467" dirty="0"/>
              <a:t>Workshops</a:t>
            </a:r>
            <a:endParaRPr sz="3467" dirty="0"/>
          </a:p>
        </p:txBody>
      </p:sp>
      <p:sp>
        <p:nvSpPr>
          <p:cNvPr id="470" name="Google Shape;470;p39"/>
          <p:cNvSpPr txBox="1">
            <a:spLocks noGrp="1"/>
          </p:cNvSpPr>
          <p:nvPr>
            <p:ph type="subTitle" idx="4294967295"/>
          </p:nvPr>
        </p:nvSpPr>
        <p:spPr>
          <a:xfrm>
            <a:off x="1219767" y="4980568"/>
            <a:ext cx="2742400" cy="646400"/>
          </a:xfrm>
          <a:prstGeom prst="rect">
            <a:avLst/>
          </a:prstGeom>
        </p:spPr>
        <p:txBody>
          <a:bodyPr spcFirstLastPara="1" wrap="square" lIns="121900" tIns="121900" rIns="121900" bIns="121900" anchor="ctr" anchorCtr="0">
            <a:noAutofit/>
          </a:bodyPr>
          <a:lstStyle/>
          <a:p>
            <a:pPr marL="0" indent="0" algn="ctr">
              <a:lnSpc>
                <a:spcPct val="100000"/>
              </a:lnSpc>
              <a:buNone/>
            </a:pPr>
            <a:r>
              <a:rPr lang="en" dirty="0"/>
              <a:t>Cross-cutting </a:t>
            </a:r>
          </a:p>
          <a:p>
            <a:pPr marL="0" indent="0" algn="ctr">
              <a:lnSpc>
                <a:spcPct val="100000"/>
              </a:lnSpc>
              <a:buNone/>
            </a:pPr>
            <a:r>
              <a:rPr lang="en" dirty="0"/>
              <a:t>Thematic</a:t>
            </a:r>
          </a:p>
          <a:p>
            <a:pPr marL="0" indent="0" algn="ctr">
              <a:lnSpc>
                <a:spcPct val="100000"/>
              </a:lnSpc>
              <a:buNone/>
            </a:pPr>
            <a:endParaRPr dirty="0"/>
          </a:p>
        </p:txBody>
      </p:sp>
      <p:sp>
        <p:nvSpPr>
          <p:cNvPr id="471" name="Google Shape;471;p39"/>
          <p:cNvSpPr txBox="1">
            <a:spLocks noGrp="1"/>
          </p:cNvSpPr>
          <p:nvPr>
            <p:ph type="title" idx="4294967295"/>
          </p:nvPr>
        </p:nvSpPr>
        <p:spPr>
          <a:xfrm>
            <a:off x="4724716" y="3295789"/>
            <a:ext cx="2742400" cy="703600"/>
          </a:xfrm>
          <a:prstGeom prst="rect">
            <a:avLst/>
          </a:prstGeom>
        </p:spPr>
        <p:txBody>
          <a:bodyPr spcFirstLastPara="1" wrap="square" lIns="121900" tIns="121900" rIns="121900" bIns="121900" anchor="ctr" anchorCtr="0">
            <a:noAutofit/>
          </a:bodyPr>
          <a:lstStyle/>
          <a:p>
            <a:pPr algn="ctr"/>
            <a:r>
              <a:rPr lang="en" sz="3467" dirty="0"/>
              <a:t>Pilot</a:t>
            </a:r>
            <a:endParaRPr sz="3467" dirty="0"/>
          </a:p>
        </p:txBody>
      </p:sp>
      <p:sp>
        <p:nvSpPr>
          <p:cNvPr id="472" name="Google Shape;472;p39"/>
          <p:cNvSpPr txBox="1">
            <a:spLocks noGrp="1"/>
          </p:cNvSpPr>
          <p:nvPr>
            <p:ph type="subTitle" idx="4294967295"/>
          </p:nvPr>
        </p:nvSpPr>
        <p:spPr>
          <a:xfrm>
            <a:off x="4590092" y="3965451"/>
            <a:ext cx="3011349" cy="646400"/>
          </a:xfrm>
          <a:prstGeom prst="rect">
            <a:avLst/>
          </a:prstGeom>
        </p:spPr>
        <p:txBody>
          <a:bodyPr spcFirstLastPara="1" wrap="square" lIns="121900" tIns="121900" rIns="121900" bIns="121900" anchor="ctr" anchorCtr="0">
            <a:noAutofit/>
          </a:bodyPr>
          <a:lstStyle/>
          <a:p>
            <a:pPr marL="0" indent="0" algn="ctr">
              <a:lnSpc>
                <a:spcPct val="100000"/>
              </a:lnSpc>
              <a:buNone/>
            </a:pPr>
            <a:r>
              <a:rPr lang="en" dirty="0"/>
              <a:t>5 municipalities</a:t>
            </a:r>
          </a:p>
          <a:p>
            <a:pPr marL="0" indent="0" algn="ctr">
              <a:lnSpc>
                <a:spcPct val="100000"/>
              </a:lnSpc>
              <a:buNone/>
            </a:pPr>
            <a:r>
              <a:rPr lang="en-GB" dirty="0"/>
              <a:t>Methodology</a:t>
            </a:r>
          </a:p>
          <a:p>
            <a:pPr marL="0" indent="0" algn="ctr">
              <a:lnSpc>
                <a:spcPct val="100000"/>
              </a:lnSpc>
              <a:buNone/>
            </a:pPr>
            <a:r>
              <a:rPr lang="en-GB" dirty="0"/>
              <a:t>Plans</a:t>
            </a:r>
          </a:p>
        </p:txBody>
      </p:sp>
      <p:sp>
        <p:nvSpPr>
          <p:cNvPr id="473" name="Google Shape;473;p39"/>
          <p:cNvSpPr txBox="1">
            <a:spLocks noGrp="1"/>
          </p:cNvSpPr>
          <p:nvPr>
            <p:ph type="title" idx="4294967295"/>
          </p:nvPr>
        </p:nvSpPr>
        <p:spPr>
          <a:xfrm>
            <a:off x="8229500" y="2592189"/>
            <a:ext cx="2742400" cy="703600"/>
          </a:xfrm>
          <a:prstGeom prst="rect">
            <a:avLst/>
          </a:prstGeom>
        </p:spPr>
        <p:txBody>
          <a:bodyPr spcFirstLastPara="1" wrap="square" lIns="121900" tIns="121900" rIns="121900" bIns="121900" anchor="ctr" anchorCtr="0">
            <a:noAutofit/>
          </a:bodyPr>
          <a:lstStyle/>
          <a:p>
            <a:pPr algn="ctr"/>
            <a:r>
              <a:rPr lang="en-GB" sz="3200" dirty="0"/>
              <a:t>Vulnerability and risk assessment</a:t>
            </a:r>
            <a:endParaRPr sz="3200" dirty="0"/>
          </a:p>
        </p:txBody>
      </p:sp>
      <p:cxnSp>
        <p:nvCxnSpPr>
          <p:cNvPr id="475" name="Google Shape;475;p39"/>
          <p:cNvCxnSpPr>
            <a:stCxn id="465" idx="0"/>
            <a:endCxn id="467" idx="0"/>
          </p:cNvCxnSpPr>
          <p:nvPr/>
        </p:nvCxnSpPr>
        <p:spPr>
          <a:xfrm rot="-5400000">
            <a:off x="3848167" y="1531367"/>
            <a:ext cx="990400" cy="3504800"/>
          </a:xfrm>
          <a:prstGeom prst="bentConnector3">
            <a:avLst>
              <a:gd name="adj1" fmla="val 132052"/>
            </a:avLst>
          </a:prstGeom>
          <a:noFill/>
          <a:ln w="28575" cap="flat" cmpd="sng">
            <a:solidFill>
              <a:schemeClr val="dk1"/>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476" name="Google Shape;476;p39"/>
          <p:cNvCxnSpPr>
            <a:stCxn id="467" idx="2"/>
            <a:endCxn id="466" idx="2"/>
          </p:cNvCxnSpPr>
          <p:nvPr/>
        </p:nvCxnSpPr>
        <p:spPr>
          <a:xfrm rot="-5400000">
            <a:off x="7353100" y="2894651"/>
            <a:ext cx="990400" cy="3504800"/>
          </a:xfrm>
          <a:prstGeom prst="bentConnector3">
            <a:avLst>
              <a:gd name="adj1" fmla="val -32061"/>
            </a:avLst>
          </a:prstGeom>
          <a:noFill/>
          <a:ln w="28575" cap="flat" cmpd="sng">
            <a:solidFill>
              <a:schemeClr val="dk1"/>
            </a:solidFill>
            <a:prstDash val="solid"/>
            <a:round/>
            <a:headEnd type="none" w="med" len="med"/>
            <a:tailEnd type="none" w="med" len="med"/>
          </a:ln>
          <a:effectLst>
            <a:outerShdw blurRad="57150" dist="19050" dir="5400000" algn="bl" rotWithShape="0">
              <a:srgbClr val="000000">
                <a:alpha val="50000"/>
              </a:srgbClr>
            </a:outerShdw>
          </a:effectLst>
        </p:spPr>
      </p:cxnSp>
      <p:pic>
        <p:nvPicPr>
          <p:cNvPr id="2" name="Picture 1">
            <a:extLst>
              <a:ext uri="{FF2B5EF4-FFF2-40B4-BE49-F238E27FC236}">
                <a16:creationId xmlns:a16="http://schemas.microsoft.com/office/drawing/2014/main" id="{7D0E39D5-A040-3A08-6B9F-DEB0A963E343}"/>
              </a:ext>
            </a:extLst>
          </p:cNvPr>
          <p:cNvPicPr>
            <a:picLocks noChangeAspect="1"/>
          </p:cNvPicPr>
          <p:nvPr/>
        </p:nvPicPr>
        <p:blipFill>
          <a:blip r:embed="rId5"/>
          <a:stretch>
            <a:fillRect/>
          </a:stretch>
        </p:blipFill>
        <p:spPr>
          <a:xfrm>
            <a:off x="10996257" y="5726233"/>
            <a:ext cx="915419" cy="919883"/>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2"/>
          <p:cNvPicPr preferRelativeResize="0"/>
          <p:nvPr/>
        </p:nvPicPr>
        <p:blipFill rotWithShape="1">
          <a:blip r:embed="rId4">
            <a:alphaModFix/>
          </a:blip>
          <a:srcRect l="63152"/>
          <a:stretch/>
        </p:blipFill>
        <p:spPr>
          <a:xfrm>
            <a:off x="6234181" y="2360700"/>
            <a:ext cx="3546000" cy="54132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281" name="Google Shape;281;p32"/>
          <p:cNvSpPr/>
          <p:nvPr/>
        </p:nvSpPr>
        <p:spPr>
          <a:xfrm>
            <a:off x="7961033" y="3782367"/>
            <a:ext cx="3280000" cy="23468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82" name="Google Shape;282;p32"/>
          <p:cNvPicPr preferRelativeResize="0"/>
          <p:nvPr/>
        </p:nvPicPr>
        <p:blipFill rotWithShape="1">
          <a:blip r:embed="rId5">
            <a:alphaModFix/>
          </a:blip>
          <a:srcRect l="11906" r="44465"/>
          <a:stretch/>
        </p:blipFill>
        <p:spPr>
          <a:xfrm flipH="1">
            <a:off x="2424181" y="1798333"/>
            <a:ext cx="3546000" cy="54132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283" name="Google Shape;283;p32"/>
          <p:cNvSpPr/>
          <p:nvPr/>
        </p:nvSpPr>
        <p:spPr>
          <a:xfrm>
            <a:off x="960000" y="2413000"/>
            <a:ext cx="3280000" cy="23468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32"/>
          <p:cNvSpPr txBox="1">
            <a:spLocks noGrp="1"/>
          </p:cNvSpPr>
          <p:nvPr>
            <p:ph type="title"/>
          </p:nvPr>
        </p:nvSpPr>
        <p:spPr>
          <a:xfrm>
            <a:off x="960000" y="402867"/>
            <a:ext cx="10272000" cy="916000"/>
          </a:xfrm>
          <a:prstGeom prst="rect">
            <a:avLst/>
          </a:prstGeom>
        </p:spPr>
        <p:txBody>
          <a:bodyPr spcFirstLastPara="1" wrap="square" lIns="121900" tIns="121900" rIns="121900" bIns="121900" anchor="ctr" anchorCtr="0">
            <a:noAutofit/>
          </a:bodyPr>
          <a:lstStyle/>
          <a:p>
            <a:r>
              <a:rPr lang="en" dirty="0"/>
              <a:t>Next steps</a:t>
            </a:r>
            <a:endParaRPr dirty="0"/>
          </a:p>
        </p:txBody>
      </p:sp>
      <p:sp>
        <p:nvSpPr>
          <p:cNvPr id="285" name="Google Shape;285;p32"/>
          <p:cNvSpPr txBox="1">
            <a:spLocks noGrp="1"/>
          </p:cNvSpPr>
          <p:nvPr>
            <p:ph type="subTitle" idx="4"/>
          </p:nvPr>
        </p:nvSpPr>
        <p:spPr>
          <a:xfrm>
            <a:off x="1039124" y="3473959"/>
            <a:ext cx="3074800" cy="1073200"/>
          </a:xfrm>
          <a:prstGeom prst="rect">
            <a:avLst/>
          </a:prstGeom>
        </p:spPr>
        <p:txBody>
          <a:bodyPr spcFirstLastPara="1" wrap="square" lIns="121900" tIns="121900" rIns="121900" bIns="121900" anchor="ctr" anchorCtr="0">
            <a:noAutofit/>
          </a:bodyPr>
          <a:lstStyle/>
          <a:p>
            <a:pPr marL="0" indent="0"/>
            <a:r>
              <a:rPr lang="en" dirty="0"/>
              <a:t>Nationally and internationally</a:t>
            </a:r>
            <a:endParaRPr dirty="0"/>
          </a:p>
        </p:txBody>
      </p:sp>
      <p:sp>
        <p:nvSpPr>
          <p:cNvPr id="286" name="Google Shape;286;p32"/>
          <p:cNvSpPr txBox="1">
            <a:spLocks noGrp="1"/>
          </p:cNvSpPr>
          <p:nvPr>
            <p:ph type="subTitle" idx="2"/>
          </p:nvPr>
        </p:nvSpPr>
        <p:spPr>
          <a:xfrm>
            <a:off x="1062600" y="2545317"/>
            <a:ext cx="3074800" cy="716000"/>
          </a:xfrm>
          <a:prstGeom prst="rect">
            <a:avLst/>
          </a:prstGeom>
        </p:spPr>
        <p:txBody>
          <a:bodyPr spcFirstLastPara="1" wrap="square" lIns="121900" tIns="121900" rIns="121900" bIns="121900" anchor="ctr" anchorCtr="0">
            <a:noAutofit/>
          </a:bodyPr>
          <a:lstStyle/>
          <a:p>
            <a:pPr marL="0" indent="0"/>
            <a:r>
              <a:rPr lang="en" dirty="0"/>
              <a:t>Together</a:t>
            </a:r>
            <a:endParaRPr dirty="0"/>
          </a:p>
        </p:txBody>
      </p:sp>
      <p:sp>
        <p:nvSpPr>
          <p:cNvPr id="287" name="Google Shape;287;p32"/>
          <p:cNvSpPr txBox="1">
            <a:spLocks noGrp="1"/>
          </p:cNvSpPr>
          <p:nvPr>
            <p:ph type="subTitle" idx="3"/>
          </p:nvPr>
        </p:nvSpPr>
        <p:spPr>
          <a:xfrm>
            <a:off x="8157200" y="4955767"/>
            <a:ext cx="3074800" cy="1073200"/>
          </a:xfrm>
          <a:prstGeom prst="rect">
            <a:avLst/>
          </a:prstGeom>
        </p:spPr>
        <p:txBody>
          <a:bodyPr spcFirstLastPara="1" wrap="square" lIns="121900" tIns="121900" rIns="121900" bIns="121900" anchor="ctr" anchorCtr="0">
            <a:noAutofit/>
          </a:bodyPr>
          <a:lstStyle/>
          <a:p>
            <a:pPr marL="0" indent="0"/>
            <a:r>
              <a:rPr lang="en" dirty="0"/>
              <a:t>I think</a:t>
            </a:r>
            <a:endParaRPr dirty="0"/>
          </a:p>
        </p:txBody>
      </p:sp>
      <p:sp>
        <p:nvSpPr>
          <p:cNvPr id="288" name="Google Shape;288;p32"/>
          <p:cNvSpPr txBox="1">
            <a:spLocks noGrp="1"/>
          </p:cNvSpPr>
          <p:nvPr>
            <p:ph type="subTitle" idx="1"/>
          </p:nvPr>
        </p:nvSpPr>
        <p:spPr>
          <a:xfrm>
            <a:off x="8078076" y="4146933"/>
            <a:ext cx="3074800" cy="716000"/>
          </a:xfrm>
          <a:prstGeom prst="rect">
            <a:avLst/>
          </a:prstGeom>
        </p:spPr>
        <p:txBody>
          <a:bodyPr spcFirstLastPara="1" wrap="square" lIns="121900" tIns="121900" rIns="121900" bIns="121900" anchor="ctr" anchorCtr="0">
            <a:noAutofit/>
          </a:bodyPr>
          <a:lstStyle/>
          <a:p>
            <a:pPr marL="0" indent="0"/>
            <a:r>
              <a:rPr lang="en" dirty="0"/>
              <a:t>It will be OK</a:t>
            </a:r>
            <a:endParaRPr dirty="0"/>
          </a:p>
        </p:txBody>
      </p:sp>
      <p:pic>
        <p:nvPicPr>
          <p:cNvPr id="2" name="Picture 1">
            <a:extLst>
              <a:ext uri="{FF2B5EF4-FFF2-40B4-BE49-F238E27FC236}">
                <a16:creationId xmlns:a16="http://schemas.microsoft.com/office/drawing/2014/main" id="{28623290-43BF-2756-6573-F48EC047AFAA}"/>
              </a:ext>
            </a:extLst>
          </p:cNvPr>
          <p:cNvPicPr>
            <a:picLocks noChangeAspect="1"/>
          </p:cNvPicPr>
          <p:nvPr/>
        </p:nvPicPr>
        <p:blipFill>
          <a:blip r:embed="rId6"/>
          <a:stretch>
            <a:fillRect/>
          </a:stretch>
        </p:blipFill>
        <p:spPr>
          <a:xfrm>
            <a:off x="10996257" y="5726233"/>
            <a:ext cx="915419" cy="919883"/>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8"/>
          <p:cNvSpPr/>
          <p:nvPr/>
        </p:nvSpPr>
        <p:spPr>
          <a:xfrm>
            <a:off x="4608033" y="1760233"/>
            <a:ext cx="5831600" cy="3701200"/>
          </a:xfrm>
          <a:prstGeom prst="roundRect">
            <a:avLst>
              <a:gd name="adj" fmla="val 0"/>
            </a:avLst>
          </a:prstGeom>
          <a:solidFill>
            <a:srgbClr val="005165">
              <a:alpha val="78570"/>
            </a:srgb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8"/>
          <p:cNvSpPr txBox="1">
            <a:spLocks noGrp="1"/>
          </p:cNvSpPr>
          <p:nvPr>
            <p:ph type="subTitle" idx="1"/>
          </p:nvPr>
        </p:nvSpPr>
        <p:spPr>
          <a:xfrm>
            <a:off x="4788251" y="4319649"/>
            <a:ext cx="5501267" cy="825600"/>
          </a:xfrm>
          <a:prstGeom prst="rect">
            <a:avLst/>
          </a:prstGeom>
        </p:spPr>
        <p:txBody>
          <a:bodyPr spcFirstLastPara="1" wrap="square" lIns="121900" tIns="121900" rIns="121900" bIns="121900" anchor="ctr" anchorCtr="0">
            <a:noAutofit/>
          </a:bodyPr>
          <a:lstStyle/>
          <a:p>
            <a:pPr marL="0" indent="0"/>
            <a:r>
              <a:rPr lang="en" dirty="0"/>
              <a:t>Gyða Einarsdóttir - gydae@samband.is</a:t>
            </a:r>
          </a:p>
          <a:p>
            <a:pPr marL="0" indent="0"/>
            <a:r>
              <a:rPr lang="en" dirty="0"/>
              <a:t>Association of Local Authorities in Iceland</a:t>
            </a:r>
            <a:endParaRPr dirty="0"/>
          </a:p>
        </p:txBody>
      </p:sp>
      <p:sp>
        <p:nvSpPr>
          <p:cNvPr id="195" name="Google Shape;195;p28"/>
          <p:cNvSpPr txBox="1">
            <a:spLocks noGrp="1"/>
          </p:cNvSpPr>
          <p:nvPr>
            <p:ph type="title"/>
          </p:nvPr>
        </p:nvSpPr>
        <p:spPr>
          <a:xfrm>
            <a:off x="5520867" y="2478741"/>
            <a:ext cx="4497600" cy="1122400"/>
          </a:xfrm>
          <a:prstGeom prst="rect">
            <a:avLst/>
          </a:prstGeom>
        </p:spPr>
        <p:txBody>
          <a:bodyPr spcFirstLastPara="1" wrap="square" lIns="121900" tIns="121900" rIns="121900" bIns="121900" anchor="ctr" anchorCtr="0">
            <a:noAutofit/>
          </a:bodyPr>
          <a:lstStyle/>
          <a:p>
            <a:r>
              <a:rPr lang="en" dirty="0"/>
              <a:t>Thank you</a:t>
            </a:r>
            <a:endParaRPr dirty="0"/>
          </a:p>
        </p:txBody>
      </p:sp>
      <p:pic>
        <p:nvPicPr>
          <p:cNvPr id="2" name="Picture 1">
            <a:extLst>
              <a:ext uri="{FF2B5EF4-FFF2-40B4-BE49-F238E27FC236}">
                <a16:creationId xmlns:a16="http://schemas.microsoft.com/office/drawing/2014/main" id="{51D5331B-7057-BD17-27E9-C6B4CB09E5B7}"/>
              </a:ext>
            </a:extLst>
          </p:cNvPr>
          <p:cNvPicPr>
            <a:picLocks noChangeAspect="1"/>
          </p:cNvPicPr>
          <p:nvPr/>
        </p:nvPicPr>
        <p:blipFill>
          <a:blip r:embed="rId5"/>
          <a:stretch>
            <a:fillRect/>
          </a:stretch>
        </p:blipFill>
        <p:spPr>
          <a:xfrm>
            <a:off x="659428" y="1116211"/>
            <a:ext cx="4791115" cy="4814477"/>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a:t>Project showcase</a:t>
            </a:r>
          </a:p>
        </p:txBody>
      </p:sp>
      <p:sp>
        <p:nvSpPr>
          <p:cNvPr id="7" name="TextBox 6">
            <a:extLst>
              <a:ext uri="{FF2B5EF4-FFF2-40B4-BE49-F238E27FC236}">
                <a16:creationId xmlns:a16="http://schemas.microsoft.com/office/drawing/2014/main" id="{84B0DE39-A948-8B1A-EF08-D024CF1CE9AA}"/>
              </a:ext>
            </a:extLst>
          </p:cNvPr>
          <p:cNvSpPr txBox="1"/>
          <p:nvPr/>
        </p:nvSpPr>
        <p:spPr>
          <a:xfrm>
            <a:off x="555968" y="3429000"/>
            <a:ext cx="6450888" cy="1384995"/>
          </a:xfrm>
          <a:prstGeom prst="rect">
            <a:avLst/>
          </a:prstGeom>
          <a:noFill/>
        </p:spPr>
        <p:txBody>
          <a:bodyPr wrap="square" rtlCol="0">
            <a:spAutoFit/>
          </a:bodyPr>
          <a:lstStyle/>
          <a:p>
            <a:r>
              <a:rPr lang="it-IT" sz="2800" b="1" dirty="0">
                <a:solidFill>
                  <a:schemeClr val="accent1"/>
                </a:solidFill>
                <a:latin typeface="Arial" panose="020B0604020202020204" pitchFamily="34" charset="0"/>
                <a:cs typeface="Arial" panose="020B0604020202020204" pitchFamily="34" charset="0"/>
              </a:rPr>
              <a:t>Roald Wolters</a:t>
            </a:r>
            <a:endParaRPr lang="en-GB" sz="2800" b="1" dirty="0">
              <a:solidFill>
                <a:schemeClr val="accent1"/>
              </a:solidFill>
              <a:latin typeface="Arial" panose="020B0604020202020204" pitchFamily="34" charset="0"/>
              <a:cs typeface="Arial" panose="020B0604020202020204" pitchFamily="34" charset="0"/>
            </a:endParaRPr>
          </a:p>
          <a:p>
            <a:r>
              <a:rPr lang="en-US" sz="2800" dirty="0">
                <a:solidFill>
                  <a:schemeClr val="accent1"/>
                </a:solidFill>
                <a:latin typeface="Arial" panose="020B0604020202020204" pitchFamily="34" charset="0"/>
                <a:cs typeface="Arial" panose="020B0604020202020204" pitchFamily="34" charset="0"/>
              </a:rPr>
              <a:t>National Roundtable of Mission Regions of the Netherlands</a:t>
            </a:r>
            <a:endParaRPr lang="en-GB" sz="2800" dirty="0">
              <a:solidFill>
                <a:schemeClr val="accent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CDB1250-5051-83B2-AF5A-6D2E5D4D1425}"/>
              </a:ext>
            </a:extLst>
          </p:cNvPr>
          <p:cNvPicPr>
            <a:picLocks noChangeAspect="1"/>
          </p:cNvPicPr>
          <p:nvPr/>
        </p:nvPicPr>
        <p:blipFill>
          <a:blip r:embed="rId4">
            <a:extLst>
              <a:ext uri="{28A0092B-C50C-407E-A947-70E740481C1C}">
                <a14:useLocalDpi xmlns:a14="http://schemas.microsoft.com/office/drawing/2010/main" val="0"/>
              </a:ext>
            </a:extLst>
          </a:blip>
          <a:srcRect t="16667" b="16667"/>
          <a:stretch/>
        </p:blipFill>
        <p:spPr>
          <a:xfrm>
            <a:off x="7135761" y="1968458"/>
            <a:ext cx="4110818" cy="4110818"/>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402572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C3BEAF-CBA5-A2C2-44BC-F5610A781338}"/>
              </a:ext>
            </a:extLst>
          </p:cNvPr>
          <p:cNvSpPr txBox="1"/>
          <p:nvPr/>
        </p:nvSpPr>
        <p:spPr>
          <a:xfrm>
            <a:off x="535421" y="1596759"/>
            <a:ext cx="10714781"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600"/>
              </a:spcAft>
              <a:buClr>
                <a:schemeClr val="tx2"/>
              </a:buClr>
              <a:buFont typeface="Arial" panose="020B0604020202020204" pitchFamily="34" charset="0"/>
              <a:buChar char="•"/>
            </a:pPr>
            <a:r>
              <a:rPr lang="en-US" sz="2800" b="1" dirty="0" err="1">
                <a:solidFill>
                  <a:schemeClr val="accent1"/>
                </a:solidFill>
                <a:latin typeface="Arial"/>
                <a:ea typeface="+mn-lt"/>
                <a:cs typeface="+mn-lt"/>
              </a:rPr>
              <a:t>Wifi</a:t>
            </a:r>
            <a:endParaRPr lang="en-US" sz="2800" b="1" dirty="0">
              <a:solidFill>
                <a:schemeClr val="accent1"/>
              </a:solidFill>
              <a:latin typeface="Arial"/>
              <a:ea typeface="+mn-lt"/>
              <a:cs typeface="+mn-lt"/>
            </a:endParaRPr>
          </a:p>
          <a:p>
            <a:pPr marL="1371600" lvl="2" indent="-457200">
              <a:spcAft>
                <a:spcPts val="600"/>
              </a:spcAft>
              <a:buClr>
                <a:schemeClr val="tx2"/>
              </a:buClr>
              <a:buFont typeface="Arial" panose="020B0604020202020204" pitchFamily="34" charset="0"/>
              <a:buChar char="•"/>
            </a:pPr>
            <a:r>
              <a:rPr lang="en-US" sz="2800" b="1" dirty="0">
                <a:solidFill>
                  <a:schemeClr val="accent1"/>
                </a:solidFill>
                <a:latin typeface="Arial"/>
                <a:ea typeface="+mn-lt"/>
                <a:cs typeface="+mn-lt"/>
              </a:rPr>
              <a:t>Network: BEL-EVENT</a:t>
            </a:r>
          </a:p>
          <a:p>
            <a:pPr marL="1371600" lvl="2" indent="-457200">
              <a:spcAft>
                <a:spcPts val="600"/>
              </a:spcAft>
              <a:buClr>
                <a:schemeClr val="tx2"/>
              </a:buClr>
              <a:buFont typeface="Arial" panose="020B0604020202020204" pitchFamily="34" charset="0"/>
              <a:buChar char="•"/>
            </a:pPr>
            <a:r>
              <a:rPr lang="en-US" sz="2800" b="1" dirty="0">
                <a:solidFill>
                  <a:schemeClr val="accent1"/>
                </a:solidFill>
                <a:latin typeface="Arial"/>
                <a:ea typeface="+mn-lt"/>
                <a:cs typeface="+mn-lt"/>
              </a:rPr>
              <a:t>Password: Bel_2023</a:t>
            </a:r>
          </a:p>
          <a:p>
            <a:pPr marL="457200" indent="-457200">
              <a:spcAft>
                <a:spcPts val="600"/>
              </a:spcAft>
              <a:buClr>
                <a:schemeClr val="tx2"/>
              </a:buClr>
              <a:buFont typeface="Arial" panose="020B0604020202020204" pitchFamily="34" charset="0"/>
              <a:buChar char="•"/>
            </a:pPr>
            <a:endParaRPr lang="en-US" sz="2800" b="1" dirty="0">
              <a:solidFill>
                <a:schemeClr val="accent1"/>
              </a:solidFill>
              <a:latin typeface="Arial"/>
              <a:ea typeface="+mn-lt"/>
              <a:cs typeface="+mn-lt"/>
            </a:endParaRPr>
          </a:p>
          <a:p>
            <a:pPr marL="457200" indent="-457200">
              <a:spcAft>
                <a:spcPts val="600"/>
              </a:spcAft>
              <a:buClr>
                <a:schemeClr val="tx2"/>
              </a:buClr>
              <a:buFont typeface="Arial" panose="020B0604020202020204" pitchFamily="34" charset="0"/>
              <a:buChar char="•"/>
            </a:pPr>
            <a:r>
              <a:rPr lang="en-US" sz="2800" b="1" dirty="0">
                <a:solidFill>
                  <a:schemeClr val="accent1"/>
                </a:solidFill>
                <a:latin typeface="Arial"/>
                <a:ea typeface="+mn-lt"/>
                <a:cs typeface="+mn-lt"/>
              </a:rPr>
              <a:t>There is no scheduled fire drill. If the alarm sounds, follow the signs to the nearest exit.</a:t>
            </a:r>
          </a:p>
          <a:p>
            <a:pPr marL="457200" indent="-457200">
              <a:spcAft>
                <a:spcPts val="600"/>
              </a:spcAft>
              <a:buClr>
                <a:schemeClr val="tx2"/>
              </a:buClr>
              <a:buFont typeface="Arial" panose="020B0604020202020204" pitchFamily="34" charset="0"/>
              <a:buChar char="•"/>
            </a:pPr>
            <a:endParaRPr lang="en-US" sz="2800" b="1" dirty="0">
              <a:solidFill>
                <a:schemeClr val="accent1"/>
              </a:solidFill>
              <a:latin typeface="Arial"/>
              <a:ea typeface="+mn-lt"/>
              <a:cs typeface="+mn-lt"/>
            </a:endParaRPr>
          </a:p>
          <a:p>
            <a:pPr marL="457200" indent="-457200">
              <a:spcAft>
                <a:spcPts val="600"/>
              </a:spcAft>
              <a:buClr>
                <a:schemeClr val="tx2"/>
              </a:buClr>
              <a:buFont typeface="Arial" panose="020B0604020202020204" pitchFamily="34" charset="0"/>
              <a:buChar char="•"/>
            </a:pPr>
            <a:r>
              <a:rPr lang="en-US" sz="2800" b="1" dirty="0">
                <a:solidFill>
                  <a:schemeClr val="accent1"/>
                </a:solidFill>
                <a:latin typeface="Arial"/>
                <a:ea typeface="+mn-lt"/>
                <a:cs typeface="+mn-lt"/>
              </a:rPr>
              <a:t>The toilets are in the Atrium on the left-hand wall. </a:t>
            </a:r>
          </a:p>
        </p:txBody>
      </p:sp>
    </p:spTree>
    <p:custDataLst>
      <p:tags r:id="rId1"/>
    </p:custDataLst>
    <p:extLst>
      <p:ext uri="{BB962C8B-B14F-4D97-AF65-F5344CB8AC3E}">
        <p14:creationId xmlns:p14="http://schemas.microsoft.com/office/powerpoint/2010/main" val="2075659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544A6E03-F65C-2947-6EC7-91E50213B33E}"/>
              </a:ext>
            </a:extLst>
          </p:cNvPr>
          <p:cNvSpPr>
            <a:spLocks noGrp="1"/>
          </p:cNvSpPr>
          <p:nvPr>
            <p:ph type="body" sz="quarter" idx="21"/>
          </p:nvPr>
        </p:nvSpPr>
        <p:spPr>
          <a:xfrm>
            <a:off x="6553200" y="5832053"/>
            <a:ext cx="5004000" cy="389360"/>
          </a:xfrm>
        </p:spPr>
        <p:txBody>
          <a:bodyPr/>
          <a:lstStyle/>
          <a:p>
            <a:r>
              <a:rPr lang="en-US" dirty="0"/>
              <a:t>Roald Wolters</a:t>
            </a:r>
          </a:p>
        </p:txBody>
      </p:sp>
      <p:sp>
        <p:nvSpPr>
          <p:cNvPr id="24" name="Date Placeholder 2">
            <a:extLst>
              <a:ext uri="{FF2B5EF4-FFF2-40B4-BE49-F238E27FC236}">
                <a16:creationId xmlns:a16="http://schemas.microsoft.com/office/drawing/2014/main" id="{EB023FA7-FC25-1B4F-DBFD-C57EE117CD88}"/>
              </a:ext>
            </a:extLst>
          </p:cNvPr>
          <p:cNvSpPr>
            <a:spLocks noGrp="1"/>
          </p:cNvSpPr>
          <p:nvPr>
            <p:ph type="dt" sz="half" idx="23"/>
          </p:nvPr>
        </p:nvSpPr>
        <p:spPr>
          <a:xfrm>
            <a:off x="635000" y="6543488"/>
            <a:ext cx="5003800" cy="2642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FFFF">
                  <a:lumMod val="65000"/>
                </a:srgbClr>
              </a:solidFill>
              <a:effectLst/>
              <a:uLnTx/>
              <a:uFillTx/>
              <a:latin typeface="Verdana"/>
              <a:ea typeface="+mn-ea"/>
              <a:cs typeface="+mn-cs"/>
            </a:endParaRPr>
          </a:p>
        </p:txBody>
      </p:sp>
      <p:sp>
        <p:nvSpPr>
          <p:cNvPr id="26" name="Footer Placeholder 3">
            <a:extLst>
              <a:ext uri="{FF2B5EF4-FFF2-40B4-BE49-F238E27FC236}">
                <a16:creationId xmlns:a16="http://schemas.microsoft.com/office/drawing/2014/main" id="{92497945-C62D-72AB-E70D-1114B570AB89}"/>
              </a:ext>
            </a:extLst>
          </p:cNvPr>
          <p:cNvSpPr>
            <a:spLocks noGrp="1"/>
          </p:cNvSpPr>
          <p:nvPr>
            <p:ph type="ftr" sz="quarter" idx="24"/>
          </p:nvPr>
        </p:nvSpPr>
        <p:spPr>
          <a:xfrm>
            <a:off x="635000" y="6221413"/>
            <a:ext cx="5003800" cy="3220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FFFFFF">
                  <a:lumMod val="65000"/>
                </a:srgbClr>
              </a:solidFill>
              <a:effectLst/>
              <a:uLnTx/>
              <a:uFillTx/>
              <a:latin typeface="Verdana"/>
              <a:ea typeface="+mn-ea"/>
              <a:cs typeface="+mn-cs"/>
            </a:endParaRPr>
          </a:p>
        </p:txBody>
      </p:sp>
      <p:sp>
        <p:nvSpPr>
          <p:cNvPr id="6" name="Tijdelijke aanduiding voor dianummer 5">
            <a:extLst>
              <a:ext uri="{FF2B5EF4-FFF2-40B4-BE49-F238E27FC236}">
                <a16:creationId xmlns:a16="http://schemas.microsoft.com/office/drawing/2014/main" id="{874AE805-4267-49B8-8CB7-BA5DB595EE1A}"/>
              </a:ext>
            </a:extLst>
          </p:cNvPr>
          <p:cNvSpPr>
            <a:spLocks noGrp="1"/>
          </p:cNvSpPr>
          <p:nvPr>
            <p:ph type="sldNum" sz="quarter" idx="25"/>
          </p:nvPr>
        </p:nvSpPr>
        <p:spPr>
          <a:xfrm>
            <a:off x="6553199" y="6221413"/>
            <a:ext cx="5005389" cy="322075"/>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nl-NL" sz="1050" b="0" i="0" u="none" strike="noStrike" kern="1200" cap="none" spc="0" normalizeH="0" baseline="0" noProof="0">
              <a:ln>
                <a:noFill/>
              </a:ln>
              <a:solidFill>
                <a:srgbClr val="FFFFFF">
                  <a:lumMod val="65000"/>
                </a:srgbClr>
              </a:solidFill>
              <a:effectLst/>
              <a:uLnTx/>
              <a:uFillTx/>
              <a:latin typeface="Verdana"/>
              <a:ea typeface="+mn-ea"/>
              <a:cs typeface="+mn-cs"/>
            </a:endParaRPr>
          </a:p>
        </p:txBody>
      </p:sp>
      <p:sp>
        <p:nvSpPr>
          <p:cNvPr id="3" name="Titel 2">
            <a:extLst>
              <a:ext uri="{FF2B5EF4-FFF2-40B4-BE49-F238E27FC236}">
                <a16:creationId xmlns:a16="http://schemas.microsoft.com/office/drawing/2014/main" id="{4CF8A96A-F8A6-4078-BDE4-D17E10B0C754}"/>
              </a:ext>
            </a:extLst>
          </p:cNvPr>
          <p:cNvSpPr>
            <a:spLocks noGrp="1"/>
          </p:cNvSpPr>
          <p:nvPr>
            <p:ph type="ctrTitle"/>
          </p:nvPr>
        </p:nvSpPr>
        <p:spPr>
          <a:xfrm>
            <a:off x="6553198" y="1885467"/>
            <a:ext cx="5547361" cy="2336400"/>
          </a:xfrm>
        </p:spPr>
        <p:txBody>
          <a:bodyPr anchor="b">
            <a:normAutofit/>
          </a:bodyPr>
          <a:lstStyle/>
          <a:p>
            <a:r>
              <a:rPr lang="en-GB" sz="3200" dirty="0"/>
              <a:t>EU Mission to Climate Change Adaptation </a:t>
            </a:r>
            <a:br>
              <a:rPr lang="en-GB" sz="3200" dirty="0"/>
            </a:br>
            <a:r>
              <a:rPr lang="en-GB" sz="3200" dirty="0"/>
              <a:t>- the national aspect</a:t>
            </a:r>
            <a:endParaRPr lang="nl-NL" sz="3200" dirty="0"/>
          </a:p>
        </p:txBody>
      </p:sp>
      <p:sp>
        <p:nvSpPr>
          <p:cNvPr id="28" name="Subtitle 6">
            <a:extLst>
              <a:ext uri="{FF2B5EF4-FFF2-40B4-BE49-F238E27FC236}">
                <a16:creationId xmlns:a16="http://schemas.microsoft.com/office/drawing/2014/main" id="{BB0435BC-7BBC-C428-8028-9D9F02201A77}"/>
              </a:ext>
            </a:extLst>
          </p:cNvPr>
          <p:cNvSpPr>
            <a:spLocks noGrp="1"/>
          </p:cNvSpPr>
          <p:nvPr>
            <p:ph type="subTitle" idx="1"/>
          </p:nvPr>
        </p:nvSpPr>
        <p:spPr>
          <a:xfrm>
            <a:off x="6553200" y="5044273"/>
            <a:ext cx="5004000" cy="787779"/>
          </a:xfrm>
        </p:spPr>
        <p:txBody>
          <a:bodyPr>
            <a:noAutofit/>
          </a:bodyPr>
          <a:lstStyle/>
          <a:p>
            <a:r>
              <a:rPr lang="en-GB" sz="2000" dirty="0"/>
              <a:t>23 May 2024</a:t>
            </a:r>
          </a:p>
        </p:txBody>
      </p:sp>
      <p:pic>
        <p:nvPicPr>
          <p:cNvPr id="8" name="Tijdelijke aanduiding voor inhoud 7">
            <a:extLst>
              <a:ext uri="{FF2B5EF4-FFF2-40B4-BE49-F238E27FC236}">
                <a16:creationId xmlns:a16="http://schemas.microsoft.com/office/drawing/2014/main" id="{8ED12CE8-5C12-4A9E-A841-66AE9794B538}"/>
              </a:ext>
            </a:extLst>
          </p:cNvPr>
          <p:cNvPicPr>
            <a:picLocks noGrp="1" noChangeAspect="1"/>
          </p:cNvPicPr>
          <p:nvPr>
            <p:ph type="pic" sz="quarter" idx="22"/>
          </p:nvPr>
        </p:nvPicPr>
        <p:blipFill rotWithShape="1">
          <a:blip r:embed="rId4" cstate="print">
            <a:extLst>
              <a:ext uri="{28A0092B-C50C-407E-A947-70E740481C1C}">
                <a14:useLocalDpi xmlns:a14="http://schemas.microsoft.com/office/drawing/2010/main" val="0"/>
              </a:ext>
            </a:extLst>
          </a:blip>
          <a:srcRect l="49974"/>
          <a:stretch/>
        </p:blipFill>
        <p:spPr>
          <a:xfrm>
            <a:off x="20" y="10"/>
            <a:ext cx="6099155" cy="6857990"/>
          </a:xfrm>
          <a:noFill/>
        </p:spPr>
      </p:pic>
    </p:spTree>
    <p:custDataLst>
      <p:tags r:id="rId1"/>
    </p:custDataLst>
    <p:extLst>
      <p:ext uri="{BB962C8B-B14F-4D97-AF65-F5344CB8AC3E}">
        <p14:creationId xmlns:p14="http://schemas.microsoft.com/office/powerpoint/2010/main" val="245977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4206" y="789386"/>
            <a:ext cx="10923588" cy="948047"/>
          </a:xfrm>
        </p:spPr>
        <p:txBody>
          <a:bodyPr/>
          <a:lstStyle/>
          <a:p>
            <a:r>
              <a:rPr lang="en-US" dirty="0"/>
              <a:t>Climate Change Requires Urgent Action</a:t>
            </a:r>
            <a:endParaRPr lang="nl-NL" dirty="0"/>
          </a:p>
        </p:txBody>
      </p:sp>
      <p:sp>
        <p:nvSpPr>
          <p:cNvPr id="4" name="Tijdelijke aanduiding voo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7" name="Afbeelding 6" descr="climate_effects_demanding_urgent_action.jpg">
            <a:extLst>
              <a:ext uri="{FF2B5EF4-FFF2-40B4-BE49-F238E27FC236}">
                <a16:creationId xmlns:a16="http://schemas.microsoft.com/office/drawing/2014/main" id="{B6032C4A-552B-4938-8767-A7BAC1F4A9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671580"/>
            <a:ext cx="12192000" cy="3216172"/>
          </a:xfrm>
          <a:prstGeom prst="rect">
            <a:avLst/>
          </a:prstGeom>
        </p:spPr>
      </p:pic>
      <p:pic>
        <p:nvPicPr>
          <p:cNvPr id="2" name="Graphic 1" descr="Thermometer met effen opvulling">
            <a:extLst>
              <a:ext uri="{FF2B5EF4-FFF2-40B4-BE49-F238E27FC236}">
                <a16:creationId xmlns:a16="http://schemas.microsoft.com/office/drawing/2014/main" id="{29DB3688-6813-F274-F920-87D157DF4C1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4501" y="2039454"/>
            <a:ext cx="1024256" cy="1024256"/>
          </a:xfrm>
          <a:prstGeom prst="rect">
            <a:avLst/>
          </a:prstGeom>
        </p:spPr>
      </p:pic>
      <p:pic>
        <p:nvPicPr>
          <p:cNvPr id="8" name="Graphic 7" descr="Golf silhouet">
            <a:extLst>
              <a:ext uri="{FF2B5EF4-FFF2-40B4-BE49-F238E27FC236}">
                <a16:creationId xmlns:a16="http://schemas.microsoft.com/office/drawing/2014/main" id="{21B36406-EBAC-7304-BDDE-0DB45F9D1C2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68891" y="2076645"/>
            <a:ext cx="960761" cy="960761"/>
          </a:xfrm>
          <a:prstGeom prst="rect">
            <a:avLst/>
          </a:prstGeom>
        </p:spPr>
      </p:pic>
      <p:pic>
        <p:nvPicPr>
          <p:cNvPr id="9" name="Graphic 8" descr="Regen silhouet">
            <a:extLst>
              <a:ext uri="{FF2B5EF4-FFF2-40B4-BE49-F238E27FC236}">
                <a16:creationId xmlns:a16="http://schemas.microsoft.com/office/drawing/2014/main" id="{74D6309F-3F21-6CC4-29DF-55553D2C7E2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033945" y="2163368"/>
            <a:ext cx="1024256" cy="1024256"/>
          </a:xfrm>
          <a:prstGeom prst="rect">
            <a:avLst/>
          </a:prstGeom>
        </p:spPr>
      </p:pic>
      <p:pic>
        <p:nvPicPr>
          <p:cNvPr id="10" name="Graphic 9" descr="Zon met effen opvulling">
            <a:extLst>
              <a:ext uri="{FF2B5EF4-FFF2-40B4-BE49-F238E27FC236}">
                <a16:creationId xmlns:a16="http://schemas.microsoft.com/office/drawing/2014/main" id="{5E2BAFB6-4EA1-5401-5CBF-39FE04B1965F}"/>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6096000" y="2034034"/>
            <a:ext cx="1033505" cy="1033505"/>
          </a:xfrm>
          <a:prstGeom prst="rect">
            <a:avLst/>
          </a:prstGeom>
        </p:spPr>
      </p:pic>
      <p:sp>
        <p:nvSpPr>
          <p:cNvPr id="11" name="Tekstvak 10">
            <a:extLst>
              <a:ext uri="{FF2B5EF4-FFF2-40B4-BE49-F238E27FC236}">
                <a16:creationId xmlns:a16="http://schemas.microsoft.com/office/drawing/2014/main" id="{CA3E3E83-CC16-3731-A921-9198D70981AC}"/>
              </a:ext>
            </a:extLst>
          </p:cNvPr>
          <p:cNvSpPr txBox="1"/>
          <p:nvPr/>
        </p:nvSpPr>
        <p:spPr>
          <a:xfrm>
            <a:off x="899559" y="2408594"/>
            <a:ext cx="1342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Verdana"/>
                <a:ea typeface="+mn-ea"/>
                <a:cs typeface="+mn-cs"/>
              </a:rPr>
              <a:t>Warmer</a:t>
            </a:r>
            <a:endParaRPr kumimoji="0" lang="en-GB" sz="1400" b="1" i="0" u="none" strike="noStrike" kern="1200" cap="none" spc="0" normalizeH="0" baseline="0" noProof="0" dirty="0">
              <a:ln>
                <a:noFill/>
              </a:ln>
              <a:solidFill>
                <a:srgbClr val="0070C0"/>
              </a:solidFill>
              <a:effectLst/>
              <a:uLnTx/>
              <a:uFillTx/>
              <a:latin typeface="Verdana"/>
              <a:ea typeface="+mn-ea"/>
              <a:cs typeface="+mn-cs"/>
            </a:endParaRPr>
          </a:p>
        </p:txBody>
      </p:sp>
      <p:sp>
        <p:nvSpPr>
          <p:cNvPr id="12" name="Tekstvak 11">
            <a:extLst>
              <a:ext uri="{FF2B5EF4-FFF2-40B4-BE49-F238E27FC236}">
                <a16:creationId xmlns:a16="http://schemas.microsoft.com/office/drawing/2014/main" id="{49B4B293-80A6-D849-5D62-AFE211B5CB9F}"/>
              </a:ext>
            </a:extLst>
          </p:cNvPr>
          <p:cNvSpPr txBox="1"/>
          <p:nvPr/>
        </p:nvSpPr>
        <p:spPr>
          <a:xfrm>
            <a:off x="10205773" y="2266083"/>
            <a:ext cx="1526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Verdana"/>
                <a:ea typeface="+mn-ea"/>
                <a:cs typeface="+mn-cs"/>
              </a:rPr>
              <a:t>Sea Level Rise</a:t>
            </a:r>
            <a:endParaRPr kumimoji="0" lang="en-GB" sz="1400" b="1" i="0" u="none" strike="noStrike" kern="1200" cap="none" spc="0" normalizeH="0" baseline="0" noProof="0" dirty="0">
              <a:ln>
                <a:noFill/>
              </a:ln>
              <a:solidFill>
                <a:srgbClr val="0070C0"/>
              </a:solidFill>
              <a:effectLst/>
              <a:uLnTx/>
              <a:uFillTx/>
              <a:latin typeface="Verdana"/>
              <a:ea typeface="+mn-ea"/>
              <a:cs typeface="+mn-cs"/>
            </a:endParaRPr>
          </a:p>
        </p:txBody>
      </p:sp>
      <p:sp>
        <p:nvSpPr>
          <p:cNvPr id="13" name="Tekstvak 12">
            <a:extLst>
              <a:ext uri="{FF2B5EF4-FFF2-40B4-BE49-F238E27FC236}">
                <a16:creationId xmlns:a16="http://schemas.microsoft.com/office/drawing/2014/main" id="{189B4FEF-E32D-A040-6C94-F80BEEAFE614}"/>
              </a:ext>
            </a:extLst>
          </p:cNvPr>
          <p:cNvSpPr txBox="1"/>
          <p:nvPr/>
        </p:nvSpPr>
        <p:spPr>
          <a:xfrm>
            <a:off x="7194524" y="2406497"/>
            <a:ext cx="9006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Verdana"/>
                <a:ea typeface="+mn-ea"/>
                <a:cs typeface="+mn-cs"/>
              </a:rPr>
              <a:t>Drier</a:t>
            </a:r>
            <a:endParaRPr kumimoji="0" lang="en-GB" sz="1400" b="1" i="0" u="none" strike="noStrike" kern="1200" cap="none" spc="0" normalizeH="0" baseline="0" noProof="0" dirty="0">
              <a:ln>
                <a:noFill/>
              </a:ln>
              <a:solidFill>
                <a:srgbClr val="0070C0"/>
              </a:solidFill>
              <a:effectLst/>
              <a:uLnTx/>
              <a:uFillTx/>
              <a:latin typeface="Verdana"/>
              <a:ea typeface="+mn-ea"/>
              <a:cs typeface="+mn-cs"/>
            </a:endParaRPr>
          </a:p>
        </p:txBody>
      </p:sp>
      <p:sp>
        <p:nvSpPr>
          <p:cNvPr id="14" name="Tekstvak 13">
            <a:extLst>
              <a:ext uri="{FF2B5EF4-FFF2-40B4-BE49-F238E27FC236}">
                <a16:creationId xmlns:a16="http://schemas.microsoft.com/office/drawing/2014/main" id="{86098FEA-DF2F-0135-B82E-68BAC9CFBCC3}"/>
              </a:ext>
            </a:extLst>
          </p:cNvPr>
          <p:cNvSpPr txBox="1"/>
          <p:nvPr/>
        </p:nvSpPr>
        <p:spPr>
          <a:xfrm>
            <a:off x="4019449" y="2427320"/>
            <a:ext cx="11729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Verdana"/>
                <a:ea typeface="+mn-ea"/>
                <a:cs typeface="+mn-cs"/>
              </a:rPr>
              <a:t>Wetter</a:t>
            </a:r>
            <a:endParaRPr kumimoji="0" lang="en-GB" sz="1400" b="1" i="0" u="none" strike="noStrike" kern="1200" cap="none" spc="0" normalizeH="0" baseline="0" noProof="0" dirty="0">
              <a:ln>
                <a:noFill/>
              </a:ln>
              <a:solidFill>
                <a:srgbClr val="0070C0"/>
              </a:solidFill>
              <a:effectLst/>
              <a:uLnTx/>
              <a:uFillTx/>
              <a:latin typeface="Verdana"/>
              <a:ea typeface="+mn-ea"/>
              <a:cs typeface="+mn-cs"/>
            </a:endParaRPr>
          </a:p>
        </p:txBody>
      </p:sp>
    </p:spTree>
    <p:custDataLst>
      <p:tags r:id="rId1"/>
    </p:custDataLst>
    <p:extLst>
      <p:ext uri="{BB962C8B-B14F-4D97-AF65-F5344CB8AC3E}">
        <p14:creationId xmlns:p14="http://schemas.microsoft.com/office/powerpoint/2010/main" val="3145665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6ECB1A3-B156-BF8B-4D9D-555C3B9D0305}"/>
              </a:ext>
            </a:extLst>
          </p:cNvPr>
          <p:cNvSpPr>
            <a:spLocks noGrp="1"/>
          </p:cNvSpPr>
          <p:nvPr>
            <p:ph type="title"/>
          </p:nvPr>
        </p:nvSpPr>
        <p:spPr>
          <a:xfrm>
            <a:off x="635003" y="779380"/>
            <a:ext cx="10923588" cy="948047"/>
          </a:xfrm>
        </p:spPr>
        <p:txBody>
          <a:bodyPr>
            <a:normAutofit/>
          </a:bodyPr>
          <a:lstStyle/>
          <a:p>
            <a:r>
              <a:rPr lang="nl-NL" dirty="0"/>
              <a:t>The Dutch policy </a:t>
            </a:r>
            <a:r>
              <a:rPr lang="nl-NL" dirty="0" err="1"/>
              <a:t>framework</a:t>
            </a:r>
            <a:r>
              <a:rPr lang="nl-NL" dirty="0"/>
              <a:t> on </a:t>
            </a:r>
            <a:r>
              <a:rPr lang="nl-NL" dirty="0" err="1"/>
              <a:t>adaptation</a:t>
            </a:r>
            <a:endParaRPr lang="nl-NL" sz="1600" dirty="0">
              <a:highlight>
                <a:srgbClr val="FFFF00"/>
              </a:highlight>
            </a:endParaRPr>
          </a:p>
        </p:txBody>
      </p:sp>
      <p:sp>
        <p:nvSpPr>
          <p:cNvPr id="6" name="Tijdelijke aanduiding voor dianummer 5">
            <a:extLst>
              <a:ext uri="{FF2B5EF4-FFF2-40B4-BE49-F238E27FC236}">
                <a16:creationId xmlns:a16="http://schemas.microsoft.com/office/drawing/2014/main" id="{82175E96-136E-8D29-C9ED-94639FAD6D4C}"/>
              </a:ext>
            </a:extLst>
          </p:cNvPr>
          <p:cNvSpPr>
            <a:spLocks noGrp="1"/>
          </p:cNvSpPr>
          <p:nvPr>
            <p:ph type="sldNum" sz="quarter" idx="12"/>
          </p:nvPr>
        </p:nvSpPr>
        <p:spPr>
          <a:xfrm>
            <a:off x="6553202" y="6221413"/>
            <a:ext cx="5005389" cy="3220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7" name="Tijdelijke aanduiding voor inhoud 6">
            <a:extLst>
              <a:ext uri="{FF2B5EF4-FFF2-40B4-BE49-F238E27FC236}">
                <a16:creationId xmlns:a16="http://schemas.microsoft.com/office/drawing/2014/main" id="{D71ADB7B-B5A9-C813-0764-103A4DDE168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2948725"/>
            <a:ext cx="12192000" cy="2749549"/>
          </a:xfrm>
        </p:spPr>
      </p:pic>
    </p:spTree>
    <p:custDataLst>
      <p:tags r:id="rId1"/>
    </p:custDataLst>
    <p:extLst>
      <p:ext uri="{BB962C8B-B14F-4D97-AF65-F5344CB8AC3E}">
        <p14:creationId xmlns:p14="http://schemas.microsoft.com/office/powerpoint/2010/main" val="859830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6ECB1A3-B156-BF8B-4D9D-555C3B9D0305}"/>
              </a:ext>
            </a:extLst>
          </p:cNvPr>
          <p:cNvSpPr>
            <a:spLocks noGrp="1"/>
          </p:cNvSpPr>
          <p:nvPr>
            <p:ph type="title"/>
          </p:nvPr>
        </p:nvSpPr>
        <p:spPr>
          <a:xfrm>
            <a:off x="635003" y="779380"/>
            <a:ext cx="10923588" cy="948047"/>
          </a:xfrm>
        </p:spPr>
        <p:txBody>
          <a:bodyPr>
            <a:normAutofit/>
          </a:bodyPr>
          <a:lstStyle/>
          <a:p>
            <a:r>
              <a:rPr lang="nl-NL" dirty="0"/>
              <a:t>The Dutch Adaptation Plan</a:t>
            </a:r>
            <a:endParaRPr lang="nl-NL" sz="3200" dirty="0">
              <a:highlight>
                <a:srgbClr val="FFFF00"/>
              </a:highlight>
            </a:endParaRPr>
          </a:p>
        </p:txBody>
      </p:sp>
      <p:sp>
        <p:nvSpPr>
          <p:cNvPr id="6" name="Tijdelijke aanduiding voor dianummer 5">
            <a:extLst>
              <a:ext uri="{FF2B5EF4-FFF2-40B4-BE49-F238E27FC236}">
                <a16:creationId xmlns:a16="http://schemas.microsoft.com/office/drawing/2014/main" id="{82175E96-136E-8D29-C9ED-94639FAD6D4C}"/>
              </a:ext>
            </a:extLst>
          </p:cNvPr>
          <p:cNvSpPr>
            <a:spLocks noGrp="1"/>
          </p:cNvSpPr>
          <p:nvPr>
            <p:ph type="sldNum" sz="quarter" idx="12"/>
          </p:nvPr>
        </p:nvSpPr>
        <p:spPr>
          <a:xfrm>
            <a:off x="6553202" y="6221413"/>
            <a:ext cx="5005389" cy="3220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5" name="Afbeelding 4" descr="Afbeelding met tekst, schermopname, Lettertype, nummer">
            <a:extLst>
              <a:ext uri="{FF2B5EF4-FFF2-40B4-BE49-F238E27FC236}">
                <a16:creationId xmlns:a16="http://schemas.microsoft.com/office/drawing/2014/main" id="{8C2EE36F-93FD-18CD-6906-166D3F0DC5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58" y="1710293"/>
            <a:ext cx="11348852" cy="5147707"/>
          </a:xfrm>
          <a:prstGeom prst="rect">
            <a:avLst/>
          </a:prstGeom>
        </p:spPr>
      </p:pic>
    </p:spTree>
    <p:custDataLst>
      <p:tags r:id="rId1"/>
    </p:custDataLst>
    <p:extLst>
      <p:ext uri="{BB962C8B-B14F-4D97-AF65-F5344CB8AC3E}">
        <p14:creationId xmlns:p14="http://schemas.microsoft.com/office/powerpoint/2010/main" val="3340599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5000" y="803131"/>
            <a:ext cx="10923588" cy="948047"/>
          </a:xfrm>
        </p:spPr>
        <p:txBody>
          <a:bodyPr/>
          <a:lstStyle/>
          <a:p>
            <a:r>
              <a:rPr lang="en-US" dirty="0"/>
              <a:t>Climate-proofing: a joint undertaking</a:t>
            </a:r>
            <a:endParaRPr lang="nl-NL" dirty="0"/>
          </a:p>
        </p:txBody>
      </p:sp>
      <p:sp>
        <p:nvSpPr>
          <p:cNvPr id="4" name="Tijdelijke aanduiding voo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7" name="Afbeelding 6" descr="Climate-proofing_a_joint_undertakin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2786" y="1843408"/>
            <a:ext cx="7686427" cy="4700080"/>
          </a:xfrm>
          <a:prstGeom prst="rect">
            <a:avLst/>
          </a:prstGeom>
        </p:spPr>
      </p:pic>
    </p:spTree>
    <p:custDataLst>
      <p:tags r:id="rId1"/>
    </p:custDataLst>
    <p:extLst>
      <p:ext uri="{BB962C8B-B14F-4D97-AF65-F5344CB8AC3E}">
        <p14:creationId xmlns:p14="http://schemas.microsoft.com/office/powerpoint/2010/main" val="42451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D1A68CF-78B1-37D7-D256-50AF939A0B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5" name="Tijdelijke aanduiding voor voettekst 4">
            <a:extLst>
              <a:ext uri="{FF2B5EF4-FFF2-40B4-BE49-F238E27FC236}">
                <a16:creationId xmlns:a16="http://schemas.microsoft.com/office/drawing/2014/main" id="{CD9A03F5-AC6B-BFB6-A8DA-ADBBBB8F50E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6" name="Tijdelijke aanduiding voor dianummer 5">
            <a:extLst>
              <a:ext uri="{FF2B5EF4-FFF2-40B4-BE49-F238E27FC236}">
                <a16:creationId xmlns:a16="http://schemas.microsoft.com/office/drawing/2014/main" id="{EBA7B539-C78D-13CD-2F54-0E0AF8C9C0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7" name="Tijdelijke aanduiding voor inhoud 1">
            <a:extLst>
              <a:ext uri="{FF2B5EF4-FFF2-40B4-BE49-F238E27FC236}">
                <a16:creationId xmlns:a16="http://schemas.microsoft.com/office/drawing/2014/main" id="{B8958F8E-DB75-E898-73A6-C91B9F5C20D9}"/>
              </a:ext>
            </a:extLst>
          </p:cNvPr>
          <p:cNvPicPr>
            <a:picLocks noGrp="1" noChangeAspect="1"/>
          </p:cNvPicPr>
          <p:nvPr/>
        </p:nvPicPr>
        <p:blipFill>
          <a:blip r:embed="rId3" cstate="screen">
            <a:extLst>
              <a:ext uri="{28A0092B-C50C-407E-A947-70E740481C1C}">
                <a14:useLocalDpi xmlns:a14="http://schemas.microsoft.com/office/drawing/2010/main"/>
              </a:ext>
            </a:extLst>
          </a:blip>
          <a:stretch>
            <a:fillRect/>
          </a:stretch>
        </p:blipFill>
        <p:spPr>
          <a:xfrm>
            <a:off x="1567542" y="857306"/>
            <a:ext cx="9650681" cy="6031675"/>
          </a:xfrm>
          <a:prstGeom prst="rect">
            <a:avLst/>
          </a:prstGeom>
        </p:spPr>
      </p:pic>
      <p:sp>
        <p:nvSpPr>
          <p:cNvPr id="2" name="Tijdelijke aanduiding voor inhoud 1">
            <a:extLst>
              <a:ext uri="{FF2B5EF4-FFF2-40B4-BE49-F238E27FC236}">
                <a16:creationId xmlns:a16="http://schemas.microsoft.com/office/drawing/2014/main" id="{61139890-BD96-6E80-EE0D-80A694637E96}"/>
              </a:ext>
            </a:extLst>
          </p:cNvPr>
          <p:cNvSpPr>
            <a:spLocks noGrp="1"/>
          </p:cNvSpPr>
          <p:nvPr>
            <p:ph idx="1"/>
          </p:nvPr>
        </p:nvSpPr>
        <p:spPr>
          <a:xfrm>
            <a:off x="635000" y="2289485"/>
            <a:ext cx="4115130" cy="3931928"/>
          </a:xfrm>
        </p:spPr>
        <p:txBody>
          <a:bodyPr/>
          <a:lstStyle/>
          <a:p>
            <a:endParaRPr lang="en-US" dirty="0"/>
          </a:p>
          <a:p>
            <a:r>
              <a:rPr lang="en-US" dirty="0"/>
              <a:t>Multi-level approach</a:t>
            </a:r>
          </a:p>
          <a:p>
            <a:endParaRPr lang="en-US" dirty="0"/>
          </a:p>
          <a:p>
            <a:r>
              <a:rPr lang="en-US" dirty="0"/>
              <a:t>Not in answer to a disaster, but in advance, to be prepared or avoid it.</a:t>
            </a:r>
          </a:p>
          <a:p>
            <a:endParaRPr lang="en-US" dirty="0"/>
          </a:p>
          <a:p>
            <a:endParaRPr lang="en-GB" dirty="0"/>
          </a:p>
        </p:txBody>
      </p:sp>
    </p:spTree>
    <p:custDataLst>
      <p:tags r:id="rId1"/>
    </p:custDataLst>
    <p:extLst>
      <p:ext uri="{BB962C8B-B14F-4D97-AF65-F5344CB8AC3E}">
        <p14:creationId xmlns:p14="http://schemas.microsoft.com/office/powerpoint/2010/main" val="3749628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C95B734-7730-53C1-F385-DDDA13A9FE0B}"/>
              </a:ext>
            </a:extLst>
          </p:cNvPr>
          <p:cNvSpPr>
            <a:spLocks noGrp="1"/>
          </p:cNvSpPr>
          <p:nvPr>
            <p:ph idx="1"/>
          </p:nvPr>
        </p:nvSpPr>
        <p:spPr/>
        <p:txBody>
          <a:bodyPr/>
          <a:lstStyle/>
          <a:p>
            <a:r>
              <a:rPr lang="en-GB" dirty="0"/>
              <a:t>Role of the mission</a:t>
            </a:r>
          </a:p>
          <a:p>
            <a:pPr lvl="1"/>
            <a:r>
              <a:rPr lang="en-GB" dirty="0"/>
              <a:t>Raising awareness</a:t>
            </a:r>
          </a:p>
          <a:p>
            <a:pPr lvl="1"/>
            <a:r>
              <a:rPr lang="en-GB" dirty="0"/>
              <a:t>Providing support</a:t>
            </a:r>
          </a:p>
          <a:p>
            <a:pPr marL="313200" lvl="1" indent="0">
              <a:buNone/>
            </a:pPr>
            <a:endParaRPr lang="en-GB" dirty="0"/>
          </a:p>
          <a:p>
            <a:r>
              <a:rPr lang="en-GB" dirty="0"/>
              <a:t>Role of the National Government</a:t>
            </a:r>
          </a:p>
          <a:p>
            <a:pPr lvl="1"/>
            <a:r>
              <a:rPr lang="en-GB" dirty="0"/>
              <a:t>Raising awareness</a:t>
            </a:r>
          </a:p>
          <a:p>
            <a:pPr lvl="1"/>
            <a:r>
              <a:rPr lang="en-GB" dirty="0"/>
              <a:t>Providing information</a:t>
            </a:r>
          </a:p>
          <a:p>
            <a:pPr lvl="1"/>
            <a:r>
              <a:rPr lang="en-GB" dirty="0"/>
              <a:t>Supporting network</a:t>
            </a:r>
          </a:p>
        </p:txBody>
      </p:sp>
      <p:sp>
        <p:nvSpPr>
          <p:cNvPr id="3" name="Titel 2">
            <a:extLst>
              <a:ext uri="{FF2B5EF4-FFF2-40B4-BE49-F238E27FC236}">
                <a16:creationId xmlns:a16="http://schemas.microsoft.com/office/drawing/2014/main" id="{85DBE07F-C0B8-BEDA-7043-85B856033BB7}"/>
              </a:ext>
            </a:extLst>
          </p:cNvPr>
          <p:cNvSpPr>
            <a:spLocks noGrp="1"/>
          </p:cNvSpPr>
          <p:nvPr>
            <p:ph type="title"/>
          </p:nvPr>
        </p:nvSpPr>
        <p:spPr>
          <a:xfrm>
            <a:off x="635000" y="815007"/>
            <a:ext cx="10923588" cy="948047"/>
          </a:xfrm>
        </p:spPr>
        <p:txBody>
          <a:bodyPr/>
          <a:lstStyle/>
          <a:p>
            <a:r>
              <a:rPr lang="en-GB" dirty="0"/>
              <a:t>EU Mission on adaptation to climate change</a:t>
            </a:r>
          </a:p>
        </p:txBody>
      </p:sp>
      <p:sp>
        <p:nvSpPr>
          <p:cNvPr id="4" name="Tijdelijke aanduiding voor datum 3">
            <a:extLst>
              <a:ext uri="{FF2B5EF4-FFF2-40B4-BE49-F238E27FC236}">
                <a16:creationId xmlns:a16="http://schemas.microsoft.com/office/drawing/2014/main" id="{362C7D27-5121-62CB-D626-5323B561E7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5" name="Tijdelijke aanduiding voor voettekst 4">
            <a:extLst>
              <a:ext uri="{FF2B5EF4-FFF2-40B4-BE49-F238E27FC236}">
                <a16:creationId xmlns:a16="http://schemas.microsoft.com/office/drawing/2014/main" id="{6A9B8DDB-0FF9-5E0D-FCF6-9D805417BB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sp>
        <p:nvSpPr>
          <p:cNvPr id="6" name="Tijdelijke aanduiding voor dianummer 5">
            <a:extLst>
              <a:ext uri="{FF2B5EF4-FFF2-40B4-BE49-F238E27FC236}">
                <a16:creationId xmlns:a16="http://schemas.microsoft.com/office/drawing/2014/main" id="{AAFF5402-2EF9-B83D-00AC-4AE10B2297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rgbClr val="FFFFFF">
                    <a:lumMod val="6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050" b="0" i="0" u="none" strike="noStrike" kern="1200" cap="none" spc="0" normalizeH="0" baseline="0" noProof="0" dirty="0">
              <a:ln>
                <a:noFill/>
              </a:ln>
              <a:solidFill>
                <a:srgbClr val="FFFFFF">
                  <a:lumMod val="65000"/>
                </a:srgbClr>
              </a:solidFill>
              <a:effectLst/>
              <a:uLnTx/>
              <a:uFillTx/>
              <a:latin typeface="Verdana"/>
              <a:ea typeface="+mn-ea"/>
              <a:cs typeface="+mn-cs"/>
            </a:endParaRPr>
          </a:p>
        </p:txBody>
      </p:sp>
      <p:pic>
        <p:nvPicPr>
          <p:cNvPr id="1026" name="Picture 2" descr="EU Mission on Adaptation to Climate Change Portal">
            <a:extLst>
              <a:ext uri="{FF2B5EF4-FFF2-40B4-BE49-F238E27FC236}">
                <a16:creationId xmlns:a16="http://schemas.microsoft.com/office/drawing/2014/main" id="{80DFFF88-5502-B6AB-278F-104801347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893" y="2289485"/>
            <a:ext cx="38100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4A8FDCB-621D-4083-EDC1-199870C65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3393" y="4180712"/>
            <a:ext cx="2857500" cy="1771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49146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22387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BF6C3D42-C9BE-3FA0-3EE2-730B70685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69B09A09-98DB-E3BF-0B17-E1A2AF642C6A}"/>
              </a:ext>
            </a:extLst>
          </p:cNvPr>
          <p:cNvSpPr txBox="1">
            <a:spLocks/>
          </p:cNvSpPr>
          <p:nvPr/>
        </p:nvSpPr>
        <p:spPr>
          <a:xfrm>
            <a:off x="555969" y="2533299"/>
            <a:ext cx="11080186" cy="750014"/>
          </a:xfrm>
          <a:prstGeom prst="rect">
            <a:avLst/>
          </a:prstGeom>
        </p:spPr>
        <p:txBody>
          <a:bodyPr lIns="91440" tIns="45720" rIns="91440" bIns="45720" anchor="t">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r>
              <a:rPr lang="en-GB" sz="8000" dirty="0">
                <a:solidFill>
                  <a:schemeClr val="bg1"/>
                </a:solidFill>
                <a:latin typeface="Arial"/>
                <a:cs typeface="Arial"/>
              </a:rPr>
              <a:t>Lunch and networking</a:t>
            </a:r>
            <a:endParaRPr lang="en-GB" sz="8000" dirty="0">
              <a:solidFill>
                <a:schemeClr val="bg1"/>
              </a:solidFill>
            </a:endParaRPr>
          </a:p>
        </p:txBody>
      </p:sp>
      <p:sp>
        <p:nvSpPr>
          <p:cNvPr id="6" name="TextBox 5">
            <a:extLst>
              <a:ext uri="{FF2B5EF4-FFF2-40B4-BE49-F238E27FC236}">
                <a16:creationId xmlns:a16="http://schemas.microsoft.com/office/drawing/2014/main" id="{5261C794-B809-FD28-AFCC-ABCE096EC06C}"/>
              </a:ext>
            </a:extLst>
          </p:cNvPr>
          <p:cNvSpPr txBox="1"/>
          <p:nvPr/>
        </p:nvSpPr>
        <p:spPr>
          <a:xfrm>
            <a:off x="555967" y="3907467"/>
            <a:ext cx="11080185" cy="523220"/>
          </a:xfrm>
          <a:prstGeom prst="rect">
            <a:avLst/>
          </a:prstGeom>
          <a:noFill/>
        </p:spPr>
        <p:txBody>
          <a:bodyPr wrap="square" rtlCol="0">
            <a:spAutoFit/>
          </a:bodyPr>
          <a:lstStyle/>
          <a:p>
            <a:pPr algn="ctr"/>
            <a:r>
              <a:rPr lang="en-GB" sz="2800" b="1" dirty="0">
                <a:solidFill>
                  <a:schemeClr val="accent1"/>
                </a:solidFill>
                <a:latin typeface="Arial" panose="020B0604020202020204" pitchFamily="34" charset="0"/>
                <a:cs typeface="Arial" panose="020B0604020202020204" pitchFamily="34" charset="0"/>
              </a:rPr>
              <a:t>The Forum will resume at 13:45</a:t>
            </a:r>
            <a:endParaRPr lang="en-GB" sz="2800" dirty="0">
              <a:solidFill>
                <a:schemeClr val="accent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86502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75206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72336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C3BEAF-CBA5-A2C2-44BC-F5610A781338}"/>
              </a:ext>
            </a:extLst>
          </p:cNvPr>
          <p:cNvSpPr txBox="1"/>
          <p:nvPr/>
        </p:nvSpPr>
        <p:spPr>
          <a:xfrm>
            <a:off x="555969" y="3220076"/>
            <a:ext cx="6012525"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solidFill>
                  <a:schemeClr val="accent1"/>
                </a:solidFill>
                <a:latin typeface="Arial"/>
                <a:cs typeface="Segoe UI"/>
              </a:rPr>
              <a:t>To access </a:t>
            </a:r>
            <a:r>
              <a:rPr lang="en-US" sz="2800" err="1">
                <a:solidFill>
                  <a:schemeClr val="accent1"/>
                </a:solidFill>
                <a:latin typeface="Arial"/>
                <a:cs typeface="Segoe UI"/>
              </a:rPr>
              <a:t>Slido</a:t>
            </a:r>
            <a:r>
              <a:rPr lang="en-US" sz="2800">
                <a:solidFill>
                  <a:schemeClr val="accent1"/>
                </a:solidFill>
                <a:latin typeface="Arial"/>
                <a:cs typeface="Segoe UI"/>
              </a:rPr>
              <a:t> on your mobile phone, either: </a:t>
            </a:r>
            <a:endParaRPr lang="en-US" sz="2800">
              <a:solidFill>
                <a:schemeClr val="accent1"/>
              </a:solidFill>
            </a:endParaRPr>
          </a:p>
          <a:p>
            <a:pPr marL="270000" indent="-270000">
              <a:spcAft>
                <a:spcPts val="600"/>
              </a:spcAft>
              <a:buFont typeface="Arial"/>
              <a:buChar char="•"/>
            </a:pPr>
            <a:r>
              <a:rPr lang="en-US" sz="2800">
                <a:solidFill>
                  <a:schemeClr val="accent1"/>
                </a:solidFill>
                <a:latin typeface="Arial"/>
                <a:cs typeface="Segoe UI"/>
              </a:rPr>
              <a:t>Scan the QR code or </a:t>
            </a:r>
            <a:endParaRPr lang="en-US" sz="2800" b="1">
              <a:solidFill>
                <a:schemeClr val="accent1"/>
              </a:solidFill>
              <a:latin typeface="Segoe UI"/>
              <a:cs typeface="Segoe UI"/>
            </a:endParaRPr>
          </a:p>
          <a:p>
            <a:pPr marL="270000" indent="-270000">
              <a:spcAft>
                <a:spcPts val="600"/>
              </a:spcAft>
              <a:buFont typeface="Arial"/>
              <a:buChar char="•"/>
            </a:pPr>
            <a:r>
              <a:rPr lang="en-US" sz="2800">
                <a:solidFill>
                  <a:schemeClr val="accent1"/>
                </a:solidFill>
                <a:latin typeface="Arial"/>
                <a:cs typeface="Segoe UI"/>
              </a:rPr>
              <a:t>Go to slido.com and enter the passcode </a:t>
            </a:r>
            <a:r>
              <a:rPr lang="it-IT" sz="2800" b="1">
                <a:solidFill>
                  <a:schemeClr val="accent1"/>
                </a:solidFill>
                <a:latin typeface="Arial"/>
                <a:ea typeface="+mn-lt"/>
                <a:cs typeface="+mn-lt"/>
              </a:rPr>
              <a:t>1132502</a:t>
            </a:r>
            <a:endParaRPr lang="en-US" sz="2800" b="1">
              <a:solidFill>
                <a:schemeClr val="accent1"/>
              </a:solidFill>
              <a:latin typeface="Arial"/>
              <a:ea typeface="+mn-lt"/>
              <a:cs typeface="+mn-lt"/>
            </a:endParaRPr>
          </a:p>
        </p:txBody>
      </p:sp>
      <p:pic>
        <p:nvPicPr>
          <p:cNvPr id="4" name="Picture 6">
            <a:extLst>
              <a:ext uri="{FF2B5EF4-FFF2-40B4-BE49-F238E27FC236}">
                <a16:creationId xmlns:a16="http://schemas.microsoft.com/office/drawing/2014/main" id="{08E2A87B-11F7-0711-15E8-798343F45F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16934" y="1591783"/>
            <a:ext cx="4853577" cy="4853577"/>
          </a:xfrm>
          <a:prstGeom prst="rect">
            <a:avLst/>
          </a:prstGeom>
        </p:spPr>
      </p:pic>
      <p:sp>
        <p:nvSpPr>
          <p:cNvPr id="5" name="Title 2">
            <a:extLst>
              <a:ext uri="{FF2B5EF4-FFF2-40B4-BE49-F238E27FC236}">
                <a16:creationId xmlns:a16="http://schemas.microsoft.com/office/drawing/2014/main" id="{DB4C1943-B49F-35D2-219A-17FBD16A3DFA}"/>
              </a:ext>
            </a:extLst>
          </p:cNvPr>
          <p:cNvSpPr txBox="1">
            <a:spLocks/>
          </p:cNvSpPr>
          <p:nvPr/>
        </p:nvSpPr>
        <p:spPr>
          <a:xfrm>
            <a:off x="555969" y="2054832"/>
            <a:ext cx="11080186" cy="750014"/>
          </a:xfrm>
          <a:prstGeom prst="rect">
            <a:avLst/>
          </a:prstGeom>
        </p:spPr>
        <p:txBody>
          <a:bodyPr>
            <a:no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GB" sz="6000" err="1"/>
              <a:t>Slido</a:t>
            </a:r>
            <a:endParaRPr lang="en-GB" sz="6000"/>
          </a:p>
        </p:txBody>
      </p:sp>
    </p:spTree>
    <p:custDataLst>
      <p:tags r:id="rId1"/>
    </p:custDataLst>
    <p:extLst>
      <p:ext uri="{BB962C8B-B14F-4D97-AF65-F5344CB8AC3E}">
        <p14:creationId xmlns:p14="http://schemas.microsoft.com/office/powerpoint/2010/main" val="3243501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CED0-B850-35D0-BD71-DCDBF2FBC9D6}"/>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C98221C9-709A-9E60-167E-54DB379CD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C0C4CF76-0948-9D43-E0AA-1D9108CB2741}"/>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it-IT" sz="6000"/>
              <a:t>Framing of panel</a:t>
            </a:r>
            <a:endParaRPr lang="en-GB" sz="6000"/>
          </a:p>
        </p:txBody>
      </p:sp>
      <p:sp>
        <p:nvSpPr>
          <p:cNvPr id="6" name="TextBox 5">
            <a:extLst>
              <a:ext uri="{FF2B5EF4-FFF2-40B4-BE49-F238E27FC236}">
                <a16:creationId xmlns:a16="http://schemas.microsoft.com/office/drawing/2014/main" id="{856732F0-517D-806F-10E9-EF751F11BAE8}"/>
              </a:ext>
            </a:extLst>
          </p:cNvPr>
          <p:cNvSpPr txBox="1"/>
          <p:nvPr/>
        </p:nvSpPr>
        <p:spPr>
          <a:xfrm>
            <a:off x="555968" y="3429000"/>
            <a:ext cx="5540032" cy="1384995"/>
          </a:xfrm>
          <a:prstGeom prst="rect">
            <a:avLst/>
          </a:prstGeom>
          <a:noFill/>
        </p:spPr>
        <p:txBody>
          <a:bodyPr wrap="square" lIns="91440" tIns="45720" rIns="91440" bIns="45720" rtlCol="0" anchor="t">
            <a:spAutoFit/>
          </a:bodyPr>
          <a:lstStyle/>
          <a:p>
            <a:r>
              <a:rPr lang="it-IT" sz="2800" b="1" dirty="0">
                <a:solidFill>
                  <a:schemeClr val="accent1"/>
                </a:solidFill>
                <a:latin typeface="Arial"/>
                <a:cs typeface="Arial"/>
              </a:rPr>
              <a:t>Matthias De Moor </a:t>
            </a:r>
            <a:endParaRPr lang="en-GB" sz="2800" b="1" dirty="0">
              <a:solidFill>
                <a:schemeClr val="accent1"/>
              </a:solidFill>
              <a:latin typeface="Arial"/>
              <a:cs typeface="Arial"/>
            </a:endParaRPr>
          </a:p>
          <a:p>
            <a:r>
              <a:rPr lang="en-US" sz="2800" dirty="0">
                <a:solidFill>
                  <a:schemeClr val="accent1"/>
                </a:solidFill>
                <a:latin typeface="Arial"/>
                <a:cs typeface="Arial"/>
              </a:rPr>
              <a:t>General Representative of Flanders to the EU</a:t>
            </a:r>
            <a:endParaRPr lang="en-GB" sz="2800" dirty="0">
              <a:solidFill>
                <a:schemeClr val="accent1"/>
              </a:solidFill>
              <a:latin typeface="Arial"/>
              <a:cs typeface="Arial"/>
            </a:endParaRPr>
          </a:p>
        </p:txBody>
      </p:sp>
      <p:pic>
        <p:nvPicPr>
          <p:cNvPr id="9" name="Picture 8">
            <a:extLst>
              <a:ext uri="{FF2B5EF4-FFF2-40B4-BE49-F238E27FC236}">
                <a16:creationId xmlns:a16="http://schemas.microsoft.com/office/drawing/2014/main" id="{559194E5-3D3F-4A7E-3359-7043E9892F3A}"/>
              </a:ext>
            </a:extLst>
          </p:cNvPr>
          <p:cNvPicPr>
            <a:picLocks noChangeAspect="1"/>
          </p:cNvPicPr>
          <p:nvPr/>
        </p:nvPicPr>
        <p:blipFill>
          <a:blip r:embed="rId4">
            <a:extLst>
              <a:ext uri="{28A0092B-C50C-407E-A947-70E740481C1C}">
                <a14:useLocalDpi xmlns:a14="http://schemas.microsoft.com/office/drawing/2010/main" val="0"/>
              </a:ext>
            </a:extLst>
          </a:blip>
          <a:srcRect t="117" b="117"/>
          <a:stretch/>
        </p:blipFill>
        <p:spPr>
          <a:xfrm>
            <a:off x="7145411" y="1923273"/>
            <a:ext cx="4107639" cy="4098033"/>
          </a:xfrm>
          <a:prstGeom prst="ellipse">
            <a:avLst/>
          </a:prstGeom>
          <a:ln w="38100">
            <a:solidFill>
              <a:schemeClr val="bg1"/>
            </a:solidFill>
          </a:ln>
        </p:spPr>
      </p:pic>
      <p:pic>
        <p:nvPicPr>
          <p:cNvPr id="7" name="Picture 6" descr="A person in a suit and tie&#10;&#10;Description automatically generated">
            <a:extLst>
              <a:ext uri="{FF2B5EF4-FFF2-40B4-BE49-F238E27FC236}">
                <a16:creationId xmlns:a16="http://schemas.microsoft.com/office/drawing/2014/main" id="{06E281A3-822B-7AC2-4252-D2C8F88522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411" y="1922597"/>
            <a:ext cx="4107639" cy="4098710"/>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2541923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lIns="91440" tIns="45720" rIns="91440" bIns="45720" anchor="t">
            <a:noAutofit/>
          </a:bodyPr>
          <a:lstStyle/>
          <a:p>
            <a:pPr algn="l"/>
            <a:r>
              <a:rPr lang="en-GB" sz="6000" dirty="0" err="1">
                <a:latin typeface="Arial"/>
                <a:cs typeface="Arial"/>
              </a:rPr>
              <a:t>Slido</a:t>
            </a:r>
            <a:r>
              <a:rPr lang="en-GB" sz="6000" dirty="0">
                <a:latin typeface="Arial"/>
                <a:cs typeface="Arial"/>
              </a:rPr>
              <a:t> - Poll 4</a:t>
            </a:r>
            <a:endParaRPr lang="en-GB" sz="6000" dirty="0"/>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11585" cy="954107"/>
          </a:xfrm>
          <a:prstGeom prst="rect">
            <a:avLst/>
          </a:prstGeom>
          <a:noFill/>
        </p:spPr>
        <p:txBody>
          <a:bodyPr wrap="square" lIns="91440" tIns="45720" rIns="91440" bIns="45720" rtlCol="0" anchor="t">
            <a:spAutoFit/>
          </a:bodyPr>
          <a:lstStyle/>
          <a:p>
            <a:r>
              <a:rPr lang="en-GB" sz="2800" b="1" dirty="0">
                <a:solidFill>
                  <a:schemeClr val="accent1"/>
                </a:solidFill>
                <a:latin typeface="Arial"/>
                <a:cs typeface="Arial"/>
              </a:rPr>
              <a:t>What strategies can facilitate financing </a:t>
            </a:r>
            <a:endParaRPr lang="en-GB" sz="2800" b="1" dirty="0">
              <a:solidFill>
                <a:schemeClr val="accent1"/>
              </a:solidFill>
              <a:latin typeface="Arial" panose="020B0604020202020204" pitchFamily="34" charset="0"/>
              <a:cs typeface="Arial" panose="020B0604020202020204" pitchFamily="34" charset="0"/>
            </a:endParaRPr>
          </a:p>
          <a:p>
            <a:r>
              <a:rPr lang="en-GB" sz="2800" b="1" dirty="0">
                <a:solidFill>
                  <a:schemeClr val="accent1"/>
                </a:solidFill>
                <a:latin typeface="Arial"/>
                <a:cs typeface="Arial"/>
              </a:rPr>
              <a:t>for adaptation projects?</a:t>
            </a:r>
            <a:endParaRPr lang="en-GB" sz="2800" b="1">
              <a:solidFill>
                <a:schemeClr val="accent1"/>
              </a:solidFill>
              <a:latin typeface="Arial" panose="020B0604020202020204" pitchFamily="34" charset="0"/>
              <a:cs typeface="Arial" panose="020B0604020202020204" pitchFamily="34" charset="0"/>
            </a:endParaRPr>
          </a:p>
        </p:txBody>
      </p:sp>
      <p:pic>
        <p:nvPicPr>
          <p:cNvPr id="2" name="Picture 1" descr="Immagine che contiene testo, schermata, software, Sistema operativo&#10;&#10;Descrizione generata automaticamente">
            <a:extLst>
              <a:ext uri="{FF2B5EF4-FFF2-40B4-BE49-F238E27FC236}">
                <a16:creationId xmlns:a16="http://schemas.microsoft.com/office/drawing/2014/main" id="{F0D1C7B4-BDE2-3145-F878-04964C162980}"/>
              </a:ext>
            </a:extLst>
          </p:cNvPr>
          <p:cNvPicPr>
            <a:picLocks noChangeAspect="1"/>
          </p:cNvPicPr>
          <p:nvPr/>
        </p:nvPicPr>
        <p:blipFill>
          <a:blip r:embed="rId4"/>
          <a:srcRect/>
          <a:stretch/>
        </p:blipFill>
        <p:spPr>
          <a:xfrm>
            <a:off x="7664521" y="1487291"/>
            <a:ext cx="3742759" cy="5541362"/>
          </a:xfrm>
          <a:prstGeom prst="rect">
            <a:avLst/>
          </a:prstGeom>
        </p:spPr>
      </p:pic>
      <p:sp>
        <p:nvSpPr>
          <p:cNvPr id="4" name="Circle: Hollow 3">
            <a:extLst>
              <a:ext uri="{FF2B5EF4-FFF2-40B4-BE49-F238E27FC236}">
                <a16:creationId xmlns:a16="http://schemas.microsoft.com/office/drawing/2014/main" id="{635BD98D-5A29-47D9-A4B4-A596533BA2F7}"/>
              </a:ext>
            </a:extLst>
          </p:cNvPr>
          <p:cNvSpPr/>
          <p:nvPr/>
        </p:nvSpPr>
        <p:spPr>
          <a:xfrm>
            <a:off x="7663076" y="4033643"/>
            <a:ext cx="1169087" cy="1020367"/>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1066159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6F47-87BE-F56D-5018-B3BC5DF17F5A}"/>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71AD7126-E870-1CAA-8B79-E5F2FAEF0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A0EF129F-6FF6-0B3B-03B7-6119D6ED7F0A}"/>
              </a:ext>
            </a:extLst>
          </p:cNvPr>
          <p:cNvSpPr txBox="1">
            <a:spLocks/>
          </p:cNvSpPr>
          <p:nvPr/>
        </p:nvSpPr>
        <p:spPr>
          <a:xfrm>
            <a:off x="555969" y="2044199"/>
            <a:ext cx="10778338"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3400" b="1" dirty="0">
                <a:solidFill>
                  <a:schemeClr val="accent1"/>
                </a:solidFill>
                <a:latin typeface="Arial" panose="020B0604020202020204" pitchFamily="34" charset="0"/>
                <a:cs typeface="Arial" panose="020B0604020202020204" pitchFamily="34" charset="0"/>
              </a:rPr>
              <a:t>Panel discussion: </a:t>
            </a:r>
            <a:r>
              <a:rPr lang="en-US" sz="3400" dirty="0"/>
              <a:t>Integrating funds for adaptation and interlinkages with the Mission Cities</a:t>
            </a:r>
            <a:endParaRPr lang="en-GB" sz="3400" dirty="0"/>
          </a:p>
        </p:txBody>
      </p:sp>
      <p:sp>
        <p:nvSpPr>
          <p:cNvPr id="7" name="TextBox 6">
            <a:extLst>
              <a:ext uri="{FF2B5EF4-FFF2-40B4-BE49-F238E27FC236}">
                <a16:creationId xmlns:a16="http://schemas.microsoft.com/office/drawing/2014/main" id="{CFF287F3-EBE8-7211-119F-C55D6EAB05B4}"/>
              </a:ext>
            </a:extLst>
          </p:cNvPr>
          <p:cNvSpPr txBox="1"/>
          <p:nvPr/>
        </p:nvSpPr>
        <p:spPr>
          <a:xfrm>
            <a:off x="555845" y="3429000"/>
            <a:ext cx="5621548" cy="2677656"/>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Moderated by </a:t>
            </a:r>
            <a:r>
              <a:rPr lang="it-IT" sz="2800" b="1" dirty="0">
                <a:solidFill>
                  <a:schemeClr val="accent1"/>
                </a:solidFill>
                <a:latin typeface="Arial" panose="020B0604020202020204" pitchFamily="34" charset="0"/>
                <a:cs typeface="Arial" panose="020B0604020202020204" pitchFamily="34" charset="0"/>
              </a:rPr>
              <a:t>Rosalinde van der Vlies</a:t>
            </a:r>
            <a:endParaRPr lang="en-GB" sz="2800" b="1" dirty="0">
              <a:solidFill>
                <a:schemeClr val="accent1"/>
              </a:solidFill>
              <a:latin typeface="Arial" panose="020B0604020202020204" pitchFamily="34" charset="0"/>
              <a:cs typeface="Arial" panose="020B0604020202020204" pitchFamily="34" charset="0"/>
            </a:endParaRPr>
          </a:p>
          <a:p>
            <a:r>
              <a:rPr lang="en-US" sz="2800" dirty="0">
                <a:solidFill>
                  <a:schemeClr val="accent1"/>
                </a:solidFill>
                <a:latin typeface="Arial" panose="020B0604020202020204" pitchFamily="34" charset="0"/>
                <a:cs typeface="Arial" panose="020B0604020202020204" pitchFamily="34" charset="0"/>
              </a:rPr>
              <a:t>Clean Planet Director, Directorate-General for Research and Innovation, European Commission</a:t>
            </a:r>
            <a:endParaRPr lang="en-GB" sz="2800" dirty="0">
              <a:solidFill>
                <a:schemeClr val="accent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42206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08B649D-41D2-49C1-1236-5B7BB6339126}"/>
              </a:ext>
            </a:extLst>
          </p:cNvPr>
          <p:cNvSpPr txBox="1"/>
          <p:nvPr/>
        </p:nvSpPr>
        <p:spPr>
          <a:xfrm>
            <a:off x="8048583" y="4126860"/>
            <a:ext cx="2998381" cy="1477328"/>
          </a:xfrm>
          <a:prstGeom prst="rect">
            <a:avLst/>
          </a:prstGeom>
          <a:noFill/>
        </p:spPr>
        <p:txBody>
          <a:bodyPr wrap="square" rtlCol="0">
            <a:spAutoFit/>
          </a:bodyPr>
          <a:lstStyle/>
          <a:p>
            <a:r>
              <a:rPr lang="it-IT" b="1" dirty="0">
                <a:solidFill>
                  <a:schemeClr val="accent1"/>
                </a:solidFill>
                <a:latin typeface="Arial" panose="020B0604020202020204" pitchFamily="34" charset="0"/>
                <a:cs typeface="Arial" panose="020B0604020202020204" pitchFamily="34" charset="0"/>
              </a:rPr>
              <a:t>Nicola de Michelis</a:t>
            </a:r>
            <a:endParaRPr lang="en-GB" b="1"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Director, Directorate-General for Regional and Urban Policy, European Commission</a:t>
            </a:r>
            <a:endParaRPr lang="en-GB" dirty="0">
              <a:solidFill>
                <a:schemeClr val="accent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1A0FC19-CB0B-D51C-98AC-3F369D8F62B5}"/>
              </a:ext>
            </a:extLst>
          </p:cNvPr>
          <p:cNvSpPr txBox="1"/>
          <p:nvPr/>
        </p:nvSpPr>
        <p:spPr>
          <a:xfrm>
            <a:off x="2500932" y="2037876"/>
            <a:ext cx="2998381" cy="1477328"/>
          </a:xfrm>
          <a:prstGeom prst="rect">
            <a:avLst/>
          </a:prstGeom>
          <a:noFill/>
        </p:spPr>
        <p:txBody>
          <a:bodyPr wrap="square" lIns="91440" tIns="45720" rIns="91440" bIns="45720" rtlCol="0" anchor="t">
            <a:spAutoFit/>
          </a:bodyPr>
          <a:lstStyle/>
          <a:p>
            <a:r>
              <a:rPr lang="it-IT" b="1" dirty="0">
                <a:solidFill>
                  <a:schemeClr val="accent1"/>
                </a:solidFill>
                <a:latin typeface="Arial" panose="020B0604020202020204" pitchFamily="34" charset="0"/>
                <a:cs typeface="Arial" panose="020B0604020202020204" pitchFamily="34" charset="0"/>
              </a:rPr>
              <a:t>Elina Roine</a:t>
            </a:r>
            <a:endParaRPr lang="en-GB" b="1" dirty="0">
              <a:solidFill>
                <a:schemeClr val="accent1"/>
              </a:solidFill>
              <a:latin typeface="Arial" panose="020B0604020202020204" pitchFamily="34" charset="0"/>
              <a:cs typeface="Arial" panose="020B0604020202020204" pitchFamily="34" charset="0"/>
            </a:endParaRPr>
          </a:p>
          <a:p>
            <a:r>
              <a:rPr lang="en-GB" dirty="0">
                <a:solidFill>
                  <a:schemeClr val="accent1"/>
                </a:solidFill>
                <a:latin typeface="Arial"/>
                <a:cs typeface="Arial"/>
              </a:rPr>
              <a:t>Operations Support Department </a:t>
            </a:r>
            <a:r>
              <a:rPr lang="en-US" dirty="0">
                <a:solidFill>
                  <a:schemeClr val="accent1"/>
                </a:solidFill>
                <a:latin typeface="Arial"/>
                <a:cs typeface="Arial"/>
              </a:rPr>
              <a:t>Director</a:t>
            </a:r>
            <a:r>
              <a:rPr lang="en-GB" dirty="0">
                <a:solidFill>
                  <a:schemeClr val="accent1"/>
                </a:solidFill>
                <a:latin typeface="Arial"/>
                <a:cs typeface="Arial"/>
              </a:rPr>
              <a:t>, European Investment Bank</a:t>
            </a:r>
          </a:p>
        </p:txBody>
      </p:sp>
      <p:sp>
        <p:nvSpPr>
          <p:cNvPr id="25" name="TextBox 24">
            <a:extLst>
              <a:ext uri="{FF2B5EF4-FFF2-40B4-BE49-F238E27FC236}">
                <a16:creationId xmlns:a16="http://schemas.microsoft.com/office/drawing/2014/main" id="{BDA8D30B-3F5B-4974-695B-E5D2081DE4F6}"/>
              </a:ext>
            </a:extLst>
          </p:cNvPr>
          <p:cNvSpPr txBox="1"/>
          <p:nvPr/>
        </p:nvSpPr>
        <p:spPr>
          <a:xfrm>
            <a:off x="2500932" y="4126860"/>
            <a:ext cx="2998381" cy="1477328"/>
          </a:xfrm>
          <a:prstGeom prst="rect">
            <a:avLst/>
          </a:prstGeom>
          <a:noFill/>
        </p:spPr>
        <p:txBody>
          <a:bodyPr wrap="square" lIns="91440" tIns="45720" rIns="91440" bIns="45720" rtlCol="0" anchor="t">
            <a:spAutoFit/>
          </a:bodyPr>
          <a:lstStyle/>
          <a:p>
            <a:r>
              <a:rPr lang="it-IT" b="1" dirty="0">
                <a:solidFill>
                  <a:schemeClr val="accent1"/>
                </a:solidFill>
                <a:latin typeface="Arial" panose="020B0604020202020204" pitchFamily="34" charset="0"/>
                <a:cs typeface="Arial" panose="020B0604020202020204" pitchFamily="34" charset="0"/>
              </a:rPr>
              <a:t>Joško Klisović</a:t>
            </a:r>
            <a:endParaRPr lang="en-GB" b="1"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a:cs typeface="Arial"/>
              </a:rPr>
              <a:t>President of the City Assembly of Zagreb and member of European Committee of the Regions</a:t>
            </a:r>
            <a:endParaRPr lang="en-GB" dirty="0">
              <a:solidFill>
                <a:schemeClr val="accent1"/>
              </a:solidFill>
              <a:latin typeface="Arial"/>
              <a:cs typeface="Arial"/>
            </a:endParaRPr>
          </a:p>
        </p:txBody>
      </p:sp>
      <p:sp>
        <p:nvSpPr>
          <p:cNvPr id="27" name="TextBox 26">
            <a:extLst>
              <a:ext uri="{FF2B5EF4-FFF2-40B4-BE49-F238E27FC236}">
                <a16:creationId xmlns:a16="http://schemas.microsoft.com/office/drawing/2014/main" id="{E3CB86C3-988D-5FCA-7F90-D47073912FDC}"/>
              </a:ext>
            </a:extLst>
          </p:cNvPr>
          <p:cNvSpPr txBox="1"/>
          <p:nvPr/>
        </p:nvSpPr>
        <p:spPr>
          <a:xfrm>
            <a:off x="8048584" y="2037876"/>
            <a:ext cx="2998381" cy="1477328"/>
          </a:xfrm>
          <a:prstGeom prst="rect">
            <a:avLst/>
          </a:prstGeom>
          <a:noFill/>
        </p:spPr>
        <p:txBody>
          <a:bodyPr wrap="square" rtlCol="0">
            <a:spAutoFit/>
          </a:bodyPr>
          <a:lstStyle/>
          <a:p>
            <a:r>
              <a:rPr lang="it-IT" b="1" dirty="0">
                <a:solidFill>
                  <a:schemeClr val="accent1"/>
                </a:solidFill>
                <a:latin typeface="Arial" panose="020B0604020202020204" pitchFamily="34" charset="0"/>
                <a:cs typeface="Arial" panose="020B0604020202020204" pitchFamily="34" charset="0"/>
              </a:rPr>
              <a:t>Salla Saastamoinen</a:t>
            </a:r>
            <a:endParaRPr lang="en-GB" b="1"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Deputy Director-General, Directorate-General Joint Research Centre, European Commission</a:t>
            </a:r>
            <a:endParaRPr lang="en-GB" dirty="0">
              <a:solidFill>
                <a:schemeClr val="accent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192445E-F54D-688B-CBD3-DF272FEDD39C}"/>
              </a:ext>
            </a:extLst>
          </p:cNvPr>
          <p:cNvPicPr>
            <a:picLocks noChangeAspect="1"/>
          </p:cNvPicPr>
          <p:nvPr/>
        </p:nvPicPr>
        <p:blipFill>
          <a:blip r:embed="rId3" cstate="print">
            <a:extLst>
              <a:ext uri="{28A0092B-C50C-407E-A947-70E740481C1C}">
                <a14:useLocalDpi xmlns:a14="http://schemas.microsoft.com/office/drawing/2010/main" val="0"/>
              </a:ext>
            </a:extLst>
          </a:blip>
          <a:srcRect l="16675" r="16675"/>
          <a:stretch/>
        </p:blipFill>
        <p:spPr>
          <a:xfrm>
            <a:off x="6240305" y="4126860"/>
            <a:ext cx="1654954" cy="1654954"/>
          </a:xfrm>
          <a:prstGeom prst="rect">
            <a:avLst/>
          </a:prstGeom>
        </p:spPr>
      </p:pic>
      <p:pic>
        <p:nvPicPr>
          <p:cNvPr id="6" name="Picture 5">
            <a:extLst>
              <a:ext uri="{FF2B5EF4-FFF2-40B4-BE49-F238E27FC236}">
                <a16:creationId xmlns:a16="http://schemas.microsoft.com/office/drawing/2014/main" id="{DB179BFF-BADE-5834-311E-6592D7BA955F}"/>
              </a:ext>
            </a:extLst>
          </p:cNvPr>
          <p:cNvPicPr>
            <a:picLocks noChangeAspect="1"/>
          </p:cNvPicPr>
          <p:nvPr/>
        </p:nvPicPr>
        <p:blipFill>
          <a:blip r:embed="rId4">
            <a:extLst>
              <a:ext uri="{28A0092B-C50C-407E-A947-70E740481C1C}">
                <a14:useLocalDpi xmlns:a14="http://schemas.microsoft.com/office/drawing/2010/main" val="0"/>
              </a:ext>
            </a:extLst>
          </a:blip>
          <a:srcRect l="6828" r="6828"/>
          <a:stretch/>
        </p:blipFill>
        <p:spPr>
          <a:xfrm>
            <a:off x="673831" y="2042690"/>
            <a:ext cx="1654954" cy="1654954"/>
          </a:xfrm>
          <a:prstGeom prst="rect">
            <a:avLst/>
          </a:prstGeom>
        </p:spPr>
      </p:pic>
      <p:pic>
        <p:nvPicPr>
          <p:cNvPr id="2" name="Picture 1">
            <a:extLst>
              <a:ext uri="{FF2B5EF4-FFF2-40B4-BE49-F238E27FC236}">
                <a16:creationId xmlns:a16="http://schemas.microsoft.com/office/drawing/2014/main" id="{BEBD8293-ED73-C6A0-C4AD-BFF4A310E945}"/>
              </a:ext>
            </a:extLst>
          </p:cNvPr>
          <p:cNvPicPr>
            <a:picLocks noChangeAspect="1"/>
          </p:cNvPicPr>
          <p:nvPr/>
        </p:nvPicPr>
        <p:blipFill>
          <a:blip r:embed="rId5" cstate="print">
            <a:extLst>
              <a:ext uri="{28A0092B-C50C-407E-A947-70E740481C1C}">
                <a14:useLocalDpi xmlns:a14="http://schemas.microsoft.com/office/drawing/2010/main" val="0"/>
              </a:ext>
            </a:extLst>
          </a:blip>
          <a:srcRect l="16662" r="16662"/>
          <a:stretch/>
        </p:blipFill>
        <p:spPr>
          <a:xfrm>
            <a:off x="6240305" y="2042690"/>
            <a:ext cx="1654954" cy="1654954"/>
          </a:xfrm>
          <a:prstGeom prst="rect">
            <a:avLst/>
          </a:prstGeom>
        </p:spPr>
      </p:pic>
      <p:pic>
        <p:nvPicPr>
          <p:cNvPr id="4" name="Picture 3">
            <a:extLst>
              <a:ext uri="{FF2B5EF4-FFF2-40B4-BE49-F238E27FC236}">
                <a16:creationId xmlns:a16="http://schemas.microsoft.com/office/drawing/2014/main" id="{08D29098-6A14-39F9-4574-8B5004199DD2}"/>
              </a:ext>
            </a:extLst>
          </p:cNvPr>
          <p:cNvPicPr>
            <a:picLocks noChangeAspect="1"/>
          </p:cNvPicPr>
          <p:nvPr/>
        </p:nvPicPr>
        <p:blipFill>
          <a:blip r:embed="rId6" cstate="print">
            <a:extLst>
              <a:ext uri="{28A0092B-C50C-407E-A947-70E740481C1C}">
                <a14:useLocalDpi xmlns:a14="http://schemas.microsoft.com/office/drawing/2010/main" val="0"/>
              </a:ext>
            </a:extLst>
          </a:blip>
          <a:srcRect t="6688" b="6688"/>
          <a:stretch/>
        </p:blipFill>
        <p:spPr>
          <a:xfrm>
            <a:off x="673831" y="4126860"/>
            <a:ext cx="1685686" cy="1685686"/>
          </a:xfrm>
          <a:prstGeom prst="rect">
            <a:avLst/>
          </a:prstGeom>
        </p:spPr>
      </p:pic>
    </p:spTree>
    <p:custDataLst>
      <p:tags r:id="rId1"/>
    </p:custDataLst>
    <p:extLst>
      <p:ext uri="{BB962C8B-B14F-4D97-AF65-F5344CB8AC3E}">
        <p14:creationId xmlns:p14="http://schemas.microsoft.com/office/powerpoint/2010/main" val="3254879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2570" y="1743993"/>
            <a:ext cx="11080186" cy="750014"/>
          </a:xfrm>
        </p:spPr>
        <p:txBody>
          <a:bodyPr>
            <a:noAutofit/>
          </a:bodyPr>
          <a:lstStyle/>
          <a:p>
            <a:pPr algn="l"/>
            <a:r>
              <a:rPr lang="en-GB" sz="6000" dirty="0"/>
              <a:t>Q&amp;A</a:t>
            </a:r>
          </a:p>
        </p:txBody>
      </p:sp>
      <p:sp>
        <p:nvSpPr>
          <p:cNvPr id="7" name="TextBox 6">
            <a:extLst>
              <a:ext uri="{FF2B5EF4-FFF2-40B4-BE49-F238E27FC236}">
                <a16:creationId xmlns:a16="http://schemas.microsoft.com/office/drawing/2014/main" id="{43ABF28D-287E-4F1B-0363-2AC6A0C41D7C}"/>
              </a:ext>
            </a:extLst>
          </p:cNvPr>
          <p:cNvSpPr txBox="1"/>
          <p:nvPr/>
        </p:nvSpPr>
        <p:spPr>
          <a:xfrm>
            <a:off x="552570" y="2648164"/>
            <a:ext cx="6782511"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Please go to ‘Q&amp;A - Panel 2’ in </a:t>
            </a:r>
            <a:r>
              <a:rPr lang="en-GB" sz="2800" b="1" dirty="0" err="1">
                <a:solidFill>
                  <a:schemeClr val="accent1"/>
                </a:solidFill>
                <a:latin typeface="Arial" panose="020B0604020202020204" pitchFamily="34" charset="0"/>
                <a:cs typeface="Arial" panose="020B0604020202020204" pitchFamily="34" charset="0"/>
              </a:rPr>
              <a:t>Slido</a:t>
            </a:r>
            <a:r>
              <a:rPr lang="en-GB" sz="2800" b="1" dirty="0">
                <a:solidFill>
                  <a:schemeClr val="accent1"/>
                </a:solidFill>
                <a:latin typeface="Arial" panose="020B0604020202020204" pitchFamily="34" charset="0"/>
                <a:cs typeface="Arial" panose="020B0604020202020204" pitchFamily="34" charset="0"/>
              </a:rPr>
              <a:t> </a:t>
            </a:r>
          </a:p>
        </p:txBody>
      </p:sp>
      <p:pic>
        <p:nvPicPr>
          <p:cNvPr id="2" name="Picture 6">
            <a:extLst>
              <a:ext uri="{FF2B5EF4-FFF2-40B4-BE49-F238E27FC236}">
                <a16:creationId xmlns:a16="http://schemas.microsoft.com/office/drawing/2014/main" id="{652AA040-D0A2-4F85-93DE-6BAE19A4BE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437" y="3325541"/>
            <a:ext cx="3004355" cy="3004355"/>
          </a:xfrm>
          <a:prstGeom prst="rect">
            <a:avLst/>
          </a:prstGeom>
        </p:spPr>
      </p:pic>
      <p:pic>
        <p:nvPicPr>
          <p:cNvPr id="4" name="Picture 3" descr="Immagine che contiene testo, schermata, software, Sistema operativo&#10;&#10;Descrizione generata automaticamente">
            <a:extLst>
              <a:ext uri="{FF2B5EF4-FFF2-40B4-BE49-F238E27FC236}">
                <a16:creationId xmlns:a16="http://schemas.microsoft.com/office/drawing/2014/main" id="{91E9EB39-0CF7-05D6-6B30-C7AC0ACCDAAB}"/>
              </a:ext>
            </a:extLst>
          </p:cNvPr>
          <p:cNvPicPr>
            <a:picLocks noChangeAspect="1"/>
          </p:cNvPicPr>
          <p:nvPr/>
        </p:nvPicPr>
        <p:blipFill>
          <a:blip r:embed="rId5"/>
          <a:srcRect/>
          <a:stretch/>
        </p:blipFill>
        <p:spPr>
          <a:xfrm>
            <a:off x="7664521" y="1487291"/>
            <a:ext cx="3742759" cy="5541362"/>
          </a:xfrm>
          <a:prstGeom prst="rect">
            <a:avLst/>
          </a:prstGeom>
        </p:spPr>
      </p:pic>
      <p:sp>
        <p:nvSpPr>
          <p:cNvPr id="5" name="Circle: Hollow 4">
            <a:extLst>
              <a:ext uri="{FF2B5EF4-FFF2-40B4-BE49-F238E27FC236}">
                <a16:creationId xmlns:a16="http://schemas.microsoft.com/office/drawing/2014/main" id="{A6E50987-F64A-8F4B-0D58-F8A64C2D634B}"/>
              </a:ext>
            </a:extLst>
          </p:cNvPr>
          <p:cNvSpPr/>
          <p:nvPr/>
        </p:nvSpPr>
        <p:spPr>
          <a:xfrm>
            <a:off x="7664521" y="4588447"/>
            <a:ext cx="1169087" cy="1020367"/>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3171393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D3386E63-2B7B-058A-2B9B-E83007E75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6" name="Picture 5" descr="A person writing on a whiteboard&#10;&#10;Description automatically generated">
            <a:extLst>
              <a:ext uri="{FF2B5EF4-FFF2-40B4-BE49-F238E27FC236}">
                <a16:creationId xmlns:a16="http://schemas.microsoft.com/office/drawing/2014/main" id="{1491B367-3E3A-8453-2A53-F64B6D47A776}"/>
              </a:ext>
            </a:extLst>
          </p:cNvPr>
          <p:cNvPicPr>
            <a:picLocks noChangeAspect="1"/>
          </p:cNvPicPr>
          <p:nvPr/>
        </p:nvPicPr>
        <p:blipFill rotWithShape="1">
          <a:blip r:embed="rId4">
            <a:extLst>
              <a:ext uri="{28A0092B-C50C-407E-A947-70E740481C1C}">
                <a14:useLocalDpi xmlns:a14="http://schemas.microsoft.com/office/drawing/2010/main" val="0"/>
              </a:ext>
            </a:extLst>
          </a:blip>
          <a:srcRect t="9387" b="23346"/>
          <a:stretch/>
        </p:blipFill>
        <p:spPr>
          <a:xfrm>
            <a:off x="-6674" y="3060000"/>
            <a:ext cx="12192000" cy="3816000"/>
          </a:xfrm>
          <a:prstGeom prst="rect">
            <a:avLst/>
          </a:prstGeom>
        </p:spPr>
      </p:pic>
      <p:sp>
        <p:nvSpPr>
          <p:cNvPr id="7" name="Title 2">
            <a:extLst>
              <a:ext uri="{FF2B5EF4-FFF2-40B4-BE49-F238E27FC236}">
                <a16:creationId xmlns:a16="http://schemas.microsoft.com/office/drawing/2014/main" id="{7464C9D0-61D6-71A5-D6DA-632F3BF4AA31}"/>
              </a:ext>
            </a:extLst>
          </p:cNvPr>
          <p:cNvSpPr>
            <a:spLocks noGrp="1"/>
          </p:cNvSpPr>
          <p:nvPr>
            <p:ph type="title"/>
          </p:nvPr>
        </p:nvSpPr>
        <p:spPr>
          <a:xfrm>
            <a:off x="555969" y="2054832"/>
            <a:ext cx="11080186" cy="750014"/>
          </a:xfrm>
        </p:spPr>
        <p:txBody>
          <a:bodyPr>
            <a:noAutofit/>
          </a:bodyPr>
          <a:lstStyle/>
          <a:p>
            <a:pPr algn="l"/>
            <a:r>
              <a:rPr lang="en-GB" sz="5000" b="0"/>
              <a:t>Update from </a:t>
            </a:r>
            <a:r>
              <a:rPr lang="en-GB" sz="5000"/>
              <a:t>Carlotta Cataldi</a:t>
            </a:r>
            <a:endParaRPr lang="en-GB" sz="5000" b="0"/>
          </a:p>
        </p:txBody>
      </p:sp>
    </p:spTree>
    <p:custDataLst>
      <p:tags r:id="rId1"/>
    </p:custDataLst>
    <p:extLst>
      <p:ext uri="{BB962C8B-B14F-4D97-AF65-F5344CB8AC3E}">
        <p14:creationId xmlns:p14="http://schemas.microsoft.com/office/powerpoint/2010/main" val="3664359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a:t>Project showcase</a:t>
            </a:r>
          </a:p>
        </p:txBody>
      </p:sp>
      <p:sp>
        <p:nvSpPr>
          <p:cNvPr id="7" name="TextBox 6">
            <a:extLst>
              <a:ext uri="{FF2B5EF4-FFF2-40B4-BE49-F238E27FC236}">
                <a16:creationId xmlns:a16="http://schemas.microsoft.com/office/drawing/2014/main" id="{84B0DE39-A948-8B1A-EF08-D024CF1CE9AA}"/>
              </a:ext>
            </a:extLst>
          </p:cNvPr>
          <p:cNvSpPr txBox="1"/>
          <p:nvPr/>
        </p:nvSpPr>
        <p:spPr>
          <a:xfrm>
            <a:off x="555968" y="3429000"/>
            <a:ext cx="6036218" cy="1384995"/>
          </a:xfrm>
          <a:prstGeom prst="rect">
            <a:avLst/>
          </a:prstGeom>
          <a:noFill/>
        </p:spPr>
        <p:txBody>
          <a:bodyPr wrap="square" rtlCol="0">
            <a:spAutoFit/>
          </a:bodyPr>
          <a:lstStyle/>
          <a:p>
            <a:r>
              <a:rPr lang="it-IT" sz="2800" b="1" dirty="0">
                <a:solidFill>
                  <a:schemeClr val="accent1"/>
                </a:solidFill>
                <a:latin typeface="Arial" panose="020B0604020202020204" pitchFamily="34" charset="0"/>
                <a:cs typeface="Arial" panose="020B0604020202020204" pitchFamily="34" charset="0"/>
              </a:rPr>
              <a:t>Stella Psarropoulou</a:t>
            </a:r>
            <a:endParaRPr lang="en-GB" sz="2800" b="1" dirty="0">
              <a:solidFill>
                <a:schemeClr val="accent1"/>
              </a:solidFill>
              <a:latin typeface="Arial" panose="020B0604020202020204" pitchFamily="34" charset="0"/>
              <a:cs typeface="Arial" panose="020B0604020202020204" pitchFamily="34" charset="0"/>
            </a:endParaRPr>
          </a:p>
          <a:p>
            <a:r>
              <a:rPr lang="en-US" sz="2800" dirty="0">
                <a:solidFill>
                  <a:schemeClr val="accent1"/>
                </a:solidFill>
                <a:latin typeface="Arial" panose="020B0604020202020204" pitchFamily="34" charset="0"/>
                <a:cs typeface="Arial" panose="020B0604020202020204" pitchFamily="34" charset="0"/>
              </a:rPr>
              <a:t>Deputy Chief Resilience Officer, City of Thessaloniki</a:t>
            </a:r>
            <a:endParaRPr lang="en-GB" sz="2800" dirty="0">
              <a:solidFill>
                <a:schemeClr val="accent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5E0CE7-C5C2-A160-AACA-9299DBF02614}"/>
              </a:ext>
            </a:extLst>
          </p:cNvPr>
          <p:cNvPicPr>
            <a:picLocks noChangeAspect="1"/>
          </p:cNvPicPr>
          <p:nvPr/>
        </p:nvPicPr>
        <p:blipFill>
          <a:blip r:embed="rId4" cstate="print">
            <a:extLst>
              <a:ext uri="{28A0092B-C50C-407E-A947-70E740481C1C}">
                <a14:useLocalDpi xmlns:a14="http://schemas.microsoft.com/office/drawing/2010/main" val="0"/>
              </a:ext>
            </a:extLst>
          </a:blip>
          <a:srcRect l="16672" r="16672"/>
          <a:stretch/>
        </p:blipFill>
        <p:spPr>
          <a:xfrm>
            <a:off x="7135760" y="1968457"/>
            <a:ext cx="4110819" cy="4110819"/>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3605373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 y="767714"/>
            <a:ext cx="5406347" cy="523240"/>
            <a:chOff x="141139" y="1315211"/>
            <a:chExt cx="5406347" cy="523240"/>
          </a:xfrm>
        </p:grpSpPr>
        <p:sp>
          <p:nvSpPr>
            <p:cNvPr id="3" name="object 3"/>
            <p:cNvSpPr/>
            <p:nvPr/>
          </p:nvSpPr>
          <p:spPr>
            <a:xfrm>
              <a:off x="141139" y="1315211"/>
              <a:ext cx="5375275" cy="523240"/>
            </a:xfrm>
            <a:custGeom>
              <a:avLst/>
              <a:gdLst/>
              <a:ahLst/>
              <a:cxnLst/>
              <a:rect l="l" t="t" r="r" b="b"/>
              <a:pathLst>
                <a:path w="5375275" h="523239">
                  <a:moveTo>
                    <a:pt x="5288026" y="0"/>
                  </a:moveTo>
                  <a:lnTo>
                    <a:pt x="87122" y="0"/>
                  </a:lnTo>
                  <a:lnTo>
                    <a:pt x="53208" y="6844"/>
                  </a:lnTo>
                  <a:lnTo>
                    <a:pt x="25515" y="25511"/>
                  </a:lnTo>
                  <a:lnTo>
                    <a:pt x="6845" y="53203"/>
                  </a:lnTo>
                  <a:lnTo>
                    <a:pt x="0" y="87122"/>
                  </a:lnTo>
                  <a:lnTo>
                    <a:pt x="0" y="435610"/>
                  </a:lnTo>
                  <a:lnTo>
                    <a:pt x="6845" y="469528"/>
                  </a:lnTo>
                  <a:lnTo>
                    <a:pt x="25515" y="497220"/>
                  </a:lnTo>
                  <a:lnTo>
                    <a:pt x="53208" y="515887"/>
                  </a:lnTo>
                  <a:lnTo>
                    <a:pt x="87122" y="522732"/>
                  </a:lnTo>
                  <a:lnTo>
                    <a:pt x="5288026" y="522732"/>
                  </a:lnTo>
                  <a:lnTo>
                    <a:pt x="5321944" y="515887"/>
                  </a:lnTo>
                  <a:lnTo>
                    <a:pt x="5349636" y="497220"/>
                  </a:lnTo>
                  <a:lnTo>
                    <a:pt x="5368303" y="469528"/>
                  </a:lnTo>
                  <a:lnTo>
                    <a:pt x="5375148" y="435610"/>
                  </a:lnTo>
                  <a:lnTo>
                    <a:pt x="5375148" y="87122"/>
                  </a:lnTo>
                  <a:lnTo>
                    <a:pt x="5368303" y="53203"/>
                  </a:lnTo>
                  <a:lnTo>
                    <a:pt x="5349636" y="25511"/>
                  </a:lnTo>
                  <a:lnTo>
                    <a:pt x="5321944" y="6844"/>
                  </a:lnTo>
                  <a:lnTo>
                    <a:pt x="5288026" y="0"/>
                  </a:lnTo>
                  <a:close/>
                </a:path>
              </a:pathLst>
            </a:custGeom>
            <a:solidFill>
              <a:srgbClr val="B4C6E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ject 4"/>
            <p:cNvSpPr/>
            <p:nvPr/>
          </p:nvSpPr>
          <p:spPr>
            <a:xfrm>
              <a:off x="172211" y="1315211"/>
              <a:ext cx="5375275" cy="523240"/>
            </a:xfrm>
            <a:custGeom>
              <a:avLst/>
              <a:gdLst/>
              <a:ahLst/>
              <a:cxnLst/>
              <a:rect l="l" t="t" r="r" b="b"/>
              <a:pathLst>
                <a:path w="5375275" h="523239">
                  <a:moveTo>
                    <a:pt x="0" y="87122"/>
                  </a:moveTo>
                  <a:lnTo>
                    <a:pt x="6845" y="53203"/>
                  </a:lnTo>
                  <a:lnTo>
                    <a:pt x="25515" y="25511"/>
                  </a:lnTo>
                  <a:lnTo>
                    <a:pt x="53208" y="6844"/>
                  </a:lnTo>
                  <a:lnTo>
                    <a:pt x="87122" y="0"/>
                  </a:lnTo>
                  <a:lnTo>
                    <a:pt x="5288026" y="0"/>
                  </a:lnTo>
                  <a:lnTo>
                    <a:pt x="5321944" y="6844"/>
                  </a:lnTo>
                  <a:lnTo>
                    <a:pt x="5349636" y="25511"/>
                  </a:lnTo>
                  <a:lnTo>
                    <a:pt x="5368303" y="53203"/>
                  </a:lnTo>
                  <a:lnTo>
                    <a:pt x="5375148" y="87122"/>
                  </a:lnTo>
                  <a:lnTo>
                    <a:pt x="5375148" y="435610"/>
                  </a:lnTo>
                  <a:lnTo>
                    <a:pt x="5368303" y="469528"/>
                  </a:lnTo>
                  <a:lnTo>
                    <a:pt x="5349636" y="497220"/>
                  </a:lnTo>
                  <a:lnTo>
                    <a:pt x="5321944" y="515887"/>
                  </a:lnTo>
                  <a:lnTo>
                    <a:pt x="5288026" y="522732"/>
                  </a:lnTo>
                  <a:lnTo>
                    <a:pt x="87122" y="522732"/>
                  </a:lnTo>
                  <a:lnTo>
                    <a:pt x="53208" y="515887"/>
                  </a:lnTo>
                  <a:lnTo>
                    <a:pt x="25515" y="497220"/>
                  </a:lnTo>
                  <a:lnTo>
                    <a:pt x="6845" y="469528"/>
                  </a:lnTo>
                  <a:lnTo>
                    <a:pt x="0" y="435610"/>
                  </a:lnTo>
                  <a:lnTo>
                    <a:pt x="0" y="87122"/>
                  </a:lnTo>
                  <a:close/>
                </a:path>
              </a:pathLst>
            </a:custGeom>
            <a:ln w="9144">
              <a:solidFill>
                <a:srgbClr val="001F5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object 8"/>
          <p:cNvSpPr txBox="1">
            <a:spLocks noGrp="1"/>
          </p:cNvSpPr>
          <p:nvPr>
            <p:ph type="title"/>
          </p:nvPr>
        </p:nvSpPr>
        <p:spPr>
          <a:xfrm>
            <a:off x="914400" y="863916"/>
            <a:ext cx="4217670" cy="330835"/>
          </a:xfrm>
          <a:prstGeom prst="rect">
            <a:avLst/>
          </a:prstGeom>
        </p:spPr>
        <p:txBody>
          <a:bodyPr vert="horz" wrap="square" lIns="0" tIns="13335" rIns="0" bIns="0" rtlCol="0">
            <a:spAutoFit/>
          </a:bodyPr>
          <a:lstStyle/>
          <a:p>
            <a:pPr marL="12700">
              <a:lnSpc>
                <a:spcPct val="100000"/>
              </a:lnSpc>
              <a:spcBef>
                <a:spcPts val="105"/>
              </a:spcBef>
            </a:pPr>
            <a:r>
              <a:rPr lang="en-US" sz="2000" dirty="0">
                <a:latin typeface="Calibri Light"/>
                <a:cs typeface="Calibri Light"/>
              </a:rPr>
              <a:t>Adaptation- Climate Resilience</a:t>
            </a:r>
            <a:endParaRPr sz="2000" dirty="0">
              <a:latin typeface="Calibri Light"/>
              <a:cs typeface="Calibri Light"/>
            </a:endParaRPr>
          </a:p>
        </p:txBody>
      </p:sp>
      <p:pic>
        <p:nvPicPr>
          <p:cNvPr id="9" name="object 9"/>
          <p:cNvPicPr/>
          <p:nvPr/>
        </p:nvPicPr>
        <p:blipFill>
          <a:blip r:embed="rId3" cstate="print"/>
          <a:stretch>
            <a:fillRect/>
          </a:stretch>
        </p:blipFill>
        <p:spPr>
          <a:xfrm>
            <a:off x="8814292" y="5873169"/>
            <a:ext cx="1727155" cy="666122"/>
          </a:xfrm>
          <a:prstGeom prst="rect">
            <a:avLst/>
          </a:prstGeom>
        </p:spPr>
      </p:pic>
      <p:sp>
        <p:nvSpPr>
          <p:cNvPr id="10" name="object 10"/>
          <p:cNvSpPr txBox="1"/>
          <p:nvPr/>
        </p:nvSpPr>
        <p:spPr>
          <a:xfrm>
            <a:off x="152400" y="5572173"/>
            <a:ext cx="4317365" cy="84382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a:rPr>
              <a:t>Stella </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Psarropoulou</a:t>
            </a:r>
            <a:r>
              <a:rPr kumimoji="0" lang="en-US" sz="1800" b="0" i="0" u="none" strike="noStrike" kern="1200" cap="none" spc="0" normalizeH="0" baseline="0" noProof="0" dirty="0">
                <a:ln>
                  <a:noFill/>
                </a:ln>
                <a:solidFill>
                  <a:prstClr val="black"/>
                </a:solidFill>
                <a:effectLst/>
                <a:uLnTx/>
                <a:uFillTx/>
                <a:latin typeface="Calibri"/>
                <a:ea typeface="+mn-ea"/>
                <a:cs typeface="Calibri"/>
              </a:rPr>
              <a:t> </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Resilient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Thessaloniki</a:t>
            </a:r>
            <a:r>
              <a:rPr kumimoji="0" lang="en-US" sz="1800" b="0" i="0" u="none" strike="noStrike" kern="1200" cap="none" spc="-10" normalizeH="0" baseline="0" noProof="0" dirty="0">
                <a:ln>
                  <a:noFill/>
                </a:ln>
                <a:solidFill>
                  <a:prstClr val="black"/>
                </a:solidFill>
                <a:effectLst/>
                <a:uLnTx/>
                <a:uFillTx/>
                <a:latin typeface="Calibri"/>
                <a:ea typeface="+mn-ea"/>
                <a:cs typeface="Calibri"/>
              </a:rPr>
              <a:t> Office</a:t>
            </a: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0" normalizeH="0" baseline="0" noProof="0" dirty="0">
                <a:ln>
                  <a:noFill/>
                </a:ln>
                <a:solidFill>
                  <a:prstClr val="black"/>
                </a:solidFill>
                <a:effectLst/>
                <a:uLnTx/>
                <a:uFillTx/>
                <a:latin typeface="Calibri"/>
                <a:ea typeface="+mn-ea"/>
                <a:cs typeface="Calibri"/>
              </a:rPr>
              <a:t>s.psaropoulou@thessaloniki.gr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12" name="object 12"/>
          <p:cNvGrpSpPr/>
          <p:nvPr/>
        </p:nvGrpSpPr>
        <p:grpSpPr>
          <a:xfrm>
            <a:off x="2756407" y="1319533"/>
            <a:ext cx="9436100" cy="5538470"/>
            <a:chOff x="2756407" y="1319533"/>
            <a:chExt cx="9436100" cy="5538470"/>
          </a:xfrm>
        </p:grpSpPr>
        <p:pic>
          <p:nvPicPr>
            <p:cNvPr id="13" name="object 13"/>
            <p:cNvPicPr/>
            <p:nvPr/>
          </p:nvPicPr>
          <p:blipFill>
            <a:blip r:embed="rId4" cstate="print"/>
            <a:stretch>
              <a:fillRect/>
            </a:stretch>
          </p:blipFill>
          <p:spPr>
            <a:xfrm>
              <a:off x="2756407" y="1319533"/>
              <a:ext cx="9435592" cy="5537200"/>
            </a:xfrm>
            <a:prstGeom prst="rect">
              <a:avLst/>
            </a:prstGeom>
          </p:spPr>
        </p:pic>
        <p:pic>
          <p:nvPicPr>
            <p:cNvPr id="14" name="object 14"/>
            <p:cNvPicPr/>
            <p:nvPr/>
          </p:nvPicPr>
          <p:blipFill>
            <a:blip r:embed="rId5" cstate="print"/>
            <a:stretch>
              <a:fillRect/>
            </a:stretch>
          </p:blipFill>
          <p:spPr>
            <a:xfrm>
              <a:off x="10867643" y="5533643"/>
              <a:ext cx="1324355" cy="1324355"/>
            </a:xfrm>
            <a:prstGeom prst="rect">
              <a:avLst/>
            </a:prstGeom>
          </p:spPr>
        </p:pic>
      </p:grpSp>
      <p:pic>
        <p:nvPicPr>
          <p:cNvPr id="16" name="Εικόνα 15">
            <a:extLst>
              <a:ext uri="{FF2B5EF4-FFF2-40B4-BE49-F238E27FC236}">
                <a16:creationId xmlns:a16="http://schemas.microsoft.com/office/drawing/2014/main" id="{6A6D225E-239B-41D0-A4FD-47E173CD18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4547" y="871314"/>
            <a:ext cx="2325123" cy="1009144"/>
          </a:xfrm>
          <a:prstGeom prst="rect">
            <a:avLst/>
          </a:prstGeom>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0CEC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object 4"/>
          <p:cNvPicPr/>
          <p:nvPr/>
        </p:nvPicPr>
        <p:blipFill>
          <a:blip r:embed="rId3" cstate="print"/>
          <a:stretch>
            <a:fillRect/>
          </a:stretch>
        </p:blipFill>
        <p:spPr>
          <a:xfrm>
            <a:off x="152400" y="457200"/>
            <a:ext cx="3776933" cy="5539055"/>
          </a:xfrm>
          <a:prstGeom prst="rect">
            <a:avLst/>
          </a:prstGeom>
          <a:ln>
            <a:noFill/>
          </a:ln>
          <a:effectLst>
            <a:outerShdw blurRad="292100" dist="139700" dir="2700000" algn="tl" rotWithShape="0">
              <a:srgbClr val="333333">
                <a:alpha val="65000"/>
              </a:srgbClr>
            </a:outerShdw>
          </a:effectLst>
        </p:spPr>
      </p:pic>
      <p:pic>
        <p:nvPicPr>
          <p:cNvPr id="16" name="Εικόνα 15">
            <a:extLst>
              <a:ext uri="{FF2B5EF4-FFF2-40B4-BE49-F238E27FC236}">
                <a16:creationId xmlns:a16="http://schemas.microsoft.com/office/drawing/2014/main" id="{7DB02700-1B9C-489F-9342-CE4DCF9BB08C}"/>
              </a:ext>
            </a:extLst>
          </p:cNvPr>
          <p:cNvPicPr>
            <a:picLocks noChangeAspect="1"/>
          </p:cNvPicPr>
          <p:nvPr/>
        </p:nvPicPr>
        <p:blipFill rotWithShape="1">
          <a:blip r:embed="rId4"/>
          <a:srcRect l="12498" t="12222" r="15627" b="10000"/>
          <a:stretch/>
        </p:blipFill>
        <p:spPr>
          <a:xfrm>
            <a:off x="4326866" y="1295400"/>
            <a:ext cx="7467600" cy="4545496"/>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49AB-2D15-89FC-951A-189AB40A4C85}"/>
              </a:ext>
            </a:extLst>
          </p:cNvPr>
          <p:cNvSpPr>
            <a:spLocks noGrp="1"/>
          </p:cNvSpPr>
          <p:nvPr>
            <p:ph type="title"/>
          </p:nvPr>
        </p:nvSpPr>
        <p:spPr/>
        <p:txBody>
          <a:bodyPr/>
          <a:lstStyle/>
          <a:p>
            <a:endParaRPr lang="en-GB"/>
          </a:p>
        </p:txBody>
      </p:sp>
      <p:pic>
        <p:nvPicPr>
          <p:cNvPr id="3" name="Picture 2" descr="A blue and green gradient with white text&#10;&#10;Description automatically generated with low confidence">
            <a:extLst>
              <a:ext uri="{FF2B5EF4-FFF2-40B4-BE49-F238E27FC236}">
                <a16:creationId xmlns:a16="http://schemas.microsoft.com/office/drawing/2014/main" id="{D9F63988-7B2B-F1CA-D4C0-8A3CB3D6A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4" name="TextBox 3">
            <a:extLst>
              <a:ext uri="{FF2B5EF4-FFF2-40B4-BE49-F238E27FC236}">
                <a16:creationId xmlns:a16="http://schemas.microsoft.com/office/drawing/2014/main" id="{01CCBDD2-240A-3F40-AAE6-043EC2EEF460}"/>
              </a:ext>
            </a:extLst>
          </p:cNvPr>
          <p:cNvSpPr txBox="1"/>
          <p:nvPr/>
        </p:nvSpPr>
        <p:spPr>
          <a:xfrm>
            <a:off x="555968" y="3429000"/>
            <a:ext cx="6206339" cy="2246769"/>
          </a:xfrm>
          <a:prstGeom prst="rect">
            <a:avLst/>
          </a:prstGeom>
          <a:noFill/>
        </p:spPr>
        <p:txBody>
          <a:bodyPr wrap="square" rtlCol="0">
            <a:spAutoFit/>
          </a:bodyPr>
          <a:lstStyle/>
          <a:p>
            <a:r>
              <a:rPr lang="it-IT" sz="2800" b="1">
                <a:solidFill>
                  <a:schemeClr val="accent1"/>
                </a:solidFill>
                <a:latin typeface="Arial" panose="020B0604020202020204" pitchFamily="34" charset="0"/>
                <a:cs typeface="Arial" panose="020B0604020202020204" pitchFamily="34" charset="0"/>
              </a:rPr>
              <a:t>Alain Maron</a:t>
            </a:r>
            <a:endParaRPr lang="en-GB" sz="2800" b="1">
              <a:solidFill>
                <a:schemeClr val="accent1"/>
              </a:solidFill>
              <a:latin typeface="Arial" panose="020B0604020202020204" pitchFamily="34" charset="0"/>
              <a:cs typeface="Arial" panose="020B0604020202020204" pitchFamily="34" charset="0"/>
            </a:endParaRPr>
          </a:p>
          <a:p>
            <a:r>
              <a:rPr lang="en-US" sz="2800">
                <a:solidFill>
                  <a:schemeClr val="accent1"/>
                </a:solidFill>
                <a:latin typeface="Arial" panose="020B0604020202020204" pitchFamily="34" charset="0"/>
                <a:cs typeface="Arial" panose="020B0604020202020204" pitchFamily="34" charset="0"/>
              </a:rPr>
              <a:t>Minister for Climate, Environment, Energy and Participatory Democracy, Government of the Brussels-Capital Region</a:t>
            </a:r>
            <a:endParaRPr lang="en-GB" sz="2800">
              <a:solidFill>
                <a:schemeClr val="accent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8E6EDEA-8C3E-79F6-1CD7-41DDFAE63C72}"/>
              </a:ext>
            </a:extLst>
          </p:cNvPr>
          <p:cNvPicPr>
            <a:picLocks noChangeAspect="1"/>
          </p:cNvPicPr>
          <p:nvPr/>
        </p:nvPicPr>
        <p:blipFill>
          <a:blip r:embed="rId4" cstate="print">
            <a:extLst>
              <a:ext uri="{28A0092B-C50C-407E-A947-70E740481C1C}">
                <a14:useLocalDpi xmlns:a14="http://schemas.microsoft.com/office/drawing/2010/main" val="0"/>
              </a:ext>
            </a:extLst>
          </a:blip>
          <a:srcRect t="528" b="528"/>
          <a:stretch/>
        </p:blipFill>
        <p:spPr>
          <a:xfrm>
            <a:off x="7093231" y="1968459"/>
            <a:ext cx="4212000" cy="4057650"/>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1367839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object 7"/>
          <p:cNvPicPr/>
          <p:nvPr/>
        </p:nvPicPr>
        <p:blipFill>
          <a:blip r:embed="rId3" cstate="print"/>
          <a:stretch>
            <a:fillRect/>
          </a:stretch>
        </p:blipFill>
        <p:spPr>
          <a:xfrm>
            <a:off x="326793" y="870562"/>
            <a:ext cx="3070370" cy="2384443"/>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8216B615-07F1-4C7A-AE04-1164BEE5C6DD}"/>
              </a:ext>
            </a:extLst>
          </p:cNvPr>
          <p:cNvSpPr txBox="1"/>
          <p:nvPr/>
        </p:nvSpPr>
        <p:spPr>
          <a:xfrm>
            <a:off x="326793" y="408898"/>
            <a:ext cx="4211651" cy="923330"/>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&lt;2</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m2 green space/resident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061BCF-1B98-4EBA-BB10-1DF590A0341C}"/>
              </a:ext>
            </a:extLst>
          </p:cNvPr>
          <p:cNvSpPr txBox="1"/>
          <p:nvPr/>
        </p:nvSpPr>
        <p:spPr>
          <a:xfrm>
            <a:off x="5488053" y="515046"/>
            <a:ext cx="360545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climate of Thessaloniki is characterized by hot and dry summers and mild and wet winters. The city is significantly influenced by the sea located to the south.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UHI during the night is estimated at 2-3°C with cases of intensities &gt;4°C</a:t>
            </a: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B0C6F6C-4CDE-4DD2-AA30-AA9EA91EB2F4}"/>
              </a:ext>
            </a:extLst>
          </p:cNvPr>
          <p:cNvSpPr txBox="1"/>
          <p:nvPr/>
        </p:nvSpPr>
        <p:spPr>
          <a:xfrm>
            <a:off x="326793" y="4035376"/>
            <a:ext cx="30703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 to 8 flood events per year in the area of Thessaloniki in the next 10 years, 2023-33</a:t>
            </a:r>
            <a:endPar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Ορθογώνιο 8">
            <a:extLst>
              <a:ext uri="{FF2B5EF4-FFF2-40B4-BE49-F238E27FC236}">
                <a16:creationId xmlns:a16="http://schemas.microsoft.com/office/drawing/2014/main" id="{8E9932A1-3175-4344-8A48-8E46730F7412}"/>
              </a:ext>
            </a:extLst>
          </p:cNvPr>
          <p:cNvSpPr/>
          <p:nvPr/>
        </p:nvSpPr>
        <p:spPr>
          <a:xfrm>
            <a:off x="7290781" y="5778218"/>
            <a:ext cx="47918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High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fire</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days</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increase</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15% </a:t>
            </a:r>
            <a:r>
              <a:rPr kumimoji="0" lang="el-GR" sz="1800" b="1"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 70%</a:t>
            </a:r>
          </a:p>
        </p:txBody>
      </p:sp>
      <p:pic>
        <p:nvPicPr>
          <p:cNvPr id="10" name="Εικόνα 9">
            <a:extLst>
              <a:ext uri="{FF2B5EF4-FFF2-40B4-BE49-F238E27FC236}">
                <a16:creationId xmlns:a16="http://schemas.microsoft.com/office/drawing/2014/main" id="{D3F28ABF-1565-4C31-AC58-C1BDC4133AFE}"/>
              </a:ext>
            </a:extLst>
          </p:cNvPr>
          <p:cNvPicPr>
            <a:picLocks noChangeAspect="1"/>
          </p:cNvPicPr>
          <p:nvPr/>
        </p:nvPicPr>
        <p:blipFill rotWithShape="1">
          <a:blip r:embed="rId4"/>
          <a:srcRect t="1250" r="440" b="-1"/>
          <a:stretch/>
        </p:blipFill>
        <p:spPr>
          <a:xfrm>
            <a:off x="3397162" y="3553476"/>
            <a:ext cx="2508687" cy="3135246"/>
          </a:xfrm>
          <a:prstGeom prst="rect">
            <a:avLst/>
          </a:prstGeom>
          <a:ln>
            <a:noFill/>
          </a:ln>
          <a:effectLst>
            <a:outerShdw blurRad="292100" dist="139700" dir="2700000" algn="tl" rotWithShape="0">
              <a:srgbClr val="333333">
                <a:alpha val="65000"/>
              </a:srgbClr>
            </a:outerShdw>
          </a:effectLst>
        </p:spPr>
      </p:pic>
      <p:sp>
        <p:nvSpPr>
          <p:cNvPr id="12" name="Ορθογώνιο 11">
            <a:extLst>
              <a:ext uri="{FF2B5EF4-FFF2-40B4-BE49-F238E27FC236}">
                <a16:creationId xmlns:a16="http://schemas.microsoft.com/office/drawing/2014/main" id="{0CEC8A53-828F-48A5-BF9C-F25AD8E2AFE9}"/>
              </a:ext>
            </a:extLst>
          </p:cNvPr>
          <p:cNvSpPr/>
          <p:nvPr/>
        </p:nvSpPr>
        <p:spPr>
          <a:xfrm>
            <a:off x="3397163" y="6279825"/>
            <a:ext cx="138977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dirty="0">
                <a:ln>
                  <a:noFill/>
                </a:ln>
                <a:solidFill>
                  <a:prstClr val="black"/>
                </a:solidFill>
                <a:effectLst/>
                <a:uLnTx/>
                <a:uFillTx/>
                <a:latin typeface="Calibri" panose="020F0502020204030204"/>
                <a:ea typeface="+mn-ea"/>
                <a:cs typeface="+mn-cs"/>
              </a:rPr>
              <a:t>9/5/2024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Libre.gr</a:t>
            </a:r>
            <a:endParaRPr kumimoji="0" lang="el-GR"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Εικόνα 12">
            <a:extLst>
              <a:ext uri="{FF2B5EF4-FFF2-40B4-BE49-F238E27FC236}">
                <a16:creationId xmlns:a16="http://schemas.microsoft.com/office/drawing/2014/main" id="{17748CBB-73BC-4DCB-8C1C-117B1F094E62}"/>
              </a:ext>
            </a:extLst>
          </p:cNvPr>
          <p:cNvPicPr>
            <a:picLocks noChangeAspect="1"/>
          </p:cNvPicPr>
          <p:nvPr/>
        </p:nvPicPr>
        <p:blipFill>
          <a:blip r:embed="rId5"/>
          <a:stretch>
            <a:fillRect/>
          </a:stretch>
        </p:blipFill>
        <p:spPr>
          <a:xfrm>
            <a:off x="8875596" y="3689658"/>
            <a:ext cx="3014778" cy="2021447"/>
          </a:xfrm>
          <a:prstGeom prst="rect">
            <a:avLst/>
          </a:prstGeom>
          <a:ln>
            <a:noFill/>
          </a:ln>
          <a:effectLst>
            <a:outerShdw blurRad="292100" dist="139700" dir="2700000" algn="tl" rotWithShape="0">
              <a:srgbClr val="333333">
                <a:alpha val="65000"/>
              </a:srgbClr>
            </a:outerShdw>
          </a:effectLst>
        </p:spPr>
      </p:pic>
      <p:pic>
        <p:nvPicPr>
          <p:cNvPr id="16" name="Εικόνα 15">
            <a:extLst>
              <a:ext uri="{FF2B5EF4-FFF2-40B4-BE49-F238E27FC236}">
                <a16:creationId xmlns:a16="http://schemas.microsoft.com/office/drawing/2014/main" id="{9A83CA9B-E511-46CF-B966-97252870AC9B}"/>
              </a:ext>
            </a:extLst>
          </p:cNvPr>
          <p:cNvPicPr>
            <a:picLocks noChangeAspect="1"/>
          </p:cNvPicPr>
          <p:nvPr/>
        </p:nvPicPr>
        <p:blipFill rotWithShape="1">
          <a:blip r:embed="rId6"/>
          <a:srcRect l="5987" t="33908" r="13577" b="36073"/>
          <a:stretch/>
        </p:blipFill>
        <p:spPr>
          <a:xfrm>
            <a:off x="9291033" y="344089"/>
            <a:ext cx="2507859" cy="526474"/>
          </a:xfrm>
          <a:prstGeom prst="rect">
            <a:avLst/>
          </a:prstGeom>
        </p:spPr>
      </p:pic>
      <p:pic>
        <p:nvPicPr>
          <p:cNvPr id="18" name="Εικόνα 17">
            <a:extLst>
              <a:ext uri="{FF2B5EF4-FFF2-40B4-BE49-F238E27FC236}">
                <a16:creationId xmlns:a16="http://schemas.microsoft.com/office/drawing/2014/main" id="{8E3313C8-6BE5-4F7C-A8CB-EB55F8D1CC2B}"/>
              </a:ext>
            </a:extLst>
          </p:cNvPr>
          <p:cNvPicPr>
            <a:picLocks noChangeAspect="1"/>
          </p:cNvPicPr>
          <p:nvPr/>
        </p:nvPicPr>
        <p:blipFill>
          <a:blip r:embed="rId7"/>
          <a:stretch>
            <a:fillRect/>
          </a:stretch>
        </p:blipFill>
        <p:spPr>
          <a:xfrm>
            <a:off x="9327678" y="937675"/>
            <a:ext cx="2434568" cy="1687537"/>
          </a:xfrm>
          <a:prstGeom prst="rect">
            <a:avLst/>
          </a:prstGeom>
        </p:spPr>
      </p:pic>
      <p:sp>
        <p:nvSpPr>
          <p:cNvPr id="19" name="TextBox 18">
            <a:extLst>
              <a:ext uri="{FF2B5EF4-FFF2-40B4-BE49-F238E27FC236}">
                <a16:creationId xmlns:a16="http://schemas.microsoft.com/office/drawing/2014/main" id="{08B78D2E-9365-4200-808F-E86AF2E4DCDE}"/>
              </a:ext>
            </a:extLst>
          </p:cNvPr>
          <p:cNvSpPr txBox="1"/>
          <p:nvPr/>
        </p:nvSpPr>
        <p:spPr>
          <a:xfrm>
            <a:off x="3625601" y="408898"/>
            <a:ext cx="30168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0" name="TextBox 19">
            <a:extLst>
              <a:ext uri="{FF2B5EF4-FFF2-40B4-BE49-F238E27FC236}">
                <a16:creationId xmlns:a16="http://schemas.microsoft.com/office/drawing/2014/main" id="{E166C16D-9094-4A0A-8327-9ED2427E0625}"/>
              </a:ext>
            </a:extLst>
          </p:cNvPr>
          <p:cNvSpPr txBox="1"/>
          <p:nvPr/>
        </p:nvSpPr>
        <p:spPr>
          <a:xfrm>
            <a:off x="8573910" y="159423"/>
            <a:ext cx="30168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1" name="TextBox 20">
            <a:extLst>
              <a:ext uri="{FF2B5EF4-FFF2-40B4-BE49-F238E27FC236}">
                <a16:creationId xmlns:a16="http://schemas.microsoft.com/office/drawing/2014/main" id="{F22C2DC5-0730-49BE-866C-746407953B7E}"/>
              </a:ext>
            </a:extLst>
          </p:cNvPr>
          <p:cNvSpPr txBox="1"/>
          <p:nvPr/>
        </p:nvSpPr>
        <p:spPr>
          <a:xfrm>
            <a:off x="8145710" y="5075339"/>
            <a:ext cx="30168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2" name="TextBox 21">
            <a:extLst>
              <a:ext uri="{FF2B5EF4-FFF2-40B4-BE49-F238E27FC236}">
                <a16:creationId xmlns:a16="http://schemas.microsoft.com/office/drawing/2014/main" id="{81E2FE18-44E1-4C0D-9038-393CA6839E2A}"/>
              </a:ext>
            </a:extLst>
          </p:cNvPr>
          <p:cNvSpPr txBox="1"/>
          <p:nvPr/>
        </p:nvSpPr>
        <p:spPr>
          <a:xfrm>
            <a:off x="2122415" y="5778218"/>
            <a:ext cx="30168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3F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txBox="1"/>
          <p:nvPr/>
        </p:nvSpPr>
        <p:spPr>
          <a:xfrm>
            <a:off x="11968513" y="3222776"/>
            <a:ext cx="137160" cy="1094105"/>
          </a:xfrm>
          <a:prstGeom prst="rect">
            <a:avLst/>
          </a:prstGeom>
        </p:spPr>
        <p:txBody>
          <a:bodyPr vert="vert270" wrap="square" lIns="0" tIns="6350" rIns="0" bIns="0" rtlCol="0">
            <a:spAutoFit/>
          </a:bodyPr>
          <a:lstStyle/>
          <a:p>
            <a:pPr marL="12700" marR="0" lvl="0" indent="0" algn="l" defTabSz="914400" rtl="0" eaLnBrk="1" fontAlgn="auto" latinLnBrk="0" hangingPunct="1">
              <a:lnSpc>
                <a:spcPct val="100000"/>
              </a:lnSpc>
              <a:spcBef>
                <a:spcPts val="50"/>
              </a:spcBef>
              <a:spcAft>
                <a:spcPts val="0"/>
              </a:spcAft>
              <a:buClrTx/>
              <a:buSzTx/>
              <a:buFontTx/>
              <a:buNone/>
              <a:tabLst/>
              <a:defRPr/>
            </a:pPr>
            <a:r>
              <a:rPr kumimoji="0" sz="750" b="0" i="0" u="none" strike="noStrike" kern="1200" cap="none" spc="135" normalizeH="0" baseline="0" noProof="0" dirty="0">
                <a:ln>
                  <a:noFill/>
                </a:ln>
                <a:solidFill>
                  <a:srgbClr val="FFFFFF"/>
                </a:solidFill>
                <a:effectLst/>
                <a:uLnTx/>
                <a:uFillTx/>
                <a:latin typeface="Trebuchet MS"/>
                <a:ea typeface="+mn-ea"/>
                <a:cs typeface="Trebuchet MS"/>
              </a:rPr>
              <a:t>©</a:t>
            </a:r>
            <a:r>
              <a:rPr kumimoji="0" sz="750" b="0" i="0" u="none" strike="noStrike" kern="1200" cap="none" spc="25" normalizeH="0" baseline="0" noProof="0" dirty="0">
                <a:ln>
                  <a:noFill/>
                </a:ln>
                <a:solidFill>
                  <a:srgbClr val="FFFFFF"/>
                </a:solidFill>
                <a:effectLst/>
                <a:uLnTx/>
                <a:uFillTx/>
                <a:latin typeface="Trebuchet MS"/>
                <a:ea typeface="+mn-ea"/>
                <a:cs typeface="Trebuchet MS"/>
              </a:rPr>
              <a:t> </a:t>
            </a:r>
            <a:r>
              <a:rPr kumimoji="0" sz="750" b="0" i="0" u="none" strike="noStrike" kern="1200" cap="none" spc="0" normalizeH="0" baseline="0" noProof="0" dirty="0">
                <a:ln>
                  <a:noFill/>
                </a:ln>
                <a:solidFill>
                  <a:srgbClr val="FFFFFF"/>
                </a:solidFill>
                <a:effectLst/>
                <a:uLnTx/>
                <a:uFillTx/>
                <a:latin typeface="Trebuchet MS"/>
                <a:ea typeface="+mn-ea"/>
                <a:cs typeface="Trebuchet MS"/>
              </a:rPr>
              <a:t>European</a:t>
            </a:r>
            <a:r>
              <a:rPr kumimoji="0" sz="750" b="0" i="0" u="none" strike="noStrike" kern="1200" cap="none" spc="-20" normalizeH="0" baseline="0" noProof="0" dirty="0">
                <a:ln>
                  <a:noFill/>
                </a:ln>
                <a:solidFill>
                  <a:srgbClr val="FFFFFF"/>
                </a:solidFill>
                <a:effectLst/>
                <a:uLnTx/>
                <a:uFillTx/>
                <a:latin typeface="Trebuchet MS"/>
                <a:ea typeface="+mn-ea"/>
                <a:cs typeface="Trebuchet MS"/>
              </a:rPr>
              <a:t> </a:t>
            </a:r>
            <a:r>
              <a:rPr kumimoji="0" sz="750" b="0" i="0" u="none" strike="noStrike" kern="1200" cap="none" spc="-10" normalizeH="0" baseline="0" noProof="0" dirty="0">
                <a:ln>
                  <a:noFill/>
                </a:ln>
                <a:solidFill>
                  <a:srgbClr val="FFFFFF"/>
                </a:solidFill>
                <a:effectLst/>
                <a:uLnTx/>
                <a:uFillTx/>
                <a:latin typeface="Trebuchet MS"/>
                <a:ea typeface="+mn-ea"/>
                <a:cs typeface="Trebuchet MS"/>
              </a:rPr>
              <a:t>Union,</a:t>
            </a:r>
            <a:r>
              <a:rPr kumimoji="0" sz="750" b="0" i="0" u="none" strike="noStrike" kern="1200" cap="none" spc="-5" normalizeH="0" baseline="0" noProof="0" dirty="0">
                <a:ln>
                  <a:noFill/>
                </a:ln>
                <a:solidFill>
                  <a:srgbClr val="FFFFFF"/>
                </a:solidFill>
                <a:effectLst/>
                <a:uLnTx/>
                <a:uFillTx/>
                <a:latin typeface="Trebuchet MS"/>
                <a:ea typeface="+mn-ea"/>
                <a:cs typeface="Trebuchet MS"/>
              </a:rPr>
              <a:t> </a:t>
            </a:r>
            <a:r>
              <a:rPr kumimoji="0" sz="750" b="0" i="0" u="none" strike="noStrike" kern="1200" cap="none" spc="-20" normalizeH="0" baseline="0" noProof="0" dirty="0">
                <a:ln>
                  <a:noFill/>
                </a:ln>
                <a:solidFill>
                  <a:srgbClr val="FFFFFF"/>
                </a:solidFill>
                <a:effectLst/>
                <a:uLnTx/>
                <a:uFillTx/>
                <a:latin typeface="Trebuchet MS"/>
                <a:ea typeface="+mn-ea"/>
                <a:cs typeface="Trebuchet MS"/>
              </a:rPr>
              <a:t>2023</a:t>
            </a:r>
            <a:endParaRPr kumimoji="0" sz="75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4" name="object 4"/>
          <p:cNvPicPr/>
          <p:nvPr/>
        </p:nvPicPr>
        <p:blipFill>
          <a:blip r:embed="rId3" cstate="print"/>
          <a:stretch>
            <a:fillRect/>
          </a:stretch>
        </p:blipFill>
        <p:spPr>
          <a:xfrm>
            <a:off x="0" y="0"/>
            <a:ext cx="12187428" cy="4901183"/>
          </a:xfrm>
          <a:prstGeom prst="rect">
            <a:avLst/>
          </a:prstGeom>
        </p:spPr>
      </p:pic>
      <p:sp>
        <p:nvSpPr>
          <p:cNvPr id="5" name="object 5"/>
          <p:cNvSpPr txBox="1"/>
          <p:nvPr/>
        </p:nvSpPr>
        <p:spPr>
          <a:xfrm>
            <a:off x="59841" y="1983839"/>
            <a:ext cx="154940" cy="1310640"/>
          </a:xfrm>
          <a:prstGeom prst="rect">
            <a:avLst/>
          </a:prstGeom>
        </p:spPr>
        <p:txBody>
          <a:bodyPr vert="vert270" wrap="square" lIns="0" tIns="3175" rIns="0" bIns="0" rtlCol="0">
            <a:spAutoFit/>
          </a:bodyPr>
          <a:lstStyle/>
          <a:p>
            <a:pPr marL="12700" marR="0" lvl="0" indent="0" algn="l" defTabSz="914400" rtl="0" eaLnBrk="1" fontAlgn="auto" latinLnBrk="0" hangingPunct="1">
              <a:lnSpc>
                <a:spcPct val="100000"/>
              </a:lnSpc>
              <a:spcBef>
                <a:spcPts val="25"/>
              </a:spcBef>
              <a:spcAft>
                <a:spcPts val="0"/>
              </a:spcAft>
              <a:buClrTx/>
              <a:buSzTx/>
              <a:buFontTx/>
              <a:buNone/>
              <a:tabLst/>
              <a:defRPr/>
            </a:pPr>
            <a:r>
              <a:rPr kumimoji="0" sz="900" b="0" i="0" u="none" strike="noStrike" kern="1200" cap="none" spc="0" normalizeH="0" baseline="0" noProof="0" dirty="0">
                <a:ln>
                  <a:noFill/>
                </a:ln>
                <a:solidFill>
                  <a:srgbClr val="0D5263"/>
                </a:solidFill>
                <a:effectLst/>
                <a:uLnTx/>
                <a:uFillTx/>
                <a:latin typeface="Microsoft Sans Serif"/>
                <a:ea typeface="+mn-ea"/>
                <a:cs typeface="Microsoft Sans Serif"/>
              </a:rPr>
              <a:t>©</a:t>
            </a:r>
            <a:r>
              <a:rPr kumimoji="0" sz="900" b="0" i="0" u="none" strike="noStrike" kern="1200" cap="none" spc="25" normalizeH="0" baseline="0" noProof="0" dirty="0">
                <a:ln>
                  <a:noFill/>
                </a:ln>
                <a:solidFill>
                  <a:srgbClr val="0D5263"/>
                </a:solidFill>
                <a:effectLst/>
                <a:uLnTx/>
                <a:uFillTx/>
                <a:latin typeface="Microsoft Sans Serif"/>
                <a:ea typeface="+mn-ea"/>
                <a:cs typeface="Microsoft Sans Serif"/>
              </a:rPr>
              <a:t> </a:t>
            </a:r>
            <a:r>
              <a:rPr kumimoji="0" sz="900" b="0" i="0" u="none" strike="noStrike" kern="1200" cap="none" spc="0" normalizeH="0" baseline="0" noProof="0" dirty="0">
                <a:ln>
                  <a:noFill/>
                </a:ln>
                <a:solidFill>
                  <a:srgbClr val="0D5263"/>
                </a:solidFill>
                <a:effectLst/>
                <a:uLnTx/>
                <a:uFillTx/>
                <a:latin typeface="Microsoft Sans Serif"/>
                <a:ea typeface="+mn-ea"/>
                <a:cs typeface="Microsoft Sans Serif"/>
              </a:rPr>
              <a:t>European</a:t>
            </a:r>
            <a:r>
              <a:rPr kumimoji="0" sz="900" b="0" i="0" u="none" strike="noStrike" kern="1200" cap="none" spc="70" normalizeH="0" baseline="0" noProof="0" dirty="0">
                <a:ln>
                  <a:noFill/>
                </a:ln>
                <a:solidFill>
                  <a:srgbClr val="0D5263"/>
                </a:solidFill>
                <a:effectLst/>
                <a:uLnTx/>
                <a:uFillTx/>
                <a:latin typeface="Microsoft Sans Serif"/>
                <a:ea typeface="+mn-ea"/>
                <a:cs typeface="Microsoft Sans Serif"/>
              </a:rPr>
              <a:t> </a:t>
            </a:r>
            <a:r>
              <a:rPr kumimoji="0" sz="900" b="0" i="0" u="none" strike="noStrike" kern="1200" cap="none" spc="0" normalizeH="0" baseline="0" noProof="0" dirty="0">
                <a:ln>
                  <a:noFill/>
                </a:ln>
                <a:solidFill>
                  <a:srgbClr val="0D5263"/>
                </a:solidFill>
                <a:effectLst/>
                <a:uLnTx/>
                <a:uFillTx/>
                <a:latin typeface="Microsoft Sans Serif"/>
                <a:ea typeface="+mn-ea"/>
                <a:cs typeface="Microsoft Sans Serif"/>
              </a:rPr>
              <a:t>Union,</a:t>
            </a:r>
            <a:r>
              <a:rPr kumimoji="0" sz="900" b="0" i="0" u="none" strike="noStrike" kern="1200" cap="none" spc="50" normalizeH="0" baseline="0" noProof="0" dirty="0">
                <a:ln>
                  <a:noFill/>
                </a:ln>
                <a:solidFill>
                  <a:srgbClr val="0D5263"/>
                </a:solidFill>
                <a:effectLst/>
                <a:uLnTx/>
                <a:uFillTx/>
                <a:latin typeface="Microsoft Sans Serif"/>
                <a:ea typeface="+mn-ea"/>
                <a:cs typeface="Microsoft Sans Serif"/>
              </a:rPr>
              <a:t> </a:t>
            </a:r>
            <a:r>
              <a:rPr kumimoji="0" sz="900" b="0" i="0" u="none" strike="noStrike" kern="1200" cap="none" spc="-20" normalizeH="0" baseline="0" noProof="0" dirty="0">
                <a:ln>
                  <a:noFill/>
                </a:ln>
                <a:solidFill>
                  <a:srgbClr val="0D5263"/>
                </a:solidFill>
                <a:effectLst/>
                <a:uLnTx/>
                <a:uFillTx/>
                <a:latin typeface="Microsoft Sans Serif"/>
                <a:ea typeface="+mn-ea"/>
                <a:cs typeface="Microsoft Sans Serif"/>
              </a:rPr>
              <a:t>2024</a:t>
            </a:r>
            <a:endParaRPr kumimoji="0" sz="900" b="0" i="0" u="none" strike="noStrike" kern="1200" cap="none" spc="0" normalizeH="0" baseline="0" noProof="0">
              <a:ln>
                <a:noFill/>
              </a:ln>
              <a:solidFill>
                <a:prstClr val="black"/>
              </a:solidFill>
              <a:effectLst/>
              <a:uLnTx/>
              <a:uFillTx/>
              <a:latin typeface="Microsoft Sans Serif"/>
              <a:ea typeface="+mn-ea"/>
              <a:cs typeface="Microsoft Sans Serif"/>
            </a:endParaRPr>
          </a:p>
        </p:txBody>
      </p:sp>
      <p:sp>
        <p:nvSpPr>
          <p:cNvPr id="6" name="object 6"/>
          <p:cNvSpPr txBox="1">
            <a:spLocks noGrp="1"/>
          </p:cNvSpPr>
          <p:nvPr>
            <p:ph type="title"/>
          </p:nvPr>
        </p:nvSpPr>
        <p:spPr>
          <a:xfrm>
            <a:off x="2766060" y="615695"/>
            <a:ext cx="6291580" cy="805180"/>
          </a:xfrm>
          <a:prstGeom prst="rect">
            <a:avLst/>
          </a:prstGeom>
          <a:solidFill>
            <a:srgbClr val="5E9122"/>
          </a:solidFill>
        </p:spPr>
        <p:txBody>
          <a:bodyPr vert="horz" wrap="square" lIns="0" tIns="12700" rIns="0" bIns="0" rtlCol="0">
            <a:spAutoFit/>
          </a:bodyPr>
          <a:lstStyle/>
          <a:p>
            <a:pPr algn="ctr">
              <a:lnSpc>
                <a:spcPct val="100000"/>
              </a:lnSpc>
              <a:spcBef>
                <a:spcPts val="100"/>
              </a:spcBef>
            </a:pPr>
            <a:r>
              <a:rPr sz="4900" spc="-10" dirty="0">
                <a:solidFill>
                  <a:srgbClr val="FFFFFF"/>
                </a:solidFill>
              </a:rPr>
              <a:t>THESSALONIKI</a:t>
            </a:r>
            <a:endParaRPr sz="4900"/>
          </a:p>
        </p:txBody>
      </p:sp>
      <p:grpSp>
        <p:nvGrpSpPr>
          <p:cNvPr id="7" name="object 7"/>
          <p:cNvGrpSpPr/>
          <p:nvPr/>
        </p:nvGrpSpPr>
        <p:grpSpPr>
          <a:xfrm>
            <a:off x="7667243" y="5244084"/>
            <a:ext cx="4525010" cy="1614170"/>
            <a:chOff x="7667243" y="5244084"/>
            <a:chExt cx="4525010" cy="1614170"/>
          </a:xfrm>
        </p:grpSpPr>
        <p:pic>
          <p:nvPicPr>
            <p:cNvPr id="8" name="object 8"/>
            <p:cNvPicPr/>
            <p:nvPr/>
          </p:nvPicPr>
          <p:blipFill>
            <a:blip r:embed="rId4" cstate="print"/>
            <a:stretch>
              <a:fillRect/>
            </a:stretch>
          </p:blipFill>
          <p:spPr>
            <a:xfrm>
              <a:off x="7667243" y="5244084"/>
              <a:ext cx="4524756" cy="1613914"/>
            </a:xfrm>
            <a:prstGeom prst="rect">
              <a:avLst/>
            </a:prstGeom>
          </p:spPr>
        </p:pic>
        <p:pic>
          <p:nvPicPr>
            <p:cNvPr id="9" name="object 9"/>
            <p:cNvPicPr/>
            <p:nvPr/>
          </p:nvPicPr>
          <p:blipFill>
            <a:blip r:embed="rId5" cstate="print"/>
            <a:stretch>
              <a:fillRect/>
            </a:stretch>
          </p:blipFill>
          <p:spPr>
            <a:xfrm>
              <a:off x="10949939" y="5981700"/>
              <a:ext cx="963168" cy="655320"/>
            </a:xfrm>
            <a:prstGeom prst="rect">
              <a:avLst/>
            </a:prstGeom>
          </p:spPr>
        </p:pic>
      </p:grpSp>
      <p:sp>
        <p:nvSpPr>
          <p:cNvPr id="10" name="object 10"/>
          <p:cNvSpPr txBox="1"/>
          <p:nvPr/>
        </p:nvSpPr>
        <p:spPr>
          <a:xfrm>
            <a:off x="2065401" y="1433544"/>
            <a:ext cx="8189595" cy="1691005"/>
          </a:xfrm>
          <a:prstGeom prst="rect">
            <a:avLst/>
          </a:prstGeom>
        </p:spPr>
        <p:txBody>
          <a:bodyPr vert="horz" wrap="square" lIns="0" tIns="74295" rIns="0" bIns="0" rtlCol="0">
            <a:spAutoFit/>
          </a:bodyPr>
          <a:lstStyle/>
          <a:p>
            <a:pPr marL="0" marR="120014" lvl="0" indent="0" algn="ctr" defTabSz="914400" rtl="0" eaLnBrk="1" fontAlgn="auto" latinLnBrk="0" hangingPunct="1">
              <a:lnSpc>
                <a:spcPct val="100000"/>
              </a:lnSpc>
              <a:spcBef>
                <a:spcPts val="585"/>
              </a:spcBef>
              <a:spcAft>
                <a:spcPts val="0"/>
              </a:spcAft>
              <a:buClrTx/>
              <a:buSzTx/>
              <a:buFontTx/>
              <a:buNone/>
              <a:tabLst/>
              <a:defRPr/>
            </a:pPr>
            <a:r>
              <a:rPr kumimoji="0" sz="3500" b="1" i="0" u="none" strike="noStrike" kern="1200" cap="none" spc="0" normalizeH="0" baseline="0" noProof="0" dirty="0">
                <a:ln>
                  <a:noFill/>
                </a:ln>
                <a:solidFill>
                  <a:srgbClr val="0D5263"/>
                </a:solidFill>
                <a:effectLst/>
                <a:uLnTx/>
                <a:uFillTx/>
                <a:latin typeface="Arial"/>
                <a:ea typeface="+mn-ea"/>
                <a:cs typeface="Arial"/>
              </a:rPr>
              <a:t>HAS</a:t>
            </a:r>
            <a:r>
              <a:rPr kumimoji="0" sz="3500" b="1" i="0" u="none" strike="noStrike" kern="1200" cap="none" spc="-60" normalizeH="0" baseline="0" noProof="0" dirty="0">
                <a:ln>
                  <a:noFill/>
                </a:ln>
                <a:solidFill>
                  <a:srgbClr val="0D5263"/>
                </a:solidFill>
                <a:effectLst/>
                <a:uLnTx/>
                <a:uFillTx/>
                <a:latin typeface="Arial"/>
                <a:ea typeface="+mn-ea"/>
                <a:cs typeface="Arial"/>
              </a:rPr>
              <a:t> </a:t>
            </a:r>
            <a:r>
              <a:rPr kumimoji="0" sz="3500" b="1" i="0" u="none" strike="noStrike" kern="1200" cap="none" spc="0" normalizeH="0" baseline="0" noProof="0" dirty="0">
                <a:ln>
                  <a:noFill/>
                </a:ln>
                <a:solidFill>
                  <a:srgbClr val="0D5263"/>
                </a:solidFill>
                <a:effectLst/>
                <a:uLnTx/>
                <a:uFillTx/>
                <a:latin typeface="Arial"/>
                <a:ea typeface="+mn-ea"/>
                <a:cs typeface="Arial"/>
              </a:rPr>
              <a:t>BEEN</a:t>
            </a:r>
            <a:r>
              <a:rPr kumimoji="0" sz="3500" b="1" i="0" u="none" strike="noStrike" kern="1200" cap="none" spc="-175" normalizeH="0" baseline="0" noProof="0" dirty="0">
                <a:ln>
                  <a:noFill/>
                </a:ln>
                <a:solidFill>
                  <a:srgbClr val="0D5263"/>
                </a:solidFill>
                <a:effectLst/>
                <a:uLnTx/>
                <a:uFillTx/>
                <a:latin typeface="Arial"/>
                <a:ea typeface="+mn-ea"/>
                <a:cs typeface="Arial"/>
              </a:rPr>
              <a:t> </a:t>
            </a:r>
            <a:r>
              <a:rPr kumimoji="0" sz="3500" b="1" i="0" u="none" strike="noStrike" kern="1200" cap="none" spc="-30" normalizeH="0" baseline="0" noProof="0" dirty="0">
                <a:ln>
                  <a:noFill/>
                </a:ln>
                <a:solidFill>
                  <a:srgbClr val="0D5263"/>
                </a:solidFill>
                <a:effectLst/>
                <a:uLnTx/>
                <a:uFillTx/>
                <a:latin typeface="Arial"/>
                <a:ea typeface="+mn-ea"/>
                <a:cs typeface="Arial"/>
              </a:rPr>
              <a:t>AWARDED</a:t>
            </a:r>
            <a:r>
              <a:rPr kumimoji="0" sz="3500" b="1" i="0" u="none" strike="noStrike" kern="1200" cap="none" spc="-100" normalizeH="0" baseline="0" noProof="0" dirty="0">
                <a:ln>
                  <a:noFill/>
                </a:ln>
                <a:solidFill>
                  <a:srgbClr val="0D5263"/>
                </a:solidFill>
                <a:effectLst/>
                <a:uLnTx/>
                <a:uFillTx/>
                <a:latin typeface="Arial"/>
                <a:ea typeface="+mn-ea"/>
                <a:cs typeface="Arial"/>
              </a:rPr>
              <a:t> </a:t>
            </a:r>
            <a:r>
              <a:rPr kumimoji="0" sz="3500" b="1" i="0" u="none" strike="noStrike" kern="1200" cap="none" spc="-20" normalizeH="0" baseline="0" noProof="0" dirty="0">
                <a:ln>
                  <a:noFill/>
                </a:ln>
                <a:solidFill>
                  <a:srgbClr val="0D5263"/>
                </a:solidFill>
                <a:effectLst/>
                <a:uLnTx/>
                <a:uFillTx/>
                <a:latin typeface="Arial"/>
                <a:ea typeface="+mn-ea"/>
                <a:cs typeface="Arial"/>
              </a:rPr>
              <a:t>WITH</a:t>
            </a:r>
            <a:endParaRPr kumimoji="0" sz="35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865"/>
              </a:spcBef>
              <a:spcAft>
                <a:spcPts val="0"/>
              </a:spcAft>
              <a:buClrTx/>
              <a:buSzTx/>
              <a:buFontTx/>
              <a:buNone/>
              <a:tabLst/>
              <a:defRPr/>
            </a:pPr>
            <a:r>
              <a:rPr kumimoji="0" sz="6300" b="1" i="0" u="none" strike="noStrike" kern="1200" cap="none" spc="135" normalizeH="0" baseline="0" noProof="0" dirty="0">
                <a:ln>
                  <a:noFill/>
                </a:ln>
                <a:solidFill>
                  <a:srgbClr val="0D5263"/>
                </a:solidFill>
                <a:effectLst/>
                <a:uLnTx/>
                <a:uFillTx/>
                <a:latin typeface="Arial"/>
                <a:ea typeface="+mn-ea"/>
                <a:cs typeface="Arial"/>
              </a:rPr>
              <a:t>EU</a:t>
            </a:r>
            <a:r>
              <a:rPr kumimoji="0" sz="6300" b="1" i="0" u="none" strike="noStrike" kern="1200" cap="none" spc="560" normalizeH="0" baseline="0" noProof="0" dirty="0">
                <a:ln>
                  <a:noFill/>
                </a:ln>
                <a:solidFill>
                  <a:srgbClr val="0D5263"/>
                </a:solidFill>
                <a:effectLst/>
                <a:uLnTx/>
                <a:uFillTx/>
                <a:latin typeface="Arial"/>
                <a:ea typeface="+mn-ea"/>
                <a:cs typeface="Arial"/>
              </a:rPr>
              <a:t> </a:t>
            </a:r>
            <a:r>
              <a:rPr kumimoji="0" sz="6300" b="1" i="0" u="none" strike="noStrike" kern="1200" cap="none" spc="229" normalizeH="0" baseline="0" noProof="0" dirty="0">
                <a:ln>
                  <a:noFill/>
                </a:ln>
                <a:solidFill>
                  <a:srgbClr val="0D5263"/>
                </a:solidFill>
                <a:effectLst/>
                <a:uLnTx/>
                <a:uFillTx/>
                <a:latin typeface="Arial"/>
                <a:ea typeface="+mn-ea"/>
                <a:cs typeface="Arial"/>
              </a:rPr>
              <a:t>MISSION</a:t>
            </a:r>
            <a:r>
              <a:rPr kumimoji="0" sz="6300" b="1" i="0" u="none" strike="noStrike" kern="1200" cap="none" spc="635" normalizeH="0" baseline="0" noProof="0" dirty="0">
                <a:ln>
                  <a:noFill/>
                </a:ln>
                <a:solidFill>
                  <a:srgbClr val="0D5263"/>
                </a:solidFill>
                <a:effectLst/>
                <a:uLnTx/>
                <a:uFillTx/>
                <a:latin typeface="Arial"/>
                <a:ea typeface="+mn-ea"/>
                <a:cs typeface="Arial"/>
              </a:rPr>
              <a:t> </a:t>
            </a:r>
            <a:r>
              <a:rPr kumimoji="0" sz="6300" b="1" i="0" u="none" strike="noStrike" kern="1200" cap="none" spc="204" normalizeH="0" baseline="0" noProof="0" dirty="0">
                <a:ln>
                  <a:noFill/>
                </a:ln>
                <a:solidFill>
                  <a:srgbClr val="0D5263"/>
                </a:solidFill>
                <a:effectLst/>
                <a:uLnTx/>
                <a:uFillTx/>
                <a:latin typeface="Arial"/>
                <a:ea typeface="+mn-ea"/>
                <a:cs typeface="Arial"/>
              </a:rPr>
              <a:t>LABEL</a:t>
            </a:r>
            <a:endParaRPr kumimoji="0" sz="63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1" name="object 11"/>
          <p:cNvPicPr/>
          <p:nvPr/>
        </p:nvPicPr>
        <p:blipFill>
          <a:blip r:embed="rId6" cstate="print"/>
          <a:stretch>
            <a:fillRect/>
          </a:stretch>
        </p:blipFill>
        <p:spPr>
          <a:xfrm>
            <a:off x="0" y="3322319"/>
            <a:ext cx="7810500" cy="3532632"/>
          </a:xfrm>
          <a:prstGeom prst="rect">
            <a:avLst/>
          </a:prstGeom>
        </p:spPr>
      </p:pic>
      <p:sp>
        <p:nvSpPr>
          <p:cNvPr id="12" name="object 12"/>
          <p:cNvSpPr txBox="1"/>
          <p:nvPr/>
        </p:nvSpPr>
        <p:spPr>
          <a:xfrm>
            <a:off x="2255647" y="5185917"/>
            <a:ext cx="2405380" cy="1249045"/>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899"/>
              </a:lnSpc>
              <a:spcBef>
                <a:spcPts val="95"/>
              </a:spcBef>
              <a:spcAft>
                <a:spcPts val="0"/>
              </a:spcAft>
              <a:buClrTx/>
              <a:buSzTx/>
              <a:buFontTx/>
              <a:buNone/>
              <a:tabLst/>
              <a:defRPr/>
            </a:pPr>
            <a:r>
              <a:rPr kumimoji="0" sz="2650" b="1" i="0" u="none" strike="noStrike" kern="1200" cap="none" spc="-10" normalizeH="0" baseline="0" noProof="0" dirty="0">
                <a:ln>
                  <a:noFill/>
                </a:ln>
                <a:solidFill>
                  <a:srgbClr val="FFFFFF"/>
                </a:solidFill>
                <a:effectLst/>
                <a:uLnTx/>
                <a:uFillTx/>
                <a:latin typeface="Arial"/>
                <a:ea typeface="+mn-ea"/>
                <a:cs typeface="Arial"/>
              </a:rPr>
              <a:t>#EUmissions #MissionCities #EUGreenDeal</a:t>
            </a:r>
            <a:endParaRPr kumimoji="0" sz="2650" b="0" i="0" u="none" strike="noStrike" kern="1200" cap="none" spc="0" normalizeH="0" baseline="0" noProof="0">
              <a:ln>
                <a:noFill/>
              </a:ln>
              <a:solidFill>
                <a:prstClr val="black"/>
              </a:solidFill>
              <a:effectLst/>
              <a:uLnTx/>
              <a:uFillTx/>
              <a:latin typeface="Arial"/>
              <a:ea typeface="+mn-ea"/>
              <a:cs typeface="Arial"/>
            </a:endParaRPr>
          </a:p>
        </p:txBody>
      </p:sp>
      <p:pic>
        <p:nvPicPr>
          <p:cNvPr id="13" name="object 13"/>
          <p:cNvPicPr/>
          <p:nvPr/>
        </p:nvPicPr>
        <p:blipFill>
          <a:blip r:embed="rId7" cstate="print"/>
          <a:stretch>
            <a:fillRect/>
          </a:stretch>
        </p:blipFill>
        <p:spPr>
          <a:xfrm>
            <a:off x="4794250" y="2527298"/>
            <a:ext cx="7397750" cy="4330700"/>
          </a:xfrm>
          <a:prstGeom prst="rect">
            <a:avLst/>
          </a:prstGeom>
        </p:spPr>
      </p:pic>
      <p:sp>
        <p:nvSpPr>
          <p:cNvPr id="14" name="object 14"/>
          <p:cNvSpPr txBox="1"/>
          <p:nvPr/>
        </p:nvSpPr>
        <p:spPr>
          <a:xfrm>
            <a:off x="1574291" y="3236976"/>
            <a:ext cx="9375775" cy="506095"/>
          </a:xfrm>
          <a:prstGeom prst="rect">
            <a:avLst/>
          </a:prstGeom>
          <a:solidFill>
            <a:srgbClr val="0D5263"/>
          </a:solidFill>
        </p:spPr>
        <p:txBody>
          <a:bodyPr vert="horz" wrap="square" lIns="0" tIns="0" rIns="0" bIns="0" rtlCol="0">
            <a:spAutoFit/>
          </a:bodyPr>
          <a:lstStyle/>
          <a:p>
            <a:pPr marL="208279" marR="0" lvl="0" indent="0" algn="l" defTabSz="914400" rtl="0" eaLnBrk="1" fontAlgn="auto" latinLnBrk="0" hangingPunct="1">
              <a:lnSpc>
                <a:spcPts val="3985"/>
              </a:lnSpc>
              <a:spcBef>
                <a:spcPts val="0"/>
              </a:spcBef>
              <a:spcAft>
                <a:spcPts val="0"/>
              </a:spcAft>
              <a:buClrTx/>
              <a:buSzTx/>
              <a:buFontTx/>
              <a:buNone/>
              <a:tabLst>
                <a:tab pos="5099685" algn="l"/>
                <a:tab pos="5612765" algn="l"/>
                <a:tab pos="7527290" algn="l"/>
              </a:tabLst>
              <a:defRPr/>
            </a:pPr>
            <a:r>
              <a:rPr kumimoji="0" sz="3500" b="1" i="0" u="none" strike="noStrike" kern="1200" cap="none" spc="225" normalizeH="0" baseline="0" noProof="0" dirty="0">
                <a:ln>
                  <a:noFill/>
                </a:ln>
                <a:solidFill>
                  <a:srgbClr val="FFFFFF"/>
                </a:solidFill>
                <a:effectLst/>
                <a:uLnTx/>
                <a:uFillTx/>
                <a:latin typeface="Arial"/>
                <a:ea typeface="+mn-ea"/>
                <a:cs typeface="Arial"/>
              </a:rPr>
              <a:t>CLIMATE-</a:t>
            </a:r>
            <a:r>
              <a:rPr kumimoji="0" sz="3500" b="1" i="0" u="none" strike="noStrike" kern="1200" cap="none" spc="215" normalizeH="0" baseline="0" noProof="0" dirty="0">
                <a:ln>
                  <a:noFill/>
                </a:ln>
                <a:solidFill>
                  <a:srgbClr val="FFFFFF"/>
                </a:solidFill>
                <a:effectLst/>
                <a:uLnTx/>
                <a:uFillTx/>
                <a:latin typeface="Arial"/>
                <a:ea typeface="+mn-ea"/>
                <a:cs typeface="Arial"/>
              </a:rPr>
              <a:t>NEUTRAL</a:t>
            </a:r>
            <a:r>
              <a:rPr kumimoji="0" sz="3500" b="1" i="0" u="none" strike="noStrike" kern="1200" cap="none" spc="0" normalizeH="0" baseline="0" noProof="0" dirty="0">
                <a:ln>
                  <a:noFill/>
                </a:ln>
                <a:solidFill>
                  <a:srgbClr val="FFFFFF"/>
                </a:solidFill>
                <a:effectLst/>
                <a:uLnTx/>
                <a:uFillTx/>
                <a:latin typeface="Arial"/>
                <a:ea typeface="+mn-ea"/>
                <a:cs typeface="Arial"/>
              </a:rPr>
              <a:t>	</a:t>
            </a:r>
            <a:r>
              <a:rPr kumimoji="0" sz="3500" b="1" i="0" u="none" strike="noStrike" kern="1200" cap="none" spc="-50" normalizeH="0" baseline="0" noProof="0" dirty="0">
                <a:ln>
                  <a:noFill/>
                </a:ln>
                <a:solidFill>
                  <a:srgbClr val="FFFFFF"/>
                </a:solidFill>
                <a:effectLst/>
                <a:uLnTx/>
                <a:uFillTx/>
                <a:latin typeface="Arial"/>
                <a:ea typeface="+mn-ea"/>
                <a:cs typeface="Arial"/>
              </a:rPr>
              <a:t>&amp;</a:t>
            </a:r>
            <a:r>
              <a:rPr kumimoji="0" sz="3500" b="1" i="0" u="none" strike="noStrike" kern="1200" cap="none" spc="0" normalizeH="0" baseline="0" noProof="0" dirty="0">
                <a:ln>
                  <a:noFill/>
                </a:ln>
                <a:solidFill>
                  <a:srgbClr val="FFFFFF"/>
                </a:solidFill>
                <a:effectLst/>
                <a:uLnTx/>
                <a:uFillTx/>
                <a:latin typeface="Arial"/>
                <a:ea typeface="+mn-ea"/>
                <a:cs typeface="Arial"/>
              </a:rPr>
              <a:t>	</a:t>
            </a:r>
            <a:r>
              <a:rPr kumimoji="0" sz="3500" b="1" i="0" u="none" strike="noStrike" kern="1200" cap="none" spc="185" normalizeH="0" baseline="0" noProof="0" dirty="0">
                <a:ln>
                  <a:noFill/>
                </a:ln>
                <a:solidFill>
                  <a:srgbClr val="FFFFFF"/>
                </a:solidFill>
                <a:effectLst/>
                <a:uLnTx/>
                <a:uFillTx/>
                <a:latin typeface="Arial"/>
                <a:ea typeface="+mn-ea"/>
                <a:cs typeface="Arial"/>
              </a:rPr>
              <a:t>SMART</a:t>
            </a:r>
            <a:r>
              <a:rPr kumimoji="0" sz="3500" b="1" i="0" u="none" strike="noStrike" kern="1200" cap="none" spc="0" normalizeH="0" baseline="0" noProof="0" dirty="0">
                <a:ln>
                  <a:noFill/>
                </a:ln>
                <a:solidFill>
                  <a:srgbClr val="FFFFFF"/>
                </a:solidFill>
                <a:effectLst/>
                <a:uLnTx/>
                <a:uFillTx/>
                <a:latin typeface="Arial"/>
                <a:ea typeface="+mn-ea"/>
                <a:cs typeface="Arial"/>
              </a:rPr>
              <a:t>	</a:t>
            </a:r>
            <a:r>
              <a:rPr kumimoji="0" sz="3500" b="1" i="0" u="none" strike="noStrike" kern="1200" cap="none" spc="200" normalizeH="0" baseline="0" noProof="0" dirty="0">
                <a:ln>
                  <a:noFill/>
                </a:ln>
                <a:solidFill>
                  <a:srgbClr val="FFFFFF"/>
                </a:solidFill>
                <a:effectLst/>
                <a:uLnTx/>
                <a:uFillTx/>
                <a:latin typeface="Arial"/>
                <a:ea typeface="+mn-ea"/>
                <a:cs typeface="Arial"/>
              </a:rPr>
              <a:t>CITIES</a:t>
            </a:r>
            <a:endParaRPr kumimoji="0" sz="3500" b="0" i="0" u="none" strike="noStrike" kern="1200" cap="none" spc="0" normalizeH="0" baseline="0" noProof="0">
              <a:ln>
                <a:noFill/>
              </a:ln>
              <a:solidFill>
                <a:prstClr val="black"/>
              </a:solidFill>
              <a:effectLst/>
              <a:uLnTx/>
              <a:uFillTx/>
              <a:latin typeface="Arial"/>
              <a:ea typeface="+mn-ea"/>
              <a:cs typeface="Arial"/>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95B8C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txBox="1"/>
          <p:nvPr/>
        </p:nvSpPr>
        <p:spPr>
          <a:xfrm>
            <a:off x="11968513" y="3222776"/>
            <a:ext cx="137160" cy="1094105"/>
          </a:xfrm>
          <a:prstGeom prst="rect">
            <a:avLst/>
          </a:prstGeom>
        </p:spPr>
        <p:txBody>
          <a:bodyPr vert="vert270" wrap="square" lIns="0" tIns="6350" rIns="0" bIns="0" rtlCol="0">
            <a:spAutoFit/>
          </a:bodyPr>
          <a:lstStyle/>
          <a:p>
            <a:pPr marL="12700" marR="0" lvl="0" indent="0" algn="l" defTabSz="914400" rtl="0" eaLnBrk="1" fontAlgn="auto" latinLnBrk="0" hangingPunct="1">
              <a:lnSpc>
                <a:spcPct val="100000"/>
              </a:lnSpc>
              <a:spcBef>
                <a:spcPts val="50"/>
              </a:spcBef>
              <a:spcAft>
                <a:spcPts val="0"/>
              </a:spcAft>
              <a:buClrTx/>
              <a:buSzTx/>
              <a:buFontTx/>
              <a:buNone/>
              <a:tabLst/>
              <a:defRPr/>
            </a:pPr>
            <a:r>
              <a:rPr kumimoji="0" sz="750" b="0" i="0" u="none" strike="noStrike" kern="1200" cap="none" spc="135" normalizeH="0" baseline="0" noProof="0" dirty="0">
                <a:ln>
                  <a:noFill/>
                </a:ln>
                <a:solidFill>
                  <a:srgbClr val="FFFFFF"/>
                </a:solidFill>
                <a:effectLst/>
                <a:uLnTx/>
                <a:uFillTx/>
                <a:latin typeface="Trebuchet MS"/>
                <a:ea typeface="+mn-ea"/>
                <a:cs typeface="Trebuchet MS"/>
              </a:rPr>
              <a:t>©</a:t>
            </a:r>
            <a:r>
              <a:rPr kumimoji="0" sz="750" b="0" i="0" u="none" strike="noStrike" kern="1200" cap="none" spc="25" normalizeH="0" baseline="0" noProof="0" dirty="0">
                <a:ln>
                  <a:noFill/>
                </a:ln>
                <a:solidFill>
                  <a:srgbClr val="FFFFFF"/>
                </a:solidFill>
                <a:effectLst/>
                <a:uLnTx/>
                <a:uFillTx/>
                <a:latin typeface="Trebuchet MS"/>
                <a:ea typeface="+mn-ea"/>
                <a:cs typeface="Trebuchet MS"/>
              </a:rPr>
              <a:t> </a:t>
            </a:r>
            <a:r>
              <a:rPr kumimoji="0" sz="750" b="0" i="0" u="none" strike="noStrike" kern="1200" cap="none" spc="0" normalizeH="0" baseline="0" noProof="0" dirty="0">
                <a:ln>
                  <a:noFill/>
                </a:ln>
                <a:solidFill>
                  <a:srgbClr val="FFFFFF"/>
                </a:solidFill>
                <a:effectLst/>
                <a:uLnTx/>
                <a:uFillTx/>
                <a:latin typeface="Trebuchet MS"/>
                <a:ea typeface="+mn-ea"/>
                <a:cs typeface="Trebuchet MS"/>
              </a:rPr>
              <a:t>European</a:t>
            </a:r>
            <a:r>
              <a:rPr kumimoji="0" sz="750" b="0" i="0" u="none" strike="noStrike" kern="1200" cap="none" spc="-20" normalizeH="0" baseline="0" noProof="0" dirty="0">
                <a:ln>
                  <a:noFill/>
                </a:ln>
                <a:solidFill>
                  <a:srgbClr val="FFFFFF"/>
                </a:solidFill>
                <a:effectLst/>
                <a:uLnTx/>
                <a:uFillTx/>
                <a:latin typeface="Trebuchet MS"/>
                <a:ea typeface="+mn-ea"/>
                <a:cs typeface="Trebuchet MS"/>
              </a:rPr>
              <a:t> </a:t>
            </a:r>
            <a:r>
              <a:rPr kumimoji="0" sz="750" b="0" i="0" u="none" strike="noStrike" kern="1200" cap="none" spc="-10" normalizeH="0" baseline="0" noProof="0" dirty="0">
                <a:ln>
                  <a:noFill/>
                </a:ln>
                <a:solidFill>
                  <a:srgbClr val="FFFFFF"/>
                </a:solidFill>
                <a:effectLst/>
                <a:uLnTx/>
                <a:uFillTx/>
                <a:latin typeface="Trebuchet MS"/>
                <a:ea typeface="+mn-ea"/>
                <a:cs typeface="Trebuchet MS"/>
              </a:rPr>
              <a:t>Union,</a:t>
            </a:r>
            <a:r>
              <a:rPr kumimoji="0" sz="750" b="0" i="0" u="none" strike="noStrike" kern="1200" cap="none" spc="-5" normalizeH="0" baseline="0" noProof="0" dirty="0">
                <a:ln>
                  <a:noFill/>
                </a:ln>
                <a:solidFill>
                  <a:srgbClr val="FFFFFF"/>
                </a:solidFill>
                <a:effectLst/>
                <a:uLnTx/>
                <a:uFillTx/>
                <a:latin typeface="Trebuchet MS"/>
                <a:ea typeface="+mn-ea"/>
                <a:cs typeface="Trebuchet MS"/>
              </a:rPr>
              <a:t> </a:t>
            </a:r>
            <a:r>
              <a:rPr kumimoji="0" sz="750" b="0" i="0" u="none" strike="noStrike" kern="1200" cap="none" spc="-20" normalizeH="0" baseline="0" noProof="0" dirty="0">
                <a:ln>
                  <a:noFill/>
                </a:ln>
                <a:solidFill>
                  <a:srgbClr val="FFFFFF"/>
                </a:solidFill>
                <a:effectLst/>
                <a:uLnTx/>
                <a:uFillTx/>
                <a:latin typeface="Trebuchet MS"/>
                <a:ea typeface="+mn-ea"/>
                <a:cs typeface="Trebuchet MS"/>
              </a:rPr>
              <a:t>2023</a:t>
            </a:r>
            <a:endParaRPr kumimoji="0" sz="75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4" name="object 4"/>
          <p:cNvGrpSpPr/>
          <p:nvPr/>
        </p:nvGrpSpPr>
        <p:grpSpPr>
          <a:xfrm>
            <a:off x="0" y="7594"/>
            <a:ext cx="12079605" cy="6851015"/>
            <a:chOff x="0" y="7594"/>
            <a:chExt cx="12079605" cy="6851015"/>
          </a:xfrm>
        </p:grpSpPr>
        <p:pic>
          <p:nvPicPr>
            <p:cNvPr id="5" name="object 5"/>
            <p:cNvPicPr/>
            <p:nvPr/>
          </p:nvPicPr>
          <p:blipFill>
            <a:blip r:embed="rId3" cstate="print"/>
            <a:stretch>
              <a:fillRect/>
            </a:stretch>
          </p:blipFill>
          <p:spPr>
            <a:xfrm>
              <a:off x="0" y="7594"/>
              <a:ext cx="5657088" cy="6850402"/>
            </a:xfrm>
            <a:prstGeom prst="rect">
              <a:avLst/>
            </a:prstGeom>
          </p:spPr>
        </p:pic>
        <p:pic>
          <p:nvPicPr>
            <p:cNvPr id="6" name="object 6"/>
            <p:cNvPicPr/>
            <p:nvPr/>
          </p:nvPicPr>
          <p:blipFill>
            <a:blip r:embed="rId4" cstate="print"/>
            <a:stretch>
              <a:fillRect/>
            </a:stretch>
          </p:blipFill>
          <p:spPr>
            <a:xfrm>
              <a:off x="184404" y="202690"/>
              <a:ext cx="5097780" cy="6566916"/>
            </a:xfrm>
            <a:prstGeom prst="rect">
              <a:avLst/>
            </a:prstGeom>
          </p:spPr>
        </p:pic>
        <p:pic>
          <p:nvPicPr>
            <p:cNvPr id="7" name="object 7"/>
            <p:cNvPicPr/>
            <p:nvPr/>
          </p:nvPicPr>
          <p:blipFill>
            <a:blip r:embed="rId5" cstate="print"/>
            <a:stretch>
              <a:fillRect/>
            </a:stretch>
          </p:blipFill>
          <p:spPr>
            <a:xfrm>
              <a:off x="5468111" y="298704"/>
              <a:ext cx="6172199" cy="2700528"/>
            </a:xfrm>
            <a:prstGeom prst="rect">
              <a:avLst/>
            </a:prstGeom>
          </p:spPr>
        </p:pic>
        <p:sp>
          <p:nvSpPr>
            <p:cNvPr id="8" name="object 8"/>
            <p:cNvSpPr/>
            <p:nvPr/>
          </p:nvSpPr>
          <p:spPr>
            <a:xfrm>
              <a:off x="8280654" y="203453"/>
              <a:ext cx="3779520" cy="2725420"/>
            </a:xfrm>
            <a:custGeom>
              <a:avLst/>
              <a:gdLst/>
              <a:ahLst/>
              <a:cxnLst/>
              <a:rect l="l" t="t" r="r" b="b"/>
              <a:pathLst>
                <a:path w="3779520" h="2725420">
                  <a:moveTo>
                    <a:pt x="0" y="1362456"/>
                  </a:moveTo>
                  <a:lnTo>
                    <a:pt x="805" y="1322283"/>
                  </a:lnTo>
                  <a:lnTo>
                    <a:pt x="3207" y="1282400"/>
                  </a:lnTo>
                  <a:lnTo>
                    <a:pt x="7184" y="1242821"/>
                  </a:lnTo>
                  <a:lnTo>
                    <a:pt x="12713" y="1203562"/>
                  </a:lnTo>
                  <a:lnTo>
                    <a:pt x="19772" y="1164640"/>
                  </a:lnTo>
                  <a:lnTo>
                    <a:pt x="28340" y="1126071"/>
                  </a:lnTo>
                  <a:lnTo>
                    <a:pt x="38393" y="1087870"/>
                  </a:lnTo>
                  <a:lnTo>
                    <a:pt x="49909" y="1050053"/>
                  </a:lnTo>
                  <a:lnTo>
                    <a:pt x="62868" y="1012637"/>
                  </a:lnTo>
                  <a:lnTo>
                    <a:pt x="77245" y="975637"/>
                  </a:lnTo>
                  <a:lnTo>
                    <a:pt x="93020" y="939070"/>
                  </a:lnTo>
                  <a:lnTo>
                    <a:pt x="110170" y="902951"/>
                  </a:lnTo>
                  <a:lnTo>
                    <a:pt x="128673" y="867296"/>
                  </a:lnTo>
                  <a:lnTo>
                    <a:pt x="148506" y="832121"/>
                  </a:lnTo>
                  <a:lnTo>
                    <a:pt x="169648" y="797443"/>
                  </a:lnTo>
                  <a:lnTo>
                    <a:pt x="192077" y="763277"/>
                  </a:lnTo>
                  <a:lnTo>
                    <a:pt x="215770" y="729639"/>
                  </a:lnTo>
                  <a:lnTo>
                    <a:pt x="240705" y="696545"/>
                  </a:lnTo>
                  <a:lnTo>
                    <a:pt x="266860" y="664011"/>
                  </a:lnTo>
                  <a:lnTo>
                    <a:pt x="294212" y="632054"/>
                  </a:lnTo>
                  <a:lnTo>
                    <a:pt x="322741" y="600688"/>
                  </a:lnTo>
                  <a:lnTo>
                    <a:pt x="352423" y="569931"/>
                  </a:lnTo>
                  <a:lnTo>
                    <a:pt x="383236" y="539797"/>
                  </a:lnTo>
                  <a:lnTo>
                    <a:pt x="415158" y="510304"/>
                  </a:lnTo>
                  <a:lnTo>
                    <a:pt x="448168" y="481466"/>
                  </a:lnTo>
                  <a:lnTo>
                    <a:pt x="482242" y="453301"/>
                  </a:lnTo>
                  <a:lnTo>
                    <a:pt x="517360" y="425823"/>
                  </a:lnTo>
                  <a:lnTo>
                    <a:pt x="553497" y="399049"/>
                  </a:lnTo>
                  <a:lnTo>
                    <a:pt x="590633" y="372995"/>
                  </a:lnTo>
                  <a:lnTo>
                    <a:pt x="628746" y="347677"/>
                  </a:lnTo>
                  <a:lnTo>
                    <a:pt x="667812" y="323111"/>
                  </a:lnTo>
                  <a:lnTo>
                    <a:pt x="707811" y="299312"/>
                  </a:lnTo>
                  <a:lnTo>
                    <a:pt x="748719" y="276297"/>
                  </a:lnTo>
                  <a:lnTo>
                    <a:pt x="790515" y="254082"/>
                  </a:lnTo>
                  <a:lnTo>
                    <a:pt x="833177" y="232683"/>
                  </a:lnTo>
                  <a:lnTo>
                    <a:pt x="876681" y="212115"/>
                  </a:lnTo>
                  <a:lnTo>
                    <a:pt x="921007" y="192394"/>
                  </a:lnTo>
                  <a:lnTo>
                    <a:pt x="966132" y="173538"/>
                  </a:lnTo>
                  <a:lnTo>
                    <a:pt x="1012034" y="155561"/>
                  </a:lnTo>
                  <a:lnTo>
                    <a:pt x="1058691" y="138479"/>
                  </a:lnTo>
                  <a:lnTo>
                    <a:pt x="1106080" y="122309"/>
                  </a:lnTo>
                  <a:lnTo>
                    <a:pt x="1154179" y="107066"/>
                  </a:lnTo>
                  <a:lnTo>
                    <a:pt x="1202967" y="92767"/>
                  </a:lnTo>
                  <a:lnTo>
                    <a:pt x="1252421" y="79428"/>
                  </a:lnTo>
                  <a:lnTo>
                    <a:pt x="1302519" y="67063"/>
                  </a:lnTo>
                  <a:lnTo>
                    <a:pt x="1353239" y="55690"/>
                  </a:lnTo>
                  <a:lnTo>
                    <a:pt x="1404558" y="45325"/>
                  </a:lnTo>
                  <a:lnTo>
                    <a:pt x="1456455" y="35982"/>
                  </a:lnTo>
                  <a:lnTo>
                    <a:pt x="1508907" y="27679"/>
                  </a:lnTo>
                  <a:lnTo>
                    <a:pt x="1561892" y="20432"/>
                  </a:lnTo>
                  <a:lnTo>
                    <a:pt x="1615388" y="14255"/>
                  </a:lnTo>
                  <a:lnTo>
                    <a:pt x="1669373" y="9166"/>
                  </a:lnTo>
                  <a:lnTo>
                    <a:pt x="1723825" y="5179"/>
                  </a:lnTo>
                  <a:lnTo>
                    <a:pt x="1778722" y="2312"/>
                  </a:lnTo>
                  <a:lnTo>
                    <a:pt x="1834040" y="580"/>
                  </a:lnTo>
                  <a:lnTo>
                    <a:pt x="1889760" y="0"/>
                  </a:lnTo>
                  <a:lnTo>
                    <a:pt x="1945479" y="580"/>
                  </a:lnTo>
                  <a:lnTo>
                    <a:pt x="2000797" y="2312"/>
                  </a:lnTo>
                  <a:lnTo>
                    <a:pt x="2055694" y="5179"/>
                  </a:lnTo>
                  <a:lnTo>
                    <a:pt x="2110146" y="9166"/>
                  </a:lnTo>
                  <a:lnTo>
                    <a:pt x="2164131" y="14255"/>
                  </a:lnTo>
                  <a:lnTo>
                    <a:pt x="2217627" y="20432"/>
                  </a:lnTo>
                  <a:lnTo>
                    <a:pt x="2270612" y="27679"/>
                  </a:lnTo>
                  <a:lnTo>
                    <a:pt x="2323064" y="35982"/>
                  </a:lnTo>
                  <a:lnTo>
                    <a:pt x="2374961" y="45325"/>
                  </a:lnTo>
                  <a:lnTo>
                    <a:pt x="2426280" y="55690"/>
                  </a:lnTo>
                  <a:lnTo>
                    <a:pt x="2477000" y="67063"/>
                  </a:lnTo>
                  <a:lnTo>
                    <a:pt x="2527098" y="79428"/>
                  </a:lnTo>
                  <a:lnTo>
                    <a:pt x="2576552" y="92767"/>
                  </a:lnTo>
                  <a:lnTo>
                    <a:pt x="2625340" y="107066"/>
                  </a:lnTo>
                  <a:lnTo>
                    <a:pt x="2673439" y="122309"/>
                  </a:lnTo>
                  <a:lnTo>
                    <a:pt x="2720828" y="138479"/>
                  </a:lnTo>
                  <a:lnTo>
                    <a:pt x="2767485" y="155561"/>
                  </a:lnTo>
                  <a:lnTo>
                    <a:pt x="2813387" y="173538"/>
                  </a:lnTo>
                  <a:lnTo>
                    <a:pt x="2858512" y="192394"/>
                  </a:lnTo>
                  <a:lnTo>
                    <a:pt x="2902838" y="212115"/>
                  </a:lnTo>
                  <a:lnTo>
                    <a:pt x="2946342" y="232683"/>
                  </a:lnTo>
                  <a:lnTo>
                    <a:pt x="2989004" y="254082"/>
                  </a:lnTo>
                  <a:lnTo>
                    <a:pt x="3030800" y="276297"/>
                  </a:lnTo>
                  <a:lnTo>
                    <a:pt x="3071708" y="299312"/>
                  </a:lnTo>
                  <a:lnTo>
                    <a:pt x="3111707" y="323111"/>
                  </a:lnTo>
                  <a:lnTo>
                    <a:pt x="3150773" y="347677"/>
                  </a:lnTo>
                  <a:lnTo>
                    <a:pt x="3188886" y="372995"/>
                  </a:lnTo>
                  <a:lnTo>
                    <a:pt x="3226022" y="399049"/>
                  </a:lnTo>
                  <a:lnTo>
                    <a:pt x="3262159" y="425823"/>
                  </a:lnTo>
                  <a:lnTo>
                    <a:pt x="3297277" y="453301"/>
                  </a:lnTo>
                  <a:lnTo>
                    <a:pt x="3331351" y="481466"/>
                  </a:lnTo>
                  <a:lnTo>
                    <a:pt x="3364361" y="510304"/>
                  </a:lnTo>
                  <a:lnTo>
                    <a:pt x="3396283" y="539797"/>
                  </a:lnTo>
                  <a:lnTo>
                    <a:pt x="3427096" y="569931"/>
                  </a:lnTo>
                  <a:lnTo>
                    <a:pt x="3456778" y="600688"/>
                  </a:lnTo>
                  <a:lnTo>
                    <a:pt x="3485307" y="632054"/>
                  </a:lnTo>
                  <a:lnTo>
                    <a:pt x="3512659" y="664011"/>
                  </a:lnTo>
                  <a:lnTo>
                    <a:pt x="3538814" y="696545"/>
                  </a:lnTo>
                  <a:lnTo>
                    <a:pt x="3563749" y="729639"/>
                  </a:lnTo>
                  <a:lnTo>
                    <a:pt x="3587442" y="763277"/>
                  </a:lnTo>
                  <a:lnTo>
                    <a:pt x="3609871" y="797443"/>
                  </a:lnTo>
                  <a:lnTo>
                    <a:pt x="3631013" y="832121"/>
                  </a:lnTo>
                  <a:lnTo>
                    <a:pt x="3650846" y="867296"/>
                  </a:lnTo>
                  <a:lnTo>
                    <a:pt x="3669349" y="902951"/>
                  </a:lnTo>
                  <a:lnTo>
                    <a:pt x="3686499" y="939070"/>
                  </a:lnTo>
                  <a:lnTo>
                    <a:pt x="3702274" y="975637"/>
                  </a:lnTo>
                  <a:lnTo>
                    <a:pt x="3716651" y="1012637"/>
                  </a:lnTo>
                  <a:lnTo>
                    <a:pt x="3729610" y="1050053"/>
                  </a:lnTo>
                  <a:lnTo>
                    <a:pt x="3741126" y="1087870"/>
                  </a:lnTo>
                  <a:lnTo>
                    <a:pt x="3751179" y="1126071"/>
                  </a:lnTo>
                  <a:lnTo>
                    <a:pt x="3759747" y="1164640"/>
                  </a:lnTo>
                  <a:lnTo>
                    <a:pt x="3766806" y="1203562"/>
                  </a:lnTo>
                  <a:lnTo>
                    <a:pt x="3772335" y="1242821"/>
                  </a:lnTo>
                  <a:lnTo>
                    <a:pt x="3776312" y="1282400"/>
                  </a:lnTo>
                  <a:lnTo>
                    <a:pt x="3778714" y="1322283"/>
                  </a:lnTo>
                  <a:lnTo>
                    <a:pt x="3779520" y="1362456"/>
                  </a:lnTo>
                  <a:lnTo>
                    <a:pt x="3778714" y="1402628"/>
                  </a:lnTo>
                  <a:lnTo>
                    <a:pt x="3776312" y="1442511"/>
                  </a:lnTo>
                  <a:lnTo>
                    <a:pt x="3772335" y="1482090"/>
                  </a:lnTo>
                  <a:lnTo>
                    <a:pt x="3766806" y="1521349"/>
                  </a:lnTo>
                  <a:lnTo>
                    <a:pt x="3759747" y="1560271"/>
                  </a:lnTo>
                  <a:lnTo>
                    <a:pt x="3751179" y="1598840"/>
                  </a:lnTo>
                  <a:lnTo>
                    <a:pt x="3741126" y="1637041"/>
                  </a:lnTo>
                  <a:lnTo>
                    <a:pt x="3729610" y="1674858"/>
                  </a:lnTo>
                  <a:lnTo>
                    <a:pt x="3716651" y="1712274"/>
                  </a:lnTo>
                  <a:lnTo>
                    <a:pt x="3702274" y="1749274"/>
                  </a:lnTo>
                  <a:lnTo>
                    <a:pt x="3686499" y="1785841"/>
                  </a:lnTo>
                  <a:lnTo>
                    <a:pt x="3669349" y="1821960"/>
                  </a:lnTo>
                  <a:lnTo>
                    <a:pt x="3650846" y="1857615"/>
                  </a:lnTo>
                  <a:lnTo>
                    <a:pt x="3631013" y="1892790"/>
                  </a:lnTo>
                  <a:lnTo>
                    <a:pt x="3609871" y="1927468"/>
                  </a:lnTo>
                  <a:lnTo>
                    <a:pt x="3587442" y="1961634"/>
                  </a:lnTo>
                  <a:lnTo>
                    <a:pt x="3563749" y="1995272"/>
                  </a:lnTo>
                  <a:lnTo>
                    <a:pt x="3538814" y="2028366"/>
                  </a:lnTo>
                  <a:lnTo>
                    <a:pt x="3512659" y="2060900"/>
                  </a:lnTo>
                  <a:lnTo>
                    <a:pt x="3485307" y="2092857"/>
                  </a:lnTo>
                  <a:lnTo>
                    <a:pt x="3456778" y="2124223"/>
                  </a:lnTo>
                  <a:lnTo>
                    <a:pt x="3427096" y="2154980"/>
                  </a:lnTo>
                  <a:lnTo>
                    <a:pt x="3396283" y="2185114"/>
                  </a:lnTo>
                  <a:lnTo>
                    <a:pt x="3364361" y="2214607"/>
                  </a:lnTo>
                  <a:lnTo>
                    <a:pt x="3331351" y="2243445"/>
                  </a:lnTo>
                  <a:lnTo>
                    <a:pt x="3297277" y="2271610"/>
                  </a:lnTo>
                  <a:lnTo>
                    <a:pt x="3262159" y="2299088"/>
                  </a:lnTo>
                  <a:lnTo>
                    <a:pt x="3226022" y="2325862"/>
                  </a:lnTo>
                  <a:lnTo>
                    <a:pt x="3188886" y="2351916"/>
                  </a:lnTo>
                  <a:lnTo>
                    <a:pt x="3150773" y="2377234"/>
                  </a:lnTo>
                  <a:lnTo>
                    <a:pt x="3111707" y="2401800"/>
                  </a:lnTo>
                  <a:lnTo>
                    <a:pt x="3071708" y="2425599"/>
                  </a:lnTo>
                  <a:lnTo>
                    <a:pt x="3030800" y="2448614"/>
                  </a:lnTo>
                  <a:lnTo>
                    <a:pt x="2989004" y="2470829"/>
                  </a:lnTo>
                  <a:lnTo>
                    <a:pt x="2946342" y="2492228"/>
                  </a:lnTo>
                  <a:lnTo>
                    <a:pt x="2902838" y="2512796"/>
                  </a:lnTo>
                  <a:lnTo>
                    <a:pt x="2858512" y="2532517"/>
                  </a:lnTo>
                  <a:lnTo>
                    <a:pt x="2813387" y="2551373"/>
                  </a:lnTo>
                  <a:lnTo>
                    <a:pt x="2767485" y="2569350"/>
                  </a:lnTo>
                  <a:lnTo>
                    <a:pt x="2720828" y="2586432"/>
                  </a:lnTo>
                  <a:lnTo>
                    <a:pt x="2673439" y="2602602"/>
                  </a:lnTo>
                  <a:lnTo>
                    <a:pt x="2625340" y="2617845"/>
                  </a:lnTo>
                  <a:lnTo>
                    <a:pt x="2576552" y="2632144"/>
                  </a:lnTo>
                  <a:lnTo>
                    <a:pt x="2527098" y="2645483"/>
                  </a:lnTo>
                  <a:lnTo>
                    <a:pt x="2477000" y="2657848"/>
                  </a:lnTo>
                  <a:lnTo>
                    <a:pt x="2426280" y="2669221"/>
                  </a:lnTo>
                  <a:lnTo>
                    <a:pt x="2374961" y="2679586"/>
                  </a:lnTo>
                  <a:lnTo>
                    <a:pt x="2323064" y="2688929"/>
                  </a:lnTo>
                  <a:lnTo>
                    <a:pt x="2270612" y="2697232"/>
                  </a:lnTo>
                  <a:lnTo>
                    <a:pt x="2217627" y="2704479"/>
                  </a:lnTo>
                  <a:lnTo>
                    <a:pt x="2164131" y="2710656"/>
                  </a:lnTo>
                  <a:lnTo>
                    <a:pt x="2110146" y="2715745"/>
                  </a:lnTo>
                  <a:lnTo>
                    <a:pt x="2055694" y="2719732"/>
                  </a:lnTo>
                  <a:lnTo>
                    <a:pt x="2000797" y="2722599"/>
                  </a:lnTo>
                  <a:lnTo>
                    <a:pt x="1945479" y="2724331"/>
                  </a:lnTo>
                  <a:lnTo>
                    <a:pt x="1889760" y="2724912"/>
                  </a:lnTo>
                  <a:lnTo>
                    <a:pt x="1834040" y="2724331"/>
                  </a:lnTo>
                  <a:lnTo>
                    <a:pt x="1778722" y="2722599"/>
                  </a:lnTo>
                  <a:lnTo>
                    <a:pt x="1723825" y="2719732"/>
                  </a:lnTo>
                  <a:lnTo>
                    <a:pt x="1669373" y="2715745"/>
                  </a:lnTo>
                  <a:lnTo>
                    <a:pt x="1615388" y="2710656"/>
                  </a:lnTo>
                  <a:lnTo>
                    <a:pt x="1561892" y="2704479"/>
                  </a:lnTo>
                  <a:lnTo>
                    <a:pt x="1508907" y="2697232"/>
                  </a:lnTo>
                  <a:lnTo>
                    <a:pt x="1456455" y="2688929"/>
                  </a:lnTo>
                  <a:lnTo>
                    <a:pt x="1404558" y="2679586"/>
                  </a:lnTo>
                  <a:lnTo>
                    <a:pt x="1353239" y="2669221"/>
                  </a:lnTo>
                  <a:lnTo>
                    <a:pt x="1302519" y="2657848"/>
                  </a:lnTo>
                  <a:lnTo>
                    <a:pt x="1252421" y="2645483"/>
                  </a:lnTo>
                  <a:lnTo>
                    <a:pt x="1202967" y="2632144"/>
                  </a:lnTo>
                  <a:lnTo>
                    <a:pt x="1154179" y="2617845"/>
                  </a:lnTo>
                  <a:lnTo>
                    <a:pt x="1106080" y="2602602"/>
                  </a:lnTo>
                  <a:lnTo>
                    <a:pt x="1058691" y="2586432"/>
                  </a:lnTo>
                  <a:lnTo>
                    <a:pt x="1012034" y="2569350"/>
                  </a:lnTo>
                  <a:lnTo>
                    <a:pt x="966132" y="2551373"/>
                  </a:lnTo>
                  <a:lnTo>
                    <a:pt x="921007" y="2532517"/>
                  </a:lnTo>
                  <a:lnTo>
                    <a:pt x="876681" y="2512796"/>
                  </a:lnTo>
                  <a:lnTo>
                    <a:pt x="833177" y="2492228"/>
                  </a:lnTo>
                  <a:lnTo>
                    <a:pt x="790515" y="2470829"/>
                  </a:lnTo>
                  <a:lnTo>
                    <a:pt x="748719" y="2448614"/>
                  </a:lnTo>
                  <a:lnTo>
                    <a:pt x="707811" y="2425599"/>
                  </a:lnTo>
                  <a:lnTo>
                    <a:pt x="667812" y="2401800"/>
                  </a:lnTo>
                  <a:lnTo>
                    <a:pt x="628746" y="2377234"/>
                  </a:lnTo>
                  <a:lnTo>
                    <a:pt x="590633" y="2351916"/>
                  </a:lnTo>
                  <a:lnTo>
                    <a:pt x="553497" y="2325862"/>
                  </a:lnTo>
                  <a:lnTo>
                    <a:pt x="517360" y="2299088"/>
                  </a:lnTo>
                  <a:lnTo>
                    <a:pt x="482242" y="2271610"/>
                  </a:lnTo>
                  <a:lnTo>
                    <a:pt x="448168" y="2243445"/>
                  </a:lnTo>
                  <a:lnTo>
                    <a:pt x="415158" y="2214607"/>
                  </a:lnTo>
                  <a:lnTo>
                    <a:pt x="383236" y="2185114"/>
                  </a:lnTo>
                  <a:lnTo>
                    <a:pt x="352423" y="2154980"/>
                  </a:lnTo>
                  <a:lnTo>
                    <a:pt x="322741" y="2124223"/>
                  </a:lnTo>
                  <a:lnTo>
                    <a:pt x="294212" y="2092857"/>
                  </a:lnTo>
                  <a:lnTo>
                    <a:pt x="266860" y="2060900"/>
                  </a:lnTo>
                  <a:lnTo>
                    <a:pt x="240705" y="2028366"/>
                  </a:lnTo>
                  <a:lnTo>
                    <a:pt x="215770" y="1995272"/>
                  </a:lnTo>
                  <a:lnTo>
                    <a:pt x="192077" y="1961634"/>
                  </a:lnTo>
                  <a:lnTo>
                    <a:pt x="169648" y="1927468"/>
                  </a:lnTo>
                  <a:lnTo>
                    <a:pt x="148506" y="1892790"/>
                  </a:lnTo>
                  <a:lnTo>
                    <a:pt x="128673" y="1857615"/>
                  </a:lnTo>
                  <a:lnTo>
                    <a:pt x="110170" y="1821960"/>
                  </a:lnTo>
                  <a:lnTo>
                    <a:pt x="93020" y="1785841"/>
                  </a:lnTo>
                  <a:lnTo>
                    <a:pt x="77245" y="1749274"/>
                  </a:lnTo>
                  <a:lnTo>
                    <a:pt x="62868" y="1712274"/>
                  </a:lnTo>
                  <a:lnTo>
                    <a:pt x="49909" y="1674858"/>
                  </a:lnTo>
                  <a:lnTo>
                    <a:pt x="38393" y="1637041"/>
                  </a:lnTo>
                  <a:lnTo>
                    <a:pt x="28340" y="1598840"/>
                  </a:lnTo>
                  <a:lnTo>
                    <a:pt x="19772" y="1560271"/>
                  </a:lnTo>
                  <a:lnTo>
                    <a:pt x="12713" y="1521349"/>
                  </a:lnTo>
                  <a:lnTo>
                    <a:pt x="7184" y="1482090"/>
                  </a:lnTo>
                  <a:lnTo>
                    <a:pt x="3207" y="1442511"/>
                  </a:lnTo>
                  <a:lnTo>
                    <a:pt x="805" y="1402628"/>
                  </a:lnTo>
                  <a:lnTo>
                    <a:pt x="0" y="1362456"/>
                  </a:lnTo>
                  <a:close/>
                </a:path>
              </a:pathLst>
            </a:custGeom>
            <a:ln w="3810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object 9"/>
            <p:cNvPicPr/>
            <p:nvPr/>
          </p:nvPicPr>
          <p:blipFill>
            <a:blip r:embed="rId6" cstate="print"/>
            <a:stretch>
              <a:fillRect/>
            </a:stretch>
          </p:blipFill>
          <p:spPr>
            <a:xfrm>
              <a:off x="5603747" y="3023615"/>
              <a:ext cx="5902452" cy="3834380"/>
            </a:xfrm>
            <a:prstGeom prst="rect">
              <a:avLst/>
            </a:prstGeom>
          </p:spPr>
        </p:pic>
        <p:pic>
          <p:nvPicPr>
            <p:cNvPr id="10" name="object 10"/>
            <p:cNvPicPr/>
            <p:nvPr/>
          </p:nvPicPr>
          <p:blipFill>
            <a:blip r:embed="rId7" cstate="print"/>
            <a:stretch>
              <a:fillRect/>
            </a:stretch>
          </p:blipFill>
          <p:spPr>
            <a:xfrm>
              <a:off x="7178040" y="5868924"/>
              <a:ext cx="2458211" cy="405383"/>
            </a:xfrm>
            <a:prstGeom prst="rect">
              <a:avLst/>
            </a:prstGeom>
          </p:spPr>
        </p:pic>
        <p:sp>
          <p:nvSpPr>
            <p:cNvPr id="11" name="object 11"/>
            <p:cNvSpPr/>
            <p:nvPr/>
          </p:nvSpPr>
          <p:spPr>
            <a:xfrm>
              <a:off x="7403972" y="5038344"/>
              <a:ext cx="387350" cy="314960"/>
            </a:xfrm>
            <a:custGeom>
              <a:avLst/>
              <a:gdLst/>
              <a:ahLst/>
              <a:cxnLst/>
              <a:rect l="l" t="t" r="r" b="b"/>
              <a:pathLst>
                <a:path w="387350" h="314960">
                  <a:moveTo>
                    <a:pt x="310784" y="285605"/>
                  </a:moveTo>
                  <a:lnTo>
                    <a:pt x="305561" y="314451"/>
                  </a:lnTo>
                  <a:lnTo>
                    <a:pt x="387223" y="290448"/>
                  </a:lnTo>
                  <a:lnTo>
                    <a:pt x="385021" y="288797"/>
                  </a:lnTo>
                  <a:lnTo>
                    <a:pt x="322072" y="288797"/>
                  </a:lnTo>
                  <a:lnTo>
                    <a:pt x="310784" y="285605"/>
                  </a:lnTo>
                  <a:close/>
                </a:path>
                <a:path w="387350" h="314960">
                  <a:moveTo>
                    <a:pt x="314338" y="265974"/>
                  </a:moveTo>
                  <a:lnTo>
                    <a:pt x="310784" y="285605"/>
                  </a:lnTo>
                  <a:lnTo>
                    <a:pt x="322072" y="288797"/>
                  </a:lnTo>
                  <a:lnTo>
                    <a:pt x="327532" y="269620"/>
                  </a:lnTo>
                  <a:lnTo>
                    <a:pt x="314338" y="265974"/>
                  </a:lnTo>
                  <a:close/>
                </a:path>
                <a:path w="387350" h="314960">
                  <a:moveTo>
                    <a:pt x="319150" y="239394"/>
                  </a:moveTo>
                  <a:lnTo>
                    <a:pt x="314338" y="265974"/>
                  </a:lnTo>
                  <a:lnTo>
                    <a:pt x="327532" y="269620"/>
                  </a:lnTo>
                  <a:lnTo>
                    <a:pt x="322072" y="288797"/>
                  </a:lnTo>
                  <a:lnTo>
                    <a:pt x="385021" y="288797"/>
                  </a:lnTo>
                  <a:lnTo>
                    <a:pt x="319150" y="239394"/>
                  </a:lnTo>
                  <a:close/>
                </a:path>
                <a:path w="387350" h="314960">
                  <a:moveTo>
                    <a:pt x="202719" y="137921"/>
                  </a:moveTo>
                  <a:lnTo>
                    <a:pt x="182879" y="137921"/>
                  </a:lnTo>
                  <a:lnTo>
                    <a:pt x="183133" y="139445"/>
                  </a:lnTo>
                  <a:lnTo>
                    <a:pt x="185166" y="164210"/>
                  </a:lnTo>
                  <a:lnTo>
                    <a:pt x="185166" y="164718"/>
                  </a:lnTo>
                  <a:lnTo>
                    <a:pt x="188595" y="178815"/>
                  </a:lnTo>
                  <a:lnTo>
                    <a:pt x="211200" y="219709"/>
                  </a:lnTo>
                  <a:lnTo>
                    <a:pt x="248157" y="254507"/>
                  </a:lnTo>
                  <a:lnTo>
                    <a:pt x="295401" y="281050"/>
                  </a:lnTo>
                  <a:lnTo>
                    <a:pt x="295782" y="281304"/>
                  </a:lnTo>
                  <a:lnTo>
                    <a:pt x="296418" y="281558"/>
                  </a:lnTo>
                  <a:lnTo>
                    <a:pt x="296925" y="281685"/>
                  </a:lnTo>
                  <a:lnTo>
                    <a:pt x="310784" y="285605"/>
                  </a:lnTo>
                  <a:lnTo>
                    <a:pt x="314338" y="265974"/>
                  </a:lnTo>
                  <a:lnTo>
                    <a:pt x="304098" y="263143"/>
                  </a:lnTo>
                  <a:lnTo>
                    <a:pt x="303783" y="263143"/>
                  </a:lnTo>
                  <a:lnTo>
                    <a:pt x="302259" y="262635"/>
                  </a:lnTo>
                  <a:lnTo>
                    <a:pt x="302705" y="262635"/>
                  </a:lnTo>
                  <a:lnTo>
                    <a:pt x="288417" y="255904"/>
                  </a:lnTo>
                  <a:lnTo>
                    <a:pt x="273938" y="247903"/>
                  </a:lnTo>
                  <a:lnTo>
                    <a:pt x="236981" y="218947"/>
                  </a:lnTo>
                  <a:lnTo>
                    <a:pt x="212598" y="185546"/>
                  </a:lnTo>
                  <a:lnTo>
                    <a:pt x="204966" y="162432"/>
                  </a:lnTo>
                  <a:lnTo>
                    <a:pt x="204726" y="161688"/>
                  </a:lnTo>
                  <a:lnTo>
                    <a:pt x="204718" y="160908"/>
                  </a:lnTo>
                  <a:lnTo>
                    <a:pt x="202719" y="137921"/>
                  </a:lnTo>
                  <a:close/>
                </a:path>
                <a:path w="387350" h="314960">
                  <a:moveTo>
                    <a:pt x="302259" y="262635"/>
                  </a:moveTo>
                  <a:lnTo>
                    <a:pt x="303783" y="263143"/>
                  </a:lnTo>
                  <a:lnTo>
                    <a:pt x="303338" y="262933"/>
                  </a:lnTo>
                  <a:lnTo>
                    <a:pt x="302259" y="262635"/>
                  </a:lnTo>
                  <a:close/>
                </a:path>
                <a:path w="387350" h="314960">
                  <a:moveTo>
                    <a:pt x="303338" y="262933"/>
                  </a:moveTo>
                  <a:lnTo>
                    <a:pt x="303783" y="263143"/>
                  </a:lnTo>
                  <a:lnTo>
                    <a:pt x="304098" y="263143"/>
                  </a:lnTo>
                  <a:lnTo>
                    <a:pt x="303338" y="262933"/>
                  </a:lnTo>
                  <a:close/>
                </a:path>
                <a:path w="387350" h="314960">
                  <a:moveTo>
                    <a:pt x="302705" y="262635"/>
                  </a:moveTo>
                  <a:lnTo>
                    <a:pt x="302259" y="262635"/>
                  </a:lnTo>
                  <a:lnTo>
                    <a:pt x="303338" y="262933"/>
                  </a:lnTo>
                  <a:lnTo>
                    <a:pt x="302705" y="262635"/>
                  </a:lnTo>
                  <a:close/>
                </a:path>
                <a:path w="387350" h="314960">
                  <a:moveTo>
                    <a:pt x="204597" y="160908"/>
                  </a:moveTo>
                  <a:lnTo>
                    <a:pt x="204850" y="162432"/>
                  </a:lnTo>
                  <a:lnTo>
                    <a:pt x="204786" y="161688"/>
                  </a:lnTo>
                  <a:lnTo>
                    <a:pt x="204597" y="160908"/>
                  </a:lnTo>
                  <a:close/>
                </a:path>
                <a:path w="387350" h="314960">
                  <a:moveTo>
                    <a:pt x="204786" y="161688"/>
                  </a:moveTo>
                  <a:lnTo>
                    <a:pt x="204850" y="162432"/>
                  </a:lnTo>
                  <a:lnTo>
                    <a:pt x="204786" y="161688"/>
                  </a:lnTo>
                  <a:close/>
                </a:path>
                <a:path w="387350" h="314960">
                  <a:moveTo>
                    <a:pt x="204718" y="160908"/>
                  </a:moveTo>
                  <a:lnTo>
                    <a:pt x="204786" y="161688"/>
                  </a:lnTo>
                  <a:lnTo>
                    <a:pt x="204718" y="160908"/>
                  </a:lnTo>
                  <a:close/>
                </a:path>
                <a:path w="387350" h="314960">
                  <a:moveTo>
                    <a:pt x="182947" y="138700"/>
                  </a:moveTo>
                  <a:lnTo>
                    <a:pt x="183012" y="139445"/>
                  </a:lnTo>
                  <a:lnTo>
                    <a:pt x="182947" y="138700"/>
                  </a:lnTo>
                  <a:close/>
                </a:path>
                <a:path w="387350" h="314960">
                  <a:moveTo>
                    <a:pt x="182879" y="137921"/>
                  </a:moveTo>
                  <a:lnTo>
                    <a:pt x="182947" y="138700"/>
                  </a:lnTo>
                  <a:lnTo>
                    <a:pt x="183133" y="139445"/>
                  </a:lnTo>
                  <a:lnTo>
                    <a:pt x="182879" y="137921"/>
                  </a:lnTo>
                  <a:close/>
                </a:path>
                <a:path w="387350" h="314960">
                  <a:moveTo>
                    <a:pt x="761" y="0"/>
                  </a:moveTo>
                  <a:lnTo>
                    <a:pt x="0" y="19811"/>
                  </a:lnTo>
                  <a:lnTo>
                    <a:pt x="18033" y="20573"/>
                  </a:lnTo>
                  <a:lnTo>
                    <a:pt x="35178" y="22859"/>
                  </a:lnTo>
                  <a:lnTo>
                    <a:pt x="84581" y="37591"/>
                  </a:lnTo>
                  <a:lnTo>
                    <a:pt x="127888" y="61975"/>
                  </a:lnTo>
                  <a:lnTo>
                    <a:pt x="161162" y="93217"/>
                  </a:lnTo>
                  <a:lnTo>
                    <a:pt x="180212" y="127761"/>
                  </a:lnTo>
                  <a:lnTo>
                    <a:pt x="182947" y="138700"/>
                  </a:lnTo>
                  <a:lnTo>
                    <a:pt x="182879" y="137921"/>
                  </a:lnTo>
                  <a:lnTo>
                    <a:pt x="202719" y="137921"/>
                  </a:lnTo>
                  <a:lnTo>
                    <a:pt x="202565" y="136143"/>
                  </a:lnTo>
                  <a:lnTo>
                    <a:pt x="202565" y="135635"/>
                  </a:lnTo>
                  <a:lnTo>
                    <a:pt x="185293" y="92836"/>
                  </a:lnTo>
                  <a:lnTo>
                    <a:pt x="152526" y="56260"/>
                  </a:lnTo>
                  <a:lnTo>
                    <a:pt x="108330" y="26796"/>
                  </a:lnTo>
                  <a:lnTo>
                    <a:pt x="56260" y="7111"/>
                  </a:lnTo>
                  <a:lnTo>
                    <a:pt x="18923" y="761"/>
                  </a:lnTo>
                  <a:lnTo>
                    <a:pt x="761"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7680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txBox="1"/>
          <p:nvPr/>
        </p:nvSpPr>
        <p:spPr>
          <a:xfrm>
            <a:off x="11968513" y="3222776"/>
            <a:ext cx="137160" cy="1094105"/>
          </a:xfrm>
          <a:prstGeom prst="rect">
            <a:avLst/>
          </a:prstGeom>
        </p:spPr>
        <p:txBody>
          <a:bodyPr vert="vert270" wrap="square" lIns="0" tIns="6350" rIns="0" bIns="0" rtlCol="0">
            <a:spAutoFit/>
          </a:bodyPr>
          <a:lstStyle/>
          <a:p>
            <a:pPr marL="12700" marR="0" lvl="0" indent="0" algn="l" defTabSz="914400" rtl="0" eaLnBrk="1" fontAlgn="auto" latinLnBrk="0" hangingPunct="1">
              <a:lnSpc>
                <a:spcPct val="100000"/>
              </a:lnSpc>
              <a:spcBef>
                <a:spcPts val="50"/>
              </a:spcBef>
              <a:spcAft>
                <a:spcPts val="0"/>
              </a:spcAft>
              <a:buClrTx/>
              <a:buSzTx/>
              <a:buFontTx/>
              <a:buNone/>
              <a:tabLst/>
              <a:defRPr/>
            </a:pPr>
            <a:r>
              <a:rPr kumimoji="0" sz="750" b="0" i="0" u="none" strike="noStrike" kern="1200" cap="none" spc="135" normalizeH="0" baseline="0" noProof="0" dirty="0">
                <a:ln>
                  <a:noFill/>
                </a:ln>
                <a:solidFill>
                  <a:srgbClr val="FFFFFF"/>
                </a:solidFill>
                <a:effectLst/>
                <a:uLnTx/>
                <a:uFillTx/>
                <a:latin typeface="Trebuchet MS"/>
                <a:ea typeface="+mn-ea"/>
                <a:cs typeface="Trebuchet MS"/>
              </a:rPr>
              <a:t>©</a:t>
            </a:r>
            <a:r>
              <a:rPr kumimoji="0" sz="750" b="0" i="0" u="none" strike="noStrike" kern="1200" cap="none" spc="25" normalizeH="0" baseline="0" noProof="0" dirty="0">
                <a:ln>
                  <a:noFill/>
                </a:ln>
                <a:solidFill>
                  <a:srgbClr val="FFFFFF"/>
                </a:solidFill>
                <a:effectLst/>
                <a:uLnTx/>
                <a:uFillTx/>
                <a:latin typeface="Trebuchet MS"/>
                <a:ea typeface="+mn-ea"/>
                <a:cs typeface="Trebuchet MS"/>
              </a:rPr>
              <a:t> </a:t>
            </a:r>
            <a:r>
              <a:rPr kumimoji="0" sz="750" b="0" i="0" u="none" strike="noStrike" kern="1200" cap="none" spc="0" normalizeH="0" baseline="0" noProof="0" dirty="0">
                <a:ln>
                  <a:noFill/>
                </a:ln>
                <a:solidFill>
                  <a:srgbClr val="FFFFFF"/>
                </a:solidFill>
                <a:effectLst/>
                <a:uLnTx/>
                <a:uFillTx/>
                <a:latin typeface="Trebuchet MS"/>
                <a:ea typeface="+mn-ea"/>
                <a:cs typeface="Trebuchet MS"/>
              </a:rPr>
              <a:t>European</a:t>
            </a:r>
            <a:r>
              <a:rPr kumimoji="0" sz="750" b="0" i="0" u="none" strike="noStrike" kern="1200" cap="none" spc="-20" normalizeH="0" baseline="0" noProof="0" dirty="0">
                <a:ln>
                  <a:noFill/>
                </a:ln>
                <a:solidFill>
                  <a:srgbClr val="FFFFFF"/>
                </a:solidFill>
                <a:effectLst/>
                <a:uLnTx/>
                <a:uFillTx/>
                <a:latin typeface="Trebuchet MS"/>
                <a:ea typeface="+mn-ea"/>
                <a:cs typeface="Trebuchet MS"/>
              </a:rPr>
              <a:t> </a:t>
            </a:r>
            <a:r>
              <a:rPr kumimoji="0" sz="750" b="0" i="0" u="none" strike="noStrike" kern="1200" cap="none" spc="-10" normalizeH="0" baseline="0" noProof="0" dirty="0">
                <a:ln>
                  <a:noFill/>
                </a:ln>
                <a:solidFill>
                  <a:srgbClr val="FFFFFF"/>
                </a:solidFill>
                <a:effectLst/>
                <a:uLnTx/>
                <a:uFillTx/>
                <a:latin typeface="Trebuchet MS"/>
                <a:ea typeface="+mn-ea"/>
                <a:cs typeface="Trebuchet MS"/>
              </a:rPr>
              <a:t>Union,</a:t>
            </a:r>
            <a:r>
              <a:rPr kumimoji="0" sz="750" b="0" i="0" u="none" strike="noStrike" kern="1200" cap="none" spc="-5" normalizeH="0" baseline="0" noProof="0" dirty="0">
                <a:ln>
                  <a:noFill/>
                </a:ln>
                <a:solidFill>
                  <a:srgbClr val="FFFFFF"/>
                </a:solidFill>
                <a:effectLst/>
                <a:uLnTx/>
                <a:uFillTx/>
                <a:latin typeface="Trebuchet MS"/>
                <a:ea typeface="+mn-ea"/>
                <a:cs typeface="Trebuchet MS"/>
              </a:rPr>
              <a:t> </a:t>
            </a:r>
            <a:r>
              <a:rPr kumimoji="0" sz="750" b="0" i="0" u="none" strike="noStrike" kern="1200" cap="none" spc="-20" normalizeH="0" baseline="0" noProof="0" dirty="0">
                <a:ln>
                  <a:noFill/>
                </a:ln>
                <a:solidFill>
                  <a:srgbClr val="FFFFFF"/>
                </a:solidFill>
                <a:effectLst/>
                <a:uLnTx/>
                <a:uFillTx/>
                <a:latin typeface="Trebuchet MS"/>
                <a:ea typeface="+mn-ea"/>
                <a:cs typeface="Trebuchet MS"/>
              </a:rPr>
              <a:t>2023</a:t>
            </a:r>
            <a:endParaRPr kumimoji="0" sz="75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5" name="object 5"/>
          <p:cNvPicPr/>
          <p:nvPr/>
        </p:nvPicPr>
        <p:blipFill rotWithShape="1">
          <a:blip r:embed="rId3" cstate="print"/>
          <a:srcRect t="-12617" b="12617"/>
          <a:stretch/>
        </p:blipFill>
        <p:spPr>
          <a:xfrm>
            <a:off x="6222054" y="-491226"/>
            <a:ext cx="5660132" cy="5850872"/>
          </a:xfrm>
          <a:prstGeom prst="rect">
            <a:avLst/>
          </a:prstGeom>
          <a:ln>
            <a:no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id="{0E786008-D574-4982-B126-B9BCABDF29AD}"/>
              </a:ext>
            </a:extLst>
          </p:cNvPr>
          <p:cNvPicPr>
            <a:picLocks noChangeAspect="1"/>
          </p:cNvPicPr>
          <p:nvPr/>
        </p:nvPicPr>
        <p:blipFill>
          <a:blip r:embed="rId4"/>
          <a:stretch>
            <a:fillRect/>
          </a:stretch>
        </p:blipFill>
        <p:spPr>
          <a:xfrm>
            <a:off x="232095" y="120712"/>
            <a:ext cx="3808601" cy="2856451"/>
          </a:xfrm>
          <a:prstGeom prst="rect">
            <a:avLst/>
          </a:prstGeom>
          <a:ln>
            <a:noFill/>
          </a:ln>
          <a:effectLst>
            <a:softEdge rad="112500"/>
          </a:effectLst>
        </p:spPr>
      </p:pic>
      <p:pic>
        <p:nvPicPr>
          <p:cNvPr id="9" name="Εικόνα 8">
            <a:extLst>
              <a:ext uri="{FF2B5EF4-FFF2-40B4-BE49-F238E27FC236}">
                <a16:creationId xmlns:a16="http://schemas.microsoft.com/office/drawing/2014/main" id="{765B5A7B-14B5-4E4D-8A0A-6CD623ED82A2}"/>
              </a:ext>
            </a:extLst>
          </p:cNvPr>
          <p:cNvPicPr>
            <a:picLocks noChangeAspect="1"/>
          </p:cNvPicPr>
          <p:nvPr/>
        </p:nvPicPr>
        <p:blipFill>
          <a:blip r:embed="rId5"/>
          <a:stretch>
            <a:fillRect/>
          </a:stretch>
        </p:blipFill>
        <p:spPr>
          <a:xfrm>
            <a:off x="2283732" y="3222776"/>
            <a:ext cx="3812268" cy="2640862"/>
          </a:xfrm>
          <a:prstGeom prst="rect">
            <a:avLst/>
          </a:prstGeom>
          <a:ln>
            <a:noFill/>
          </a:ln>
          <a:effectLst>
            <a:softEdge rad="112500"/>
          </a:effectLst>
        </p:spPr>
      </p:pic>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a:t>Project showcase</a:t>
            </a:r>
          </a:p>
        </p:txBody>
      </p:sp>
      <p:sp>
        <p:nvSpPr>
          <p:cNvPr id="7" name="TextBox 6">
            <a:extLst>
              <a:ext uri="{FF2B5EF4-FFF2-40B4-BE49-F238E27FC236}">
                <a16:creationId xmlns:a16="http://schemas.microsoft.com/office/drawing/2014/main" id="{84B0DE39-A948-8B1A-EF08-D024CF1CE9AA}"/>
              </a:ext>
            </a:extLst>
          </p:cNvPr>
          <p:cNvSpPr txBox="1"/>
          <p:nvPr/>
        </p:nvSpPr>
        <p:spPr>
          <a:xfrm>
            <a:off x="555968" y="3429000"/>
            <a:ext cx="6036218" cy="1384995"/>
          </a:xfrm>
          <a:prstGeom prst="rect">
            <a:avLst/>
          </a:prstGeom>
          <a:noFill/>
        </p:spPr>
        <p:txBody>
          <a:bodyPr wrap="square" lIns="91440" tIns="45720" rIns="91440" bIns="45720" rtlCol="0" anchor="t">
            <a:spAutoFit/>
          </a:bodyPr>
          <a:lstStyle/>
          <a:p>
            <a:r>
              <a:rPr lang="it-IT" sz="2800" b="1" dirty="0" err="1">
                <a:solidFill>
                  <a:schemeClr val="accent1"/>
                </a:solidFill>
                <a:latin typeface="Arial"/>
                <a:cs typeface="Arial"/>
              </a:rPr>
              <a:t>Aki</a:t>
            </a:r>
            <a:r>
              <a:rPr lang="it-IT" sz="2800" b="1" dirty="0">
                <a:solidFill>
                  <a:schemeClr val="accent1"/>
                </a:solidFill>
                <a:latin typeface="Arial"/>
                <a:cs typeface="Arial"/>
              </a:rPr>
              <a:t> </a:t>
            </a:r>
            <a:r>
              <a:rPr lang="it-IT" sz="2800" b="1" dirty="0" err="1">
                <a:solidFill>
                  <a:schemeClr val="accent1"/>
                </a:solidFill>
                <a:latin typeface="Arial"/>
                <a:cs typeface="Arial"/>
              </a:rPr>
              <a:t>Ishiwa</a:t>
            </a:r>
            <a:endParaRPr lang="en-GB" sz="2800" b="1" dirty="0" err="1">
              <a:solidFill>
                <a:schemeClr val="accent1"/>
              </a:solidFill>
              <a:latin typeface="Arial"/>
              <a:cs typeface="Arial"/>
            </a:endParaRPr>
          </a:p>
          <a:p>
            <a:r>
              <a:rPr lang="en-US" sz="2800" dirty="0">
                <a:solidFill>
                  <a:schemeClr val="accent1"/>
                </a:solidFill>
                <a:latin typeface="Arial"/>
                <a:cs typeface="Arial"/>
              </a:rPr>
              <a:t>Head Policy Officer, Region Emilia Romagna</a:t>
            </a:r>
            <a:endParaRPr lang="en-GB" sz="2800" dirty="0">
              <a:solidFill>
                <a:schemeClr val="accent1"/>
              </a:solidFill>
              <a:latin typeface="Arial"/>
              <a:cs typeface="Arial"/>
            </a:endParaRPr>
          </a:p>
        </p:txBody>
      </p:sp>
      <p:pic>
        <p:nvPicPr>
          <p:cNvPr id="4" name="Picture 3" descr="Immagine che contiene Viso umano, persona, sorriso, vestiti&#10;&#10;Descrizione generata automaticamente">
            <a:extLst>
              <a:ext uri="{FF2B5EF4-FFF2-40B4-BE49-F238E27FC236}">
                <a16:creationId xmlns:a16="http://schemas.microsoft.com/office/drawing/2014/main" id="{448C2648-85F9-725E-1CE1-CE3DA8C5E161}"/>
              </a:ext>
            </a:extLst>
          </p:cNvPr>
          <p:cNvPicPr>
            <a:picLocks noChangeAspect="1"/>
          </p:cNvPicPr>
          <p:nvPr/>
        </p:nvPicPr>
        <p:blipFill>
          <a:blip r:embed="rId4"/>
          <a:srcRect t="11659" b="11659"/>
          <a:stretch/>
        </p:blipFill>
        <p:spPr>
          <a:xfrm>
            <a:off x="7135761" y="1968458"/>
            <a:ext cx="4110818" cy="4110818"/>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1351553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aria aperta, albero, pianta, montagna&#10;&#10;Descrizione generata automaticamente">
            <a:extLst>
              <a:ext uri="{FF2B5EF4-FFF2-40B4-BE49-F238E27FC236}">
                <a16:creationId xmlns:a16="http://schemas.microsoft.com/office/drawing/2014/main" id="{D5B1AE21-677B-FB6B-DB63-43F2A3B23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724" y="-1511831"/>
            <a:ext cx="10405174" cy="7803880"/>
          </a:xfrm>
          <a:prstGeom prst="rect">
            <a:avLst/>
          </a:prstGeom>
        </p:spPr>
      </p:pic>
      <p:sp>
        <p:nvSpPr>
          <p:cNvPr id="139" name="Triangolo"/>
          <p:cNvSpPr/>
          <p:nvPr/>
        </p:nvSpPr>
        <p:spPr>
          <a:xfrm rot="14103246">
            <a:off x="-8339304" y="-5230184"/>
            <a:ext cx="10960142" cy="8915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140" name="Triangolo"/>
          <p:cNvSpPr/>
          <p:nvPr/>
        </p:nvSpPr>
        <p:spPr>
          <a:xfrm rot="13666198">
            <a:off x="6439693" y="-5744026"/>
            <a:ext cx="10960142" cy="8915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141" name="E"/>
          <p:cNvSpPr/>
          <p:nvPr/>
        </p:nvSpPr>
        <p:spPr>
          <a:xfrm rot="11310170">
            <a:off x="6153635" y="6472566"/>
            <a:ext cx="10960142" cy="8915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3200">
                <a:solidFill>
                  <a:srgbClr val="FFFFFF"/>
                </a:solidFill>
                <a:latin typeface="Helvetica Neue Medium"/>
                <a:ea typeface="Helvetica Neue Medium"/>
                <a:cs typeface="Helvetica Neue Medium"/>
                <a:sym typeface="Helvetica Neue Medium"/>
              </a:defRPr>
            </a:lvl1pPr>
          </a:lstStyle>
          <a:p>
            <a:pPr algn="ctr" defTabSz="412750" hangingPunct="0"/>
            <a:r>
              <a:rPr sz="1600" kern="0"/>
              <a:t>E</a:t>
            </a:r>
          </a:p>
        </p:txBody>
      </p:sp>
      <p:sp>
        <p:nvSpPr>
          <p:cNvPr id="142" name="Triangolo"/>
          <p:cNvSpPr/>
          <p:nvPr/>
        </p:nvSpPr>
        <p:spPr>
          <a:xfrm rot="9877692">
            <a:off x="-6736344" y="7144517"/>
            <a:ext cx="10960142" cy="8915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145" name="Lorem ipsum dolor sit amet, consectetur adipiscing.…"/>
          <p:cNvSpPr txBox="1"/>
          <p:nvPr/>
        </p:nvSpPr>
        <p:spPr>
          <a:xfrm>
            <a:off x="1069696" y="5461701"/>
            <a:ext cx="1580241" cy="397545"/>
          </a:xfrm>
          <a:prstGeom prst="rect">
            <a:avLst/>
          </a:prstGeom>
          <a:solidFill>
            <a:srgbClr val="FFFF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p>
            <a:pPr defTabSz="1219169" hangingPunct="0">
              <a:defRPr sz="1000">
                <a:solidFill>
                  <a:srgbClr val="000000"/>
                </a:solidFill>
                <a:latin typeface="Raleway Medium"/>
                <a:ea typeface="Raleway Medium"/>
                <a:cs typeface="Raleway Medium"/>
                <a:sym typeface="Raleway Medium"/>
              </a:defRPr>
            </a:pPr>
            <a:endParaRPr sz="500" kern="0">
              <a:solidFill>
                <a:srgbClr val="000000"/>
              </a:solidFill>
              <a:latin typeface="Raleway Medium"/>
              <a:sym typeface="Raleway Medium"/>
            </a:endParaRPr>
          </a:p>
          <a:p>
            <a:pPr defTabSz="1219169" hangingPunct="0">
              <a:defRPr sz="3500" spc="209">
                <a:solidFill>
                  <a:srgbClr val="000000"/>
                </a:solidFill>
                <a:latin typeface="Raleway Medium"/>
                <a:ea typeface="Raleway Medium"/>
                <a:cs typeface="Raleway Medium"/>
                <a:sym typeface="Raleway Medium"/>
              </a:defRPr>
            </a:pPr>
            <a:r>
              <a:rPr sz="1750" kern="0" spc="105">
                <a:solidFill>
                  <a:srgbClr val="000000"/>
                </a:solidFill>
                <a:latin typeface="Raleway Medium"/>
                <a:sym typeface="Raleway Medium"/>
              </a:rPr>
              <a:t> </a:t>
            </a:r>
            <a:r>
              <a:rPr lang="it-IT" sz="1750" kern="0" spc="105">
                <a:solidFill>
                  <a:srgbClr val="000000"/>
                </a:solidFill>
                <a:latin typeface="Raleway Medium"/>
                <a:sym typeface="Raleway Medium"/>
              </a:rPr>
              <a:t>23 </a:t>
            </a:r>
            <a:r>
              <a:rPr lang="it-IT" sz="1750" kern="0" spc="105" err="1">
                <a:solidFill>
                  <a:srgbClr val="000000"/>
                </a:solidFill>
                <a:latin typeface="Raleway Medium"/>
                <a:sym typeface="Raleway Medium"/>
              </a:rPr>
              <a:t>may</a:t>
            </a:r>
            <a:r>
              <a:rPr lang="it-IT" sz="1750" kern="0" spc="105">
                <a:solidFill>
                  <a:srgbClr val="000000"/>
                </a:solidFill>
                <a:latin typeface="Raleway Medium"/>
                <a:sym typeface="Raleway Medium"/>
              </a:rPr>
              <a:t> 2024</a:t>
            </a:r>
            <a:endParaRPr sz="1750" kern="0" spc="105">
              <a:solidFill>
                <a:srgbClr val="000000"/>
              </a:solidFill>
              <a:latin typeface="Raleway Medium"/>
              <a:sym typeface="Raleway Medium"/>
            </a:endParaRPr>
          </a:p>
        </p:txBody>
      </p:sp>
      <p:pic>
        <p:nvPicPr>
          <p:cNvPr id="146" name="Immagine" descr="Immagine"/>
          <p:cNvPicPr>
            <a:picLocks noChangeAspect="1"/>
          </p:cNvPicPr>
          <p:nvPr/>
        </p:nvPicPr>
        <p:blipFill>
          <a:blip r:embed="rId4"/>
          <a:stretch>
            <a:fillRect/>
          </a:stretch>
        </p:blipFill>
        <p:spPr>
          <a:xfrm>
            <a:off x="0" y="0"/>
            <a:ext cx="2424957" cy="973954"/>
          </a:xfrm>
          <a:prstGeom prst="rect">
            <a:avLst/>
          </a:prstGeom>
          <a:ln w="12700">
            <a:miter lim="400000"/>
          </a:ln>
        </p:spPr>
      </p:pic>
      <p:pic>
        <p:nvPicPr>
          <p:cNvPr id="147" name="Immagine" descr="Immagine"/>
          <p:cNvPicPr>
            <a:picLocks noChangeAspect="1"/>
          </p:cNvPicPr>
          <p:nvPr/>
        </p:nvPicPr>
        <p:blipFill>
          <a:blip r:embed="rId5"/>
          <a:stretch>
            <a:fillRect/>
          </a:stretch>
        </p:blipFill>
        <p:spPr>
          <a:xfrm>
            <a:off x="7887890" y="6301139"/>
            <a:ext cx="4304111" cy="607385"/>
          </a:xfrm>
          <a:prstGeom prst="rect">
            <a:avLst/>
          </a:prstGeom>
          <a:ln w="12700">
            <a:miter lim="400000"/>
          </a:ln>
        </p:spPr>
      </p:pic>
      <p:sp>
        <p:nvSpPr>
          <p:cNvPr id="148" name="in tutta la regione."/>
          <p:cNvSpPr txBox="1"/>
          <p:nvPr/>
        </p:nvSpPr>
        <p:spPr>
          <a:xfrm>
            <a:off x="1069696" y="1773423"/>
            <a:ext cx="9563271" cy="3646465"/>
          </a:xfrm>
          <a:prstGeom prst="rect">
            <a:avLst/>
          </a:prstGeom>
          <a:solidFill>
            <a:srgbClr val="64AD85"/>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algn="l">
              <a:defRPr sz="12000">
                <a:solidFill>
                  <a:srgbClr val="FFFFFF"/>
                </a:solidFill>
                <a:latin typeface="Raleway ExtraBold"/>
                <a:ea typeface="Raleway ExtraBold"/>
                <a:cs typeface="Raleway ExtraBold"/>
                <a:sym typeface="Raleway ExtraBold"/>
              </a:defRPr>
            </a:lvl1pPr>
          </a:lstStyle>
          <a:p>
            <a:pPr defTabSz="1219169" hangingPunct="0"/>
            <a:r>
              <a:rPr lang="en-US" sz="4800" kern="0"/>
              <a:t>Emilia-Romagna adaptation to climate change and the link with Eu missions</a:t>
            </a:r>
          </a:p>
          <a:p>
            <a:pPr defTabSz="1219169" hangingPunct="0"/>
            <a:endParaRPr lang="en-US" sz="4800" kern="0"/>
          </a:p>
          <a:p>
            <a:pPr defTabSz="1219169" hangingPunct="0"/>
            <a:r>
              <a:rPr lang="en-US" sz="1600" kern="0"/>
              <a:t>Aki Ishiwa, Region Emilia-Romagna</a:t>
            </a:r>
          </a:p>
          <a:p>
            <a:pPr defTabSz="1219169" hangingPunct="0"/>
            <a:r>
              <a:rPr lang="en-US" sz="1600" kern="0"/>
              <a:t>Delegation to the EU</a:t>
            </a:r>
          </a:p>
        </p:txBody>
      </p:sp>
    </p:spTree>
    <p:custDataLst>
      <p:tags r:id="rId1"/>
    </p:custData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89C9F-0547-7CA6-AF7F-53B9D03AB122}"/>
            </a:ext>
          </a:extLst>
        </p:cNvPr>
        <p:cNvGrpSpPr/>
        <p:nvPr/>
      </p:nvGrpSpPr>
      <p:grpSpPr>
        <a:xfrm>
          <a:off x="0" y="0"/>
          <a:ext cx="0" cy="0"/>
          <a:chOff x="0" y="0"/>
          <a:chExt cx="0" cy="0"/>
        </a:xfrm>
      </p:grpSpPr>
      <p:pic>
        <p:nvPicPr>
          <p:cNvPr id="166" name="Immagine" descr="Immagine">
            <a:extLst>
              <a:ext uri="{FF2B5EF4-FFF2-40B4-BE49-F238E27FC236}">
                <a16:creationId xmlns:a16="http://schemas.microsoft.com/office/drawing/2014/main" id="{C911BB29-86D7-8FDA-9728-D0647A5877A3}"/>
              </a:ext>
            </a:extLst>
          </p:cNvPr>
          <p:cNvPicPr>
            <a:picLocks noChangeAspect="1"/>
          </p:cNvPicPr>
          <p:nvPr/>
        </p:nvPicPr>
        <p:blipFill>
          <a:blip r:embed="rId4"/>
          <a:stretch>
            <a:fillRect/>
          </a:stretch>
        </p:blipFill>
        <p:spPr>
          <a:xfrm>
            <a:off x="0" y="0"/>
            <a:ext cx="1776351" cy="713450"/>
          </a:xfrm>
          <a:prstGeom prst="rect">
            <a:avLst/>
          </a:prstGeom>
          <a:ln w="12700">
            <a:miter lim="400000"/>
          </a:ln>
        </p:spPr>
      </p:pic>
      <p:pic>
        <p:nvPicPr>
          <p:cNvPr id="167" name="Immagine" descr="Immagine">
            <a:extLst>
              <a:ext uri="{FF2B5EF4-FFF2-40B4-BE49-F238E27FC236}">
                <a16:creationId xmlns:a16="http://schemas.microsoft.com/office/drawing/2014/main" id="{91BBCF49-91B5-6D01-7846-1AE635E8F99D}"/>
              </a:ext>
            </a:extLst>
          </p:cNvPr>
          <p:cNvPicPr>
            <a:picLocks noChangeAspect="1"/>
          </p:cNvPicPr>
          <p:nvPr/>
        </p:nvPicPr>
        <p:blipFill>
          <a:blip r:embed="rId5"/>
          <a:stretch>
            <a:fillRect/>
          </a:stretch>
        </p:blipFill>
        <p:spPr>
          <a:xfrm>
            <a:off x="9039115" y="6413074"/>
            <a:ext cx="3152886" cy="444927"/>
          </a:xfrm>
          <a:prstGeom prst="rect">
            <a:avLst/>
          </a:prstGeom>
          <a:ln w="12700">
            <a:miter lim="400000"/>
          </a:ln>
        </p:spPr>
      </p:pic>
      <p:sp>
        <p:nvSpPr>
          <p:cNvPr id="8" name="object 2">
            <a:extLst>
              <a:ext uri="{FF2B5EF4-FFF2-40B4-BE49-F238E27FC236}">
                <a16:creationId xmlns:a16="http://schemas.microsoft.com/office/drawing/2014/main" id="{61A29CEB-19E2-5113-61ED-884BACEAE33F}"/>
              </a:ext>
            </a:extLst>
          </p:cNvPr>
          <p:cNvSpPr txBox="1">
            <a:spLocks/>
          </p:cNvSpPr>
          <p:nvPr/>
        </p:nvSpPr>
        <p:spPr>
          <a:xfrm>
            <a:off x="1944626" y="168562"/>
            <a:ext cx="2374708" cy="869563"/>
          </a:xfrm>
          <a:prstGeom prst="rect">
            <a:avLst/>
          </a:prstGeom>
          <a:solidFill>
            <a:schemeClr val="bg1"/>
          </a:solidFill>
          <a:ln w="12700">
            <a:miter lim="400000"/>
          </a:ln>
        </p:spPr>
        <p:txBody>
          <a:bodyPr wrap="square" lIns="0" tIns="78833" rIns="0" bIns="0" anchor="b">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38100" defTabSz="914400" hangingPunct="1">
              <a:spcBef>
                <a:spcPts val="445"/>
              </a:spcBef>
            </a:pPr>
            <a:r>
              <a:rPr lang="it-IT" sz="1600" b="1">
                <a:solidFill>
                  <a:srgbClr val="64AD85"/>
                </a:solidFill>
                <a:latin typeface="Raleway"/>
                <a:sym typeface="Helvetica Neue"/>
              </a:rPr>
              <a:t>EMILIA-ROMAGNA </a:t>
            </a:r>
          </a:p>
          <a:p>
            <a:pPr marL="38100" defTabSz="914400" hangingPunct="1">
              <a:spcBef>
                <a:spcPts val="445"/>
              </a:spcBef>
            </a:pPr>
            <a:r>
              <a:rPr lang="it-IT" sz="1600" b="1">
                <a:solidFill>
                  <a:srgbClr val="64AD85"/>
                </a:solidFill>
                <a:latin typeface="Raleway"/>
                <a:sym typeface="Helvetica Neue"/>
              </a:rPr>
              <a:t>A EUROPEAN REGION</a:t>
            </a:r>
          </a:p>
          <a:p>
            <a:pPr algn="ctr" defTabSz="138623">
              <a:defRPr/>
            </a:pPr>
            <a:endParaRPr lang="it-IT" sz="1600" b="1">
              <a:solidFill>
                <a:srgbClr val="64AD85"/>
              </a:solidFill>
              <a:latin typeface="Raleway"/>
              <a:sym typeface="Raleway"/>
            </a:endParaRPr>
          </a:p>
        </p:txBody>
      </p:sp>
      <p:grpSp>
        <p:nvGrpSpPr>
          <p:cNvPr id="9" name="object 2">
            <a:extLst>
              <a:ext uri="{FF2B5EF4-FFF2-40B4-BE49-F238E27FC236}">
                <a16:creationId xmlns:a16="http://schemas.microsoft.com/office/drawing/2014/main" id="{AC97B193-117C-9355-5B83-C5B5745CC884}"/>
              </a:ext>
            </a:extLst>
          </p:cNvPr>
          <p:cNvGrpSpPr/>
          <p:nvPr/>
        </p:nvGrpSpPr>
        <p:grpSpPr>
          <a:xfrm>
            <a:off x="4800600" y="433202"/>
            <a:ext cx="7391400" cy="5803265"/>
            <a:chOff x="4800600" y="597600"/>
            <a:chExt cx="7391400" cy="5803265"/>
          </a:xfrm>
        </p:grpSpPr>
        <p:pic>
          <p:nvPicPr>
            <p:cNvPr id="10" name="object 3">
              <a:extLst>
                <a:ext uri="{FF2B5EF4-FFF2-40B4-BE49-F238E27FC236}">
                  <a16:creationId xmlns:a16="http://schemas.microsoft.com/office/drawing/2014/main" id="{EF074905-6B35-7ECD-4A70-378F54259450}"/>
                </a:ext>
              </a:extLst>
            </p:cNvPr>
            <p:cNvPicPr/>
            <p:nvPr/>
          </p:nvPicPr>
          <p:blipFill>
            <a:blip r:embed="rId6" cstate="print"/>
            <a:stretch>
              <a:fillRect/>
            </a:stretch>
          </p:blipFill>
          <p:spPr>
            <a:xfrm>
              <a:off x="7617349" y="1457499"/>
              <a:ext cx="4574649" cy="4712974"/>
            </a:xfrm>
            <a:prstGeom prst="rect">
              <a:avLst/>
            </a:prstGeom>
          </p:spPr>
        </p:pic>
        <p:sp>
          <p:nvSpPr>
            <p:cNvPr id="11" name="object 4">
              <a:extLst>
                <a:ext uri="{FF2B5EF4-FFF2-40B4-BE49-F238E27FC236}">
                  <a16:creationId xmlns:a16="http://schemas.microsoft.com/office/drawing/2014/main" id="{347AE45A-F35D-ECAC-B023-A4644B8C2578}"/>
                </a:ext>
              </a:extLst>
            </p:cNvPr>
            <p:cNvSpPr/>
            <p:nvPr/>
          </p:nvSpPr>
          <p:spPr>
            <a:xfrm>
              <a:off x="4800600" y="597600"/>
              <a:ext cx="7383780" cy="5803265"/>
            </a:xfrm>
            <a:custGeom>
              <a:avLst/>
              <a:gdLst/>
              <a:ahLst/>
              <a:cxnLst/>
              <a:rect l="l" t="t" r="r" b="b"/>
              <a:pathLst>
                <a:path w="7383780" h="5803265">
                  <a:moveTo>
                    <a:pt x="7383299" y="5803199"/>
                  </a:moveTo>
                  <a:lnTo>
                    <a:pt x="0" y="5803199"/>
                  </a:lnTo>
                  <a:lnTo>
                    <a:pt x="0" y="0"/>
                  </a:lnTo>
                  <a:lnTo>
                    <a:pt x="7383299" y="0"/>
                  </a:lnTo>
                  <a:lnTo>
                    <a:pt x="7383299" y="5803199"/>
                  </a:lnTo>
                  <a:close/>
                </a:path>
              </a:pathLst>
            </a:custGeom>
            <a:solidFill>
              <a:srgbClr val="CB2B2D"/>
            </a:solidFill>
          </p:spPr>
          <p:txBody>
            <a:bodyPr wrap="square" lIns="0" tIns="0" rIns="0" bIns="0" rtlCol="0"/>
            <a:lstStyle/>
            <a:p>
              <a:endParaRPr>
                <a:solidFill>
                  <a:prstClr val="black"/>
                </a:solidFill>
                <a:latin typeface="Calibri" panose="020F0502020204030204"/>
                <a:sym typeface="Helvetica Neue"/>
              </a:endParaRPr>
            </a:p>
          </p:txBody>
        </p:sp>
      </p:grpSp>
      <p:sp>
        <p:nvSpPr>
          <p:cNvPr id="12" name="object 5">
            <a:extLst>
              <a:ext uri="{FF2B5EF4-FFF2-40B4-BE49-F238E27FC236}">
                <a16:creationId xmlns:a16="http://schemas.microsoft.com/office/drawing/2014/main" id="{D87CE338-5159-609C-2881-3A7E17632ADF}"/>
              </a:ext>
            </a:extLst>
          </p:cNvPr>
          <p:cNvSpPr txBox="1"/>
          <p:nvPr/>
        </p:nvSpPr>
        <p:spPr>
          <a:xfrm>
            <a:off x="5048586" y="680089"/>
            <a:ext cx="2656840" cy="1052852"/>
          </a:xfrm>
          <a:prstGeom prst="rect">
            <a:avLst/>
          </a:prstGeom>
        </p:spPr>
        <p:txBody>
          <a:bodyPr vert="horz" wrap="square" lIns="0" tIns="44450" rIns="0" bIns="0" rtlCol="0">
            <a:spAutoFit/>
          </a:bodyPr>
          <a:lstStyle/>
          <a:p>
            <a:pPr marL="12700">
              <a:spcBef>
                <a:spcPts val="350"/>
              </a:spcBef>
            </a:pPr>
            <a:r>
              <a:rPr sz="2100" b="1" spc="5">
                <a:solidFill>
                  <a:srgbClr val="FFFFFF"/>
                </a:solidFill>
                <a:latin typeface="Roboto"/>
                <a:cs typeface="Roboto"/>
                <a:sym typeface="Helvetica Neue"/>
              </a:rPr>
              <a:t>EMILIA-ROMAGNA:</a:t>
            </a:r>
            <a:endParaRPr sz="2100">
              <a:solidFill>
                <a:prstClr val="black"/>
              </a:solidFill>
              <a:latin typeface="Roboto"/>
              <a:cs typeface="Roboto"/>
              <a:sym typeface="Helvetica Neue"/>
            </a:endParaRPr>
          </a:p>
          <a:p>
            <a:pPr marL="12700">
              <a:spcBef>
                <a:spcPts val="254"/>
              </a:spcBef>
            </a:pPr>
            <a:r>
              <a:rPr sz="2100" b="1" spc="75">
                <a:solidFill>
                  <a:srgbClr val="FFFFFF"/>
                </a:solidFill>
                <a:latin typeface="Roboto"/>
                <a:cs typeface="Roboto"/>
                <a:sym typeface="Helvetica Neue"/>
              </a:rPr>
              <a:t>A</a:t>
            </a:r>
            <a:r>
              <a:rPr sz="2100" b="1" spc="-30">
                <a:solidFill>
                  <a:srgbClr val="FFFFFF"/>
                </a:solidFill>
                <a:latin typeface="Roboto"/>
                <a:cs typeface="Roboto"/>
                <a:sym typeface="Helvetica Neue"/>
              </a:rPr>
              <a:t> </a:t>
            </a:r>
            <a:r>
              <a:rPr sz="2100" b="1">
                <a:solidFill>
                  <a:srgbClr val="FFFFFF"/>
                </a:solidFill>
                <a:latin typeface="Roboto"/>
                <a:cs typeface="Roboto"/>
                <a:sym typeface="Helvetica Neue"/>
              </a:rPr>
              <a:t>EUROPEAN</a:t>
            </a:r>
            <a:r>
              <a:rPr sz="2100" b="1" spc="-25">
                <a:solidFill>
                  <a:srgbClr val="FFFFFF"/>
                </a:solidFill>
                <a:latin typeface="Roboto"/>
                <a:cs typeface="Roboto"/>
                <a:sym typeface="Helvetica Neue"/>
              </a:rPr>
              <a:t> </a:t>
            </a:r>
            <a:r>
              <a:rPr sz="2100" b="1">
                <a:solidFill>
                  <a:srgbClr val="FFFFFF"/>
                </a:solidFill>
                <a:latin typeface="Roboto"/>
                <a:cs typeface="Roboto"/>
                <a:sym typeface="Helvetica Neue"/>
              </a:rPr>
              <a:t>REGION</a:t>
            </a:r>
            <a:endParaRPr sz="2100">
              <a:solidFill>
                <a:prstClr val="black"/>
              </a:solidFill>
              <a:latin typeface="Roboto"/>
              <a:cs typeface="Roboto"/>
              <a:sym typeface="Helvetica Neue"/>
            </a:endParaRPr>
          </a:p>
        </p:txBody>
      </p:sp>
      <p:sp>
        <p:nvSpPr>
          <p:cNvPr id="13" name="object 6">
            <a:extLst>
              <a:ext uri="{FF2B5EF4-FFF2-40B4-BE49-F238E27FC236}">
                <a16:creationId xmlns:a16="http://schemas.microsoft.com/office/drawing/2014/main" id="{49B0FCDC-37D9-7A7F-A412-3E6CE8CED81D}"/>
              </a:ext>
            </a:extLst>
          </p:cNvPr>
          <p:cNvSpPr txBox="1"/>
          <p:nvPr/>
        </p:nvSpPr>
        <p:spPr>
          <a:xfrm>
            <a:off x="5560750" y="2936437"/>
            <a:ext cx="532130" cy="212879"/>
          </a:xfrm>
          <a:prstGeom prst="rect">
            <a:avLst/>
          </a:prstGeom>
        </p:spPr>
        <p:txBody>
          <a:bodyPr vert="horz" wrap="square" lIns="0" tIns="12700" rIns="0" bIns="0" rtlCol="0">
            <a:spAutoFit/>
          </a:bodyPr>
          <a:lstStyle/>
          <a:p>
            <a:pPr marL="12700">
              <a:spcBef>
                <a:spcPts val="100"/>
              </a:spcBef>
            </a:pPr>
            <a:r>
              <a:rPr sz="1300" spc="-15">
                <a:solidFill>
                  <a:srgbClr val="FFFFFF"/>
                </a:solidFill>
                <a:latin typeface="Roboto"/>
                <a:cs typeface="Roboto"/>
                <a:sym typeface="Helvetica Neue"/>
              </a:rPr>
              <a:t>Region</a:t>
            </a:r>
            <a:endParaRPr sz="1300">
              <a:solidFill>
                <a:prstClr val="black"/>
              </a:solidFill>
              <a:latin typeface="Roboto"/>
              <a:cs typeface="Roboto"/>
              <a:sym typeface="Helvetica Neue"/>
            </a:endParaRPr>
          </a:p>
        </p:txBody>
      </p:sp>
      <p:sp>
        <p:nvSpPr>
          <p:cNvPr id="14" name="object 7">
            <a:extLst>
              <a:ext uri="{FF2B5EF4-FFF2-40B4-BE49-F238E27FC236}">
                <a16:creationId xmlns:a16="http://schemas.microsoft.com/office/drawing/2014/main" id="{6EA2D3A5-E958-44F4-D1F3-DC2CA7AAA5F3}"/>
              </a:ext>
            </a:extLst>
          </p:cNvPr>
          <p:cNvSpPr txBox="1"/>
          <p:nvPr/>
        </p:nvSpPr>
        <p:spPr>
          <a:xfrm>
            <a:off x="5560750" y="3340804"/>
            <a:ext cx="1259840" cy="2693045"/>
          </a:xfrm>
          <a:prstGeom prst="rect">
            <a:avLst/>
          </a:prstGeom>
        </p:spPr>
        <p:txBody>
          <a:bodyPr vert="horz" wrap="square" lIns="0" tIns="12700" rIns="0" bIns="0" rtlCol="0">
            <a:spAutoFit/>
          </a:bodyPr>
          <a:lstStyle/>
          <a:p>
            <a:pPr marL="12700">
              <a:spcBef>
                <a:spcPts val="100"/>
              </a:spcBef>
            </a:pPr>
            <a:r>
              <a:rPr sz="1300" spc="-15">
                <a:solidFill>
                  <a:srgbClr val="FFFFFF"/>
                </a:solidFill>
                <a:latin typeface="Roboto"/>
                <a:cs typeface="Roboto"/>
                <a:sym typeface="Helvetica Neue"/>
              </a:rPr>
              <a:t>Metropolitan</a:t>
            </a:r>
            <a:r>
              <a:rPr sz="1300" spc="-45">
                <a:solidFill>
                  <a:srgbClr val="FFFFFF"/>
                </a:solidFill>
                <a:latin typeface="Roboto"/>
                <a:cs typeface="Roboto"/>
                <a:sym typeface="Helvetica Neue"/>
              </a:rPr>
              <a:t> </a:t>
            </a:r>
            <a:r>
              <a:rPr sz="1300" spc="-25">
                <a:solidFill>
                  <a:srgbClr val="FFFFFF"/>
                </a:solidFill>
                <a:latin typeface="Roboto"/>
                <a:cs typeface="Roboto"/>
                <a:sym typeface="Helvetica Neue"/>
              </a:rPr>
              <a:t>city</a:t>
            </a:r>
            <a:endParaRPr sz="1300">
              <a:solidFill>
                <a:prstClr val="black"/>
              </a:solidFill>
              <a:latin typeface="Roboto"/>
              <a:cs typeface="Roboto"/>
              <a:sym typeface="Helvetica Neue"/>
            </a:endParaRPr>
          </a:p>
          <a:p>
            <a:pPr marL="12700">
              <a:spcBef>
                <a:spcPts val="10"/>
              </a:spcBef>
            </a:pPr>
            <a:r>
              <a:rPr sz="1000" spc="-5">
                <a:solidFill>
                  <a:srgbClr val="FFFFFF"/>
                </a:solidFill>
                <a:latin typeface="Roboto"/>
                <a:cs typeface="Roboto"/>
                <a:sym typeface="Helvetica Neue"/>
              </a:rPr>
              <a:t>BOLOGNA</a:t>
            </a:r>
            <a:endParaRPr sz="1000">
              <a:solidFill>
                <a:prstClr val="black"/>
              </a:solidFill>
              <a:latin typeface="Roboto"/>
              <a:cs typeface="Roboto"/>
              <a:sym typeface="Helvetica Neue"/>
            </a:endParaRPr>
          </a:p>
          <a:p>
            <a:pPr marL="12700">
              <a:spcBef>
                <a:spcPts val="490"/>
              </a:spcBef>
            </a:pPr>
            <a:r>
              <a:rPr sz="1300" spc="-10">
                <a:solidFill>
                  <a:srgbClr val="FFFFFF"/>
                </a:solidFill>
                <a:latin typeface="Roboto"/>
                <a:cs typeface="Roboto"/>
                <a:sym typeface="Helvetica Neue"/>
              </a:rPr>
              <a:t>PROVINCES:</a:t>
            </a:r>
            <a:endParaRPr sz="1300">
              <a:solidFill>
                <a:prstClr val="black"/>
              </a:solidFill>
              <a:latin typeface="Roboto"/>
              <a:cs typeface="Roboto"/>
              <a:sym typeface="Helvetica Neue"/>
            </a:endParaRPr>
          </a:p>
          <a:p>
            <a:pPr marL="92075" indent="-80010">
              <a:spcBef>
                <a:spcPts val="420"/>
              </a:spcBef>
              <a:buSzPct val="120000"/>
              <a:buFontTx/>
              <a:buChar char="-"/>
              <a:tabLst>
                <a:tab pos="92710" algn="l"/>
              </a:tabLst>
            </a:pPr>
            <a:r>
              <a:rPr sz="1000" spc="-20">
                <a:solidFill>
                  <a:srgbClr val="FFFFFF"/>
                </a:solidFill>
                <a:latin typeface="Roboto"/>
                <a:cs typeface="Roboto"/>
                <a:sym typeface="Helvetica Neue"/>
              </a:rPr>
              <a:t>Ferrara</a:t>
            </a:r>
            <a:endParaRPr sz="1000">
              <a:solidFill>
                <a:prstClr val="black"/>
              </a:solidFill>
              <a:latin typeface="Roboto"/>
              <a:cs typeface="Roboto"/>
              <a:sym typeface="Helvetica Neue"/>
            </a:endParaRPr>
          </a:p>
          <a:p>
            <a:pPr marL="78740" indent="-66675">
              <a:spcBef>
                <a:spcPts val="505"/>
              </a:spcBef>
              <a:buFontTx/>
              <a:buChar char="-"/>
              <a:tabLst>
                <a:tab pos="79375" algn="l"/>
              </a:tabLst>
            </a:pPr>
            <a:r>
              <a:rPr sz="1000" spc="-25">
                <a:solidFill>
                  <a:srgbClr val="FFFFFF"/>
                </a:solidFill>
                <a:latin typeface="Roboto"/>
                <a:cs typeface="Roboto"/>
                <a:sym typeface="Helvetica Neue"/>
              </a:rPr>
              <a:t>Forlì-Cesena</a:t>
            </a:r>
            <a:endParaRPr sz="1000">
              <a:solidFill>
                <a:prstClr val="black"/>
              </a:solidFill>
              <a:latin typeface="Roboto"/>
              <a:cs typeface="Roboto"/>
              <a:sym typeface="Helvetica Neue"/>
            </a:endParaRPr>
          </a:p>
          <a:p>
            <a:pPr marL="78740" indent="-66675">
              <a:spcBef>
                <a:spcPts val="520"/>
              </a:spcBef>
              <a:buFontTx/>
              <a:buChar char="-"/>
              <a:tabLst>
                <a:tab pos="79375" algn="l"/>
              </a:tabLst>
            </a:pPr>
            <a:r>
              <a:rPr sz="1000" spc="-5">
                <a:solidFill>
                  <a:srgbClr val="FFFFFF"/>
                </a:solidFill>
                <a:latin typeface="Roboto"/>
                <a:cs typeface="Roboto"/>
                <a:sym typeface="Helvetica Neue"/>
              </a:rPr>
              <a:t>Modena</a:t>
            </a:r>
            <a:endParaRPr sz="1000">
              <a:solidFill>
                <a:prstClr val="black"/>
              </a:solidFill>
              <a:latin typeface="Roboto"/>
              <a:cs typeface="Roboto"/>
              <a:sym typeface="Helvetica Neue"/>
            </a:endParaRPr>
          </a:p>
          <a:p>
            <a:pPr marL="78740" indent="-66675">
              <a:spcBef>
                <a:spcPts val="520"/>
              </a:spcBef>
              <a:buFontTx/>
              <a:buChar char="-"/>
              <a:tabLst>
                <a:tab pos="79375" algn="l"/>
              </a:tabLst>
            </a:pPr>
            <a:r>
              <a:rPr sz="1000" spc="-15">
                <a:solidFill>
                  <a:srgbClr val="FFFFFF"/>
                </a:solidFill>
                <a:latin typeface="Roboto"/>
                <a:cs typeface="Roboto"/>
                <a:sym typeface="Helvetica Neue"/>
              </a:rPr>
              <a:t>Parma</a:t>
            </a:r>
            <a:endParaRPr sz="1000">
              <a:solidFill>
                <a:prstClr val="black"/>
              </a:solidFill>
              <a:latin typeface="Roboto"/>
              <a:cs typeface="Roboto"/>
              <a:sym typeface="Helvetica Neue"/>
            </a:endParaRPr>
          </a:p>
          <a:p>
            <a:pPr marL="78740" indent="-66675">
              <a:spcBef>
                <a:spcPts val="520"/>
              </a:spcBef>
              <a:buFontTx/>
              <a:buChar char="-"/>
              <a:tabLst>
                <a:tab pos="79375" algn="l"/>
              </a:tabLst>
            </a:pPr>
            <a:r>
              <a:rPr sz="1000" spc="-15">
                <a:solidFill>
                  <a:srgbClr val="FFFFFF"/>
                </a:solidFill>
                <a:latin typeface="Roboto"/>
                <a:cs typeface="Roboto"/>
                <a:sym typeface="Helvetica Neue"/>
              </a:rPr>
              <a:t>Piacenza</a:t>
            </a:r>
            <a:endParaRPr sz="1000">
              <a:solidFill>
                <a:prstClr val="black"/>
              </a:solidFill>
              <a:latin typeface="Roboto"/>
              <a:cs typeface="Roboto"/>
              <a:sym typeface="Helvetica Neue"/>
            </a:endParaRPr>
          </a:p>
          <a:p>
            <a:pPr marL="78740" indent="-66675">
              <a:spcBef>
                <a:spcPts val="520"/>
              </a:spcBef>
              <a:buFontTx/>
              <a:buChar char="-"/>
              <a:tabLst>
                <a:tab pos="79375" algn="l"/>
              </a:tabLst>
            </a:pPr>
            <a:r>
              <a:rPr sz="1000" spc="-20">
                <a:solidFill>
                  <a:srgbClr val="FFFFFF"/>
                </a:solidFill>
                <a:latin typeface="Roboto"/>
                <a:cs typeface="Roboto"/>
                <a:sym typeface="Helvetica Neue"/>
              </a:rPr>
              <a:t>Ravenna</a:t>
            </a:r>
            <a:endParaRPr sz="1000">
              <a:solidFill>
                <a:prstClr val="black"/>
              </a:solidFill>
              <a:latin typeface="Roboto"/>
              <a:cs typeface="Roboto"/>
              <a:sym typeface="Helvetica Neue"/>
            </a:endParaRPr>
          </a:p>
          <a:p>
            <a:pPr marL="78740" indent="-66675">
              <a:spcBef>
                <a:spcPts val="520"/>
              </a:spcBef>
              <a:buFontTx/>
              <a:buChar char="-"/>
              <a:tabLst>
                <a:tab pos="79375" algn="l"/>
              </a:tabLst>
            </a:pPr>
            <a:r>
              <a:rPr sz="1000" spc="-15">
                <a:solidFill>
                  <a:srgbClr val="FFFFFF"/>
                </a:solidFill>
                <a:latin typeface="Roboto"/>
                <a:cs typeface="Roboto"/>
                <a:sym typeface="Helvetica Neue"/>
              </a:rPr>
              <a:t>Reggio</a:t>
            </a:r>
            <a:r>
              <a:rPr sz="1000" spc="-30">
                <a:solidFill>
                  <a:srgbClr val="FFFFFF"/>
                </a:solidFill>
                <a:latin typeface="Roboto"/>
                <a:cs typeface="Roboto"/>
                <a:sym typeface="Helvetica Neue"/>
              </a:rPr>
              <a:t> </a:t>
            </a:r>
            <a:r>
              <a:rPr sz="1000" spc="-10">
                <a:solidFill>
                  <a:srgbClr val="FFFFFF"/>
                </a:solidFill>
                <a:latin typeface="Roboto"/>
                <a:cs typeface="Roboto"/>
                <a:sym typeface="Helvetica Neue"/>
              </a:rPr>
              <a:t>Emilia</a:t>
            </a:r>
            <a:endParaRPr sz="1000">
              <a:solidFill>
                <a:prstClr val="black"/>
              </a:solidFill>
              <a:latin typeface="Roboto"/>
              <a:cs typeface="Roboto"/>
              <a:sym typeface="Helvetica Neue"/>
            </a:endParaRPr>
          </a:p>
          <a:p>
            <a:pPr marL="12700">
              <a:spcBef>
                <a:spcPts val="480"/>
              </a:spcBef>
            </a:pPr>
            <a:r>
              <a:rPr sz="1100">
                <a:solidFill>
                  <a:srgbClr val="FFFFFF"/>
                </a:solidFill>
                <a:latin typeface="Arial MT"/>
                <a:cs typeface="Arial MT"/>
                <a:sym typeface="Helvetica Neue"/>
              </a:rPr>
              <a:t>-</a:t>
            </a:r>
            <a:r>
              <a:rPr sz="1100" spc="-40">
                <a:solidFill>
                  <a:srgbClr val="FFFFFF"/>
                </a:solidFill>
                <a:latin typeface="Arial MT"/>
                <a:cs typeface="Arial MT"/>
                <a:sym typeface="Helvetica Neue"/>
              </a:rPr>
              <a:t> </a:t>
            </a:r>
            <a:r>
              <a:rPr sz="1000" spc="-20">
                <a:solidFill>
                  <a:srgbClr val="FFFFFF"/>
                </a:solidFill>
                <a:latin typeface="Roboto"/>
                <a:cs typeface="Roboto"/>
                <a:sym typeface="Helvetica Neue"/>
              </a:rPr>
              <a:t>Rimini</a:t>
            </a:r>
            <a:endParaRPr sz="1000">
              <a:solidFill>
                <a:prstClr val="black"/>
              </a:solidFill>
              <a:latin typeface="Roboto"/>
              <a:cs typeface="Roboto"/>
              <a:sym typeface="Helvetica Neue"/>
            </a:endParaRPr>
          </a:p>
          <a:p>
            <a:pPr marL="12700">
              <a:spcBef>
                <a:spcPts val="885"/>
              </a:spcBef>
            </a:pPr>
            <a:r>
              <a:rPr sz="1300" spc="-15">
                <a:solidFill>
                  <a:srgbClr val="FFFFFF"/>
                </a:solidFill>
                <a:latin typeface="Roboto"/>
                <a:cs typeface="Roboto"/>
                <a:sym typeface="Helvetica Neue"/>
              </a:rPr>
              <a:t>Municipalities</a:t>
            </a:r>
            <a:endParaRPr sz="1300">
              <a:solidFill>
                <a:prstClr val="black"/>
              </a:solidFill>
              <a:latin typeface="Roboto"/>
              <a:cs typeface="Roboto"/>
              <a:sym typeface="Helvetica Neue"/>
            </a:endParaRPr>
          </a:p>
        </p:txBody>
      </p:sp>
      <p:sp>
        <p:nvSpPr>
          <p:cNvPr id="15" name="object 8">
            <a:extLst>
              <a:ext uri="{FF2B5EF4-FFF2-40B4-BE49-F238E27FC236}">
                <a16:creationId xmlns:a16="http://schemas.microsoft.com/office/drawing/2014/main" id="{CE30E4AF-194E-D029-E457-E21C1D6D8B48}"/>
              </a:ext>
            </a:extLst>
          </p:cNvPr>
          <p:cNvSpPr/>
          <p:nvPr/>
        </p:nvSpPr>
        <p:spPr>
          <a:xfrm>
            <a:off x="5061286" y="5764983"/>
            <a:ext cx="349250" cy="349250"/>
          </a:xfrm>
          <a:custGeom>
            <a:avLst/>
            <a:gdLst/>
            <a:ahLst/>
            <a:cxnLst/>
            <a:rect l="l" t="t" r="r" b="b"/>
            <a:pathLst>
              <a:path w="349250" h="349250">
                <a:moveTo>
                  <a:pt x="174449" y="348899"/>
                </a:moveTo>
                <a:lnTo>
                  <a:pt x="128074" y="342668"/>
                </a:lnTo>
                <a:lnTo>
                  <a:pt x="86401" y="325082"/>
                </a:lnTo>
                <a:lnTo>
                  <a:pt x="51095" y="297804"/>
                </a:lnTo>
                <a:lnTo>
                  <a:pt x="23817" y="262498"/>
                </a:lnTo>
                <a:lnTo>
                  <a:pt x="6231" y="220825"/>
                </a:lnTo>
                <a:lnTo>
                  <a:pt x="0" y="174449"/>
                </a:lnTo>
                <a:lnTo>
                  <a:pt x="6231" y="128074"/>
                </a:lnTo>
                <a:lnTo>
                  <a:pt x="23817" y="86401"/>
                </a:lnTo>
                <a:lnTo>
                  <a:pt x="51095" y="51095"/>
                </a:lnTo>
                <a:lnTo>
                  <a:pt x="86401" y="23817"/>
                </a:lnTo>
                <a:lnTo>
                  <a:pt x="128074" y="6231"/>
                </a:lnTo>
                <a:lnTo>
                  <a:pt x="174449" y="0"/>
                </a:lnTo>
                <a:lnTo>
                  <a:pt x="208642" y="3383"/>
                </a:lnTo>
                <a:lnTo>
                  <a:pt x="271234" y="29309"/>
                </a:lnTo>
                <a:lnTo>
                  <a:pt x="319590" y="77665"/>
                </a:lnTo>
                <a:lnTo>
                  <a:pt x="345517" y="140257"/>
                </a:lnTo>
                <a:lnTo>
                  <a:pt x="348899" y="174449"/>
                </a:lnTo>
                <a:lnTo>
                  <a:pt x="342668" y="220825"/>
                </a:lnTo>
                <a:lnTo>
                  <a:pt x="325082" y="262498"/>
                </a:lnTo>
                <a:lnTo>
                  <a:pt x="297804" y="297804"/>
                </a:lnTo>
                <a:lnTo>
                  <a:pt x="262498" y="325082"/>
                </a:lnTo>
                <a:lnTo>
                  <a:pt x="220825" y="342668"/>
                </a:lnTo>
                <a:lnTo>
                  <a:pt x="174449" y="348899"/>
                </a:lnTo>
                <a:close/>
              </a:path>
            </a:pathLst>
          </a:custGeom>
          <a:solidFill>
            <a:srgbClr val="FFFFFF"/>
          </a:solidFill>
        </p:spPr>
        <p:txBody>
          <a:bodyPr wrap="square" lIns="0" tIns="0" rIns="0" bIns="0" rtlCol="0"/>
          <a:lstStyle/>
          <a:p>
            <a:endParaRPr>
              <a:solidFill>
                <a:prstClr val="black"/>
              </a:solidFill>
              <a:latin typeface="Calibri" panose="020F0502020204030204"/>
              <a:sym typeface="Helvetica Neue"/>
            </a:endParaRPr>
          </a:p>
        </p:txBody>
      </p:sp>
      <p:sp>
        <p:nvSpPr>
          <p:cNvPr id="16" name="object 9">
            <a:extLst>
              <a:ext uri="{FF2B5EF4-FFF2-40B4-BE49-F238E27FC236}">
                <a16:creationId xmlns:a16="http://schemas.microsoft.com/office/drawing/2014/main" id="{40349DA7-BD8E-73D2-C41E-1210AF45C85E}"/>
              </a:ext>
            </a:extLst>
          </p:cNvPr>
          <p:cNvSpPr txBox="1"/>
          <p:nvPr/>
        </p:nvSpPr>
        <p:spPr>
          <a:xfrm>
            <a:off x="5083974" y="5814698"/>
            <a:ext cx="303530" cy="212879"/>
          </a:xfrm>
          <a:prstGeom prst="rect">
            <a:avLst/>
          </a:prstGeom>
        </p:spPr>
        <p:txBody>
          <a:bodyPr vert="horz" wrap="square" lIns="0" tIns="12700" rIns="0" bIns="0" rtlCol="0">
            <a:spAutoFit/>
          </a:bodyPr>
          <a:lstStyle/>
          <a:p>
            <a:pPr marL="12700">
              <a:spcBef>
                <a:spcPts val="100"/>
              </a:spcBef>
            </a:pPr>
            <a:r>
              <a:rPr sz="1300" spc="-10">
                <a:solidFill>
                  <a:srgbClr val="CB2B2D"/>
                </a:solidFill>
                <a:latin typeface="Roboto"/>
                <a:cs typeface="Roboto"/>
                <a:sym typeface="Helvetica Neue"/>
              </a:rPr>
              <a:t>330</a:t>
            </a:r>
            <a:endParaRPr sz="1300">
              <a:solidFill>
                <a:prstClr val="black"/>
              </a:solidFill>
              <a:latin typeface="Roboto"/>
              <a:cs typeface="Roboto"/>
              <a:sym typeface="Helvetica Neue"/>
            </a:endParaRPr>
          </a:p>
        </p:txBody>
      </p:sp>
      <p:sp>
        <p:nvSpPr>
          <p:cNvPr id="17" name="object 10">
            <a:extLst>
              <a:ext uri="{FF2B5EF4-FFF2-40B4-BE49-F238E27FC236}">
                <a16:creationId xmlns:a16="http://schemas.microsoft.com/office/drawing/2014/main" id="{4C9A5AAA-3C07-E3A8-7AB2-445C6F9D81D9}"/>
              </a:ext>
            </a:extLst>
          </p:cNvPr>
          <p:cNvSpPr/>
          <p:nvPr/>
        </p:nvSpPr>
        <p:spPr>
          <a:xfrm>
            <a:off x="5061286" y="3715147"/>
            <a:ext cx="349250" cy="349250"/>
          </a:xfrm>
          <a:custGeom>
            <a:avLst/>
            <a:gdLst/>
            <a:ahLst/>
            <a:cxnLst/>
            <a:rect l="l" t="t" r="r" b="b"/>
            <a:pathLst>
              <a:path w="349250" h="349250">
                <a:moveTo>
                  <a:pt x="174449" y="348899"/>
                </a:moveTo>
                <a:lnTo>
                  <a:pt x="128074" y="342668"/>
                </a:lnTo>
                <a:lnTo>
                  <a:pt x="86401" y="325082"/>
                </a:lnTo>
                <a:lnTo>
                  <a:pt x="51095" y="297804"/>
                </a:lnTo>
                <a:lnTo>
                  <a:pt x="23817" y="262498"/>
                </a:lnTo>
                <a:lnTo>
                  <a:pt x="6231" y="220825"/>
                </a:lnTo>
                <a:lnTo>
                  <a:pt x="0" y="174449"/>
                </a:lnTo>
                <a:lnTo>
                  <a:pt x="6231" y="128074"/>
                </a:lnTo>
                <a:lnTo>
                  <a:pt x="23817" y="86401"/>
                </a:lnTo>
                <a:lnTo>
                  <a:pt x="51095" y="51095"/>
                </a:lnTo>
                <a:lnTo>
                  <a:pt x="86401" y="23817"/>
                </a:lnTo>
                <a:lnTo>
                  <a:pt x="128074" y="6231"/>
                </a:lnTo>
                <a:lnTo>
                  <a:pt x="174449" y="0"/>
                </a:lnTo>
                <a:lnTo>
                  <a:pt x="208642" y="3382"/>
                </a:lnTo>
                <a:lnTo>
                  <a:pt x="271234" y="29309"/>
                </a:lnTo>
                <a:lnTo>
                  <a:pt x="319590" y="77665"/>
                </a:lnTo>
                <a:lnTo>
                  <a:pt x="345517" y="140257"/>
                </a:lnTo>
                <a:lnTo>
                  <a:pt x="348899" y="174449"/>
                </a:lnTo>
                <a:lnTo>
                  <a:pt x="342668" y="220825"/>
                </a:lnTo>
                <a:lnTo>
                  <a:pt x="325082" y="262498"/>
                </a:lnTo>
                <a:lnTo>
                  <a:pt x="297804" y="297804"/>
                </a:lnTo>
                <a:lnTo>
                  <a:pt x="262498" y="325082"/>
                </a:lnTo>
                <a:lnTo>
                  <a:pt x="220825" y="342668"/>
                </a:lnTo>
                <a:lnTo>
                  <a:pt x="174449" y="348899"/>
                </a:lnTo>
                <a:close/>
              </a:path>
            </a:pathLst>
          </a:custGeom>
          <a:solidFill>
            <a:srgbClr val="FFFFFF"/>
          </a:solidFill>
        </p:spPr>
        <p:txBody>
          <a:bodyPr wrap="square" lIns="0" tIns="0" rIns="0" bIns="0" rtlCol="0"/>
          <a:lstStyle/>
          <a:p>
            <a:endParaRPr>
              <a:solidFill>
                <a:prstClr val="black"/>
              </a:solidFill>
              <a:latin typeface="Calibri" panose="020F0502020204030204"/>
              <a:sym typeface="Helvetica Neue"/>
            </a:endParaRPr>
          </a:p>
        </p:txBody>
      </p:sp>
      <p:sp>
        <p:nvSpPr>
          <p:cNvPr id="18" name="object 11">
            <a:extLst>
              <a:ext uri="{FF2B5EF4-FFF2-40B4-BE49-F238E27FC236}">
                <a16:creationId xmlns:a16="http://schemas.microsoft.com/office/drawing/2014/main" id="{D41E711B-51CA-9BA1-8D20-D44F489335F0}"/>
              </a:ext>
            </a:extLst>
          </p:cNvPr>
          <p:cNvSpPr txBox="1"/>
          <p:nvPr/>
        </p:nvSpPr>
        <p:spPr>
          <a:xfrm>
            <a:off x="5176654" y="3764859"/>
            <a:ext cx="118110" cy="212879"/>
          </a:xfrm>
          <a:prstGeom prst="rect">
            <a:avLst/>
          </a:prstGeom>
        </p:spPr>
        <p:txBody>
          <a:bodyPr vert="horz" wrap="square" lIns="0" tIns="12700" rIns="0" bIns="0" rtlCol="0">
            <a:spAutoFit/>
          </a:bodyPr>
          <a:lstStyle/>
          <a:p>
            <a:pPr marL="12700">
              <a:spcBef>
                <a:spcPts val="100"/>
              </a:spcBef>
            </a:pPr>
            <a:r>
              <a:rPr sz="1300" spc="-5">
                <a:solidFill>
                  <a:srgbClr val="CB2B2D"/>
                </a:solidFill>
                <a:latin typeface="Roboto"/>
                <a:cs typeface="Roboto"/>
                <a:sym typeface="Helvetica Neue"/>
              </a:rPr>
              <a:t>8</a:t>
            </a:r>
            <a:endParaRPr sz="1300">
              <a:solidFill>
                <a:prstClr val="black"/>
              </a:solidFill>
              <a:latin typeface="Roboto"/>
              <a:cs typeface="Roboto"/>
              <a:sym typeface="Helvetica Neue"/>
            </a:endParaRPr>
          </a:p>
        </p:txBody>
      </p:sp>
      <p:sp>
        <p:nvSpPr>
          <p:cNvPr id="19" name="object 12">
            <a:extLst>
              <a:ext uri="{FF2B5EF4-FFF2-40B4-BE49-F238E27FC236}">
                <a16:creationId xmlns:a16="http://schemas.microsoft.com/office/drawing/2014/main" id="{76FBF633-4A7D-9FE5-1A30-23B6F95B6EC0}"/>
              </a:ext>
            </a:extLst>
          </p:cNvPr>
          <p:cNvSpPr/>
          <p:nvPr/>
        </p:nvSpPr>
        <p:spPr>
          <a:xfrm>
            <a:off x="5061286" y="3290443"/>
            <a:ext cx="349250" cy="349250"/>
          </a:xfrm>
          <a:custGeom>
            <a:avLst/>
            <a:gdLst/>
            <a:ahLst/>
            <a:cxnLst/>
            <a:rect l="l" t="t" r="r" b="b"/>
            <a:pathLst>
              <a:path w="349250" h="349250">
                <a:moveTo>
                  <a:pt x="174449" y="348899"/>
                </a:moveTo>
                <a:lnTo>
                  <a:pt x="128074" y="342668"/>
                </a:lnTo>
                <a:lnTo>
                  <a:pt x="86401" y="325082"/>
                </a:lnTo>
                <a:lnTo>
                  <a:pt x="51095" y="297804"/>
                </a:lnTo>
                <a:lnTo>
                  <a:pt x="23817" y="262498"/>
                </a:lnTo>
                <a:lnTo>
                  <a:pt x="6231" y="220825"/>
                </a:lnTo>
                <a:lnTo>
                  <a:pt x="0" y="174449"/>
                </a:lnTo>
                <a:lnTo>
                  <a:pt x="6231" y="128074"/>
                </a:lnTo>
                <a:lnTo>
                  <a:pt x="23817" y="86401"/>
                </a:lnTo>
                <a:lnTo>
                  <a:pt x="51095" y="51095"/>
                </a:lnTo>
                <a:lnTo>
                  <a:pt x="86401" y="23817"/>
                </a:lnTo>
                <a:lnTo>
                  <a:pt x="128074" y="6231"/>
                </a:lnTo>
                <a:lnTo>
                  <a:pt x="174449" y="0"/>
                </a:lnTo>
                <a:lnTo>
                  <a:pt x="208642" y="3382"/>
                </a:lnTo>
                <a:lnTo>
                  <a:pt x="271234" y="29309"/>
                </a:lnTo>
                <a:lnTo>
                  <a:pt x="319590" y="77665"/>
                </a:lnTo>
                <a:lnTo>
                  <a:pt x="345517" y="140257"/>
                </a:lnTo>
                <a:lnTo>
                  <a:pt x="348899" y="174449"/>
                </a:lnTo>
                <a:lnTo>
                  <a:pt x="342668" y="220825"/>
                </a:lnTo>
                <a:lnTo>
                  <a:pt x="325082" y="262498"/>
                </a:lnTo>
                <a:lnTo>
                  <a:pt x="297804" y="297804"/>
                </a:lnTo>
                <a:lnTo>
                  <a:pt x="262498" y="325082"/>
                </a:lnTo>
                <a:lnTo>
                  <a:pt x="220825" y="342668"/>
                </a:lnTo>
                <a:lnTo>
                  <a:pt x="174449" y="348899"/>
                </a:lnTo>
                <a:close/>
              </a:path>
            </a:pathLst>
          </a:custGeom>
          <a:solidFill>
            <a:srgbClr val="FFFFFF"/>
          </a:solidFill>
        </p:spPr>
        <p:txBody>
          <a:bodyPr wrap="square" lIns="0" tIns="0" rIns="0" bIns="0" rtlCol="0"/>
          <a:lstStyle/>
          <a:p>
            <a:endParaRPr>
              <a:solidFill>
                <a:prstClr val="black"/>
              </a:solidFill>
              <a:latin typeface="Calibri" panose="020F0502020204030204"/>
              <a:sym typeface="Helvetica Neue"/>
            </a:endParaRPr>
          </a:p>
        </p:txBody>
      </p:sp>
      <p:sp>
        <p:nvSpPr>
          <p:cNvPr id="20" name="object 13">
            <a:extLst>
              <a:ext uri="{FF2B5EF4-FFF2-40B4-BE49-F238E27FC236}">
                <a16:creationId xmlns:a16="http://schemas.microsoft.com/office/drawing/2014/main" id="{B530FA80-47DE-F6C4-CD54-17F1C22A0275}"/>
              </a:ext>
            </a:extLst>
          </p:cNvPr>
          <p:cNvSpPr txBox="1"/>
          <p:nvPr/>
        </p:nvSpPr>
        <p:spPr>
          <a:xfrm>
            <a:off x="5176654" y="3340157"/>
            <a:ext cx="118110" cy="212879"/>
          </a:xfrm>
          <a:prstGeom prst="rect">
            <a:avLst/>
          </a:prstGeom>
        </p:spPr>
        <p:txBody>
          <a:bodyPr vert="horz" wrap="square" lIns="0" tIns="12700" rIns="0" bIns="0" rtlCol="0">
            <a:spAutoFit/>
          </a:bodyPr>
          <a:lstStyle/>
          <a:p>
            <a:pPr marL="12700">
              <a:spcBef>
                <a:spcPts val="100"/>
              </a:spcBef>
            </a:pPr>
            <a:r>
              <a:rPr sz="1300" spc="-5">
                <a:solidFill>
                  <a:srgbClr val="CB2B2D"/>
                </a:solidFill>
                <a:latin typeface="Roboto"/>
                <a:cs typeface="Roboto"/>
                <a:sym typeface="Helvetica Neue"/>
              </a:rPr>
              <a:t>1</a:t>
            </a:r>
            <a:endParaRPr sz="1300">
              <a:solidFill>
                <a:prstClr val="black"/>
              </a:solidFill>
              <a:latin typeface="Roboto"/>
              <a:cs typeface="Roboto"/>
              <a:sym typeface="Helvetica Neue"/>
            </a:endParaRPr>
          </a:p>
        </p:txBody>
      </p:sp>
      <p:sp>
        <p:nvSpPr>
          <p:cNvPr id="21" name="object 14">
            <a:extLst>
              <a:ext uri="{FF2B5EF4-FFF2-40B4-BE49-F238E27FC236}">
                <a16:creationId xmlns:a16="http://schemas.microsoft.com/office/drawing/2014/main" id="{5B806DA3-0737-5536-3498-95FDA3B0E26F}"/>
              </a:ext>
            </a:extLst>
          </p:cNvPr>
          <p:cNvSpPr/>
          <p:nvPr/>
        </p:nvSpPr>
        <p:spPr>
          <a:xfrm>
            <a:off x="5061286" y="2865742"/>
            <a:ext cx="349250" cy="349250"/>
          </a:xfrm>
          <a:custGeom>
            <a:avLst/>
            <a:gdLst/>
            <a:ahLst/>
            <a:cxnLst/>
            <a:rect l="l" t="t" r="r" b="b"/>
            <a:pathLst>
              <a:path w="349250" h="349250">
                <a:moveTo>
                  <a:pt x="174449" y="348899"/>
                </a:moveTo>
                <a:lnTo>
                  <a:pt x="128074" y="342668"/>
                </a:lnTo>
                <a:lnTo>
                  <a:pt x="86401" y="325082"/>
                </a:lnTo>
                <a:lnTo>
                  <a:pt x="51095" y="297804"/>
                </a:lnTo>
                <a:lnTo>
                  <a:pt x="23817" y="262498"/>
                </a:lnTo>
                <a:lnTo>
                  <a:pt x="6231" y="220825"/>
                </a:lnTo>
                <a:lnTo>
                  <a:pt x="0" y="174449"/>
                </a:lnTo>
                <a:lnTo>
                  <a:pt x="6231" y="128074"/>
                </a:lnTo>
                <a:lnTo>
                  <a:pt x="23817" y="86401"/>
                </a:lnTo>
                <a:lnTo>
                  <a:pt x="51095" y="51095"/>
                </a:lnTo>
                <a:lnTo>
                  <a:pt x="86401" y="23817"/>
                </a:lnTo>
                <a:lnTo>
                  <a:pt x="128074" y="6231"/>
                </a:lnTo>
                <a:lnTo>
                  <a:pt x="174449" y="0"/>
                </a:lnTo>
                <a:lnTo>
                  <a:pt x="208642" y="3382"/>
                </a:lnTo>
                <a:lnTo>
                  <a:pt x="271234" y="29309"/>
                </a:lnTo>
                <a:lnTo>
                  <a:pt x="319590" y="77665"/>
                </a:lnTo>
                <a:lnTo>
                  <a:pt x="345517" y="140257"/>
                </a:lnTo>
                <a:lnTo>
                  <a:pt x="348899" y="174449"/>
                </a:lnTo>
                <a:lnTo>
                  <a:pt x="342668" y="220825"/>
                </a:lnTo>
                <a:lnTo>
                  <a:pt x="325082" y="262498"/>
                </a:lnTo>
                <a:lnTo>
                  <a:pt x="297804" y="297804"/>
                </a:lnTo>
                <a:lnTo>
                  <a:pt x="262498" y="325082"/>
                </a:lnTo>
                <a:lnTo>
                  <a:pt x="220825" y="342668"/>
                </a:lnTo>
                <a:lnTo>
                  <a:pt x="174449" y="348899"/>
                </a:lnTo>
                <a:close/>
              </a:path>
            </a:pathLst>
          </a:custGeom>
          <a:solidFill>
            <a:srgbClr val="FFFFFF"/>
          </a:solidFill>
        </p:spPr>
        <p:txBody>
          <a:bodyPr wrap="square" lIns="0" tIns="0" rIns="0" bIns="0" rtlCol="0"/>
          <a:lstStyle/>
          <a:p>
            <a:endParaRPr>
              <a:solidFill>
                <a:prstClr val="black"/>
              </a:solidFill>
              <a:latin typeface="Calibri" panose="020F0502020204030204"/>
              <a:sym typeface="Helvetica Neue"/>
            </a:endParaRPr>
          </a:p>
        </p:txBody>
      </p:sp>
      <p:sp>
        <p:nvSpPr>
          <p:cNvPr id="22" name="object 15">
            <a:extLst>
              <a:ext uri="{FF2B5EF4-FFF2-40B4-BE49-F238E27FC236}">
                <a16:creationId xmlns:a16="http://schemas.microsoft.com/office/drawing/2014/main" id="{D00E3463-2BDC-C8F8-BADF-C556882734AA}"/>
              </a:ext>
            </a:extLst>
          </p:cNvPr>
          <p:cNvSpPr txBox="1"/>
          <p:nvPr/>
        </p:nvSpPr>
        <p:spPr>
          <a:xfrm>
            <a:off x="5176654" y="2915455"/>
            <a:ext cx="118110" cy="212879"/>
          </a:xfrm>
          <a:prstGeom prst="rect">
            <a:avLst/>
          </a:prstGeom>
        </p:spPr>
        <p:txBody>
          <a:bodyPr vert="horz" wrap="square" lIns="0" tIns="12700" rIns="0" bIns="0" rtlCol="0">
            <a:spAutoFit/>
          </a:bodyPr>
          <a:lstStyle/>
          <a:p>
            <a:pPr marL="12700">
              <a:spcBef>
                <a:spcPts val="100"/>
              </a:spcBef>
            </a:pPr>
            <a:r>
              <a:rPr sz="1300" spc="-5">
                <a:solidFill>
                  <a:srgbClr val="CB2B2D"/>
                </a:solidFill>
                <a:latin typeface="Roboto"/>
                <a:cs typeface="Roboto"/>
                <a:sym typeface="Helvetica Neue"/>
              </a:rPr>
              <a:t>1</a:t>
            </a:r>
            <a:endParaRPr sz="1300">
              <a:solidFill>
                <a:prstClr val="black"/>
              </a:solidFill>
              <a:latin typeface="Roboto"/>
              <a:cs typeface="Roboto"/>
              <a:sym typeface="Helvetica Neue"/>
            </a:endParaRPr>
          </a:p>
        </p:txBody>
      </p:sp>
      <p:grpSp>
        <p:nvGrpSpPr>
          <p:cNvPr id="23" name="object 16">
            <a:extLst>
              <a:ext uri="{FF2B5EF4-FFF2-40B4-BE49-F238E27FC236}">
                <a16:creationId xmlns:a16="http://schemas.microsoft.com/office/drawing/2014/main" id="{14D7A9EC-FDC0-951B-B725-9DDE2D2D04B5}"/>
              </a:ext>
            </a:extLst>
          </p:cNvPr>
          <p:cNvGrpSpPr/>
          <p:nvPr/>
        </p:nvGrpSpPr>
        <p:grpSpPr>
          <a:xfrm>
            <a:off x="5125642" y="659592"/>
            <a:ext cx="7037070" cy="5371465"/>
            <a:chOff x="5125642" y="823990"/>
            <a:chExt cx="7037070" cy="5371465"/>
          </a:xfrm>
        </p:grpSpPr>
        <p:sp>
          <p:nvSpPr>
            <p:cNvPr id="24" name="object 17">
              <a:extLst>
                <a:ext uri="{FF2B5EF4-FFF2-40B4-BE49-F238E27FC236}">
                  <a16:creationId xmlns:a16="http://schemas.microsoft.com/office/drawing/2014/main" id="{73E495B8-C1EF-4467-28B7-A11222101CC6}"/>
                </a:ext>
              </a:extLst>
            </p:cNvPr>
            <p:cNvSpPr/>
            <p:nvPr/>
          </p:nvSpPr>
          <p:spPr>
            <a:xfrm>
              <a:off x="8559832" y="3041684"/>
              <a:ext cx="2292985" cy="2292985"/>
            </a:xfrm>
            <a:custGeom>
              <a:avLst/>
              <a:gdLst/>
              <a:ahLst/>
              <a:cxnLst/>
              <a:rect l="l" t="t" r="r" b="b"/>
              <a:pathLst>
                <a:path w="2292984" h="2292985">
                  <a:moveTo>
                    <a:pt x="2292464" y="2292464"/>
                  </a:moveTo>
                  <a:lnTo>
                    <a:pt x="0" y="0"/>
                  </a:lnTo>
                </a:path>
              </a:pathLst>
            </a:custGeom>
            <a:ln w="12699">
              <a:solidFill>
                <a:srgbClr val="B6371C"/>
              </a:solidFill>
            </a:ln>
          </p:spPr>
          <p:txBody>
            <a:bodyPr wrap="square" lIns="0" tIns="0" rIns="0" bIns="0" rtlCol="0"/>
            <a:lstStyle/>
            <a:p>
              <a:endParaRPr>
                <a:solidFill>
                  <a:prstClr val="black"/>
                </a:solidFill>
                <a:latin typeface="Calibri" panose="020F0502020204030204"/>
                <a:sym typeface="Helvetica Neue"/>
              </a:endParaRPr>
            </a:p>
          </p:txBody>
        </p:sp>
        <p:sp>
          <p:nvSpPr>
            <p:cNvPr id="25" name="object 18">
              <a:extLst>
                <a:ext uri="{FF2B5EF4-FFF2-40B4-BE49-F238E27FC236}">
                  <a16:creationId xmlns:a16="http://schemas.microsoft.com/office/drawing/2014/main" id="{C54FE7D8-9081-66F6-A3AF-B8E23CFD1A0C}"/>
                </a:ext>
              </a:extLst>
            </p:cNvPr>
            <p:cNvSpPr/>
            <p:nvPr/>
          </p:nvSpPr>
          <p:spPr>
            <a:xfrm>
              <a:off x="10846178" y="5328031"/>
              <a:ext cx="41910" cy="41910"/>
            </a:xfrm>
            <a:custGeom>
              <a:avLst/>
              <a:gdLst/>
              <a:ahLst/>
              <a:cxnLst/>
              <a:rect l="l" t="t" r="r" b="b"/>
              <a:pathLst>
                <a:path w="41909" h="41910">
                  <a:moveTo>
                    <a:pt x="20891" y="41782"/>
                  </a:moveTo>
                  <a:lnTo>
                    <a:pt x="13030" y="40253"/>
                  </a:lnTo>
                  <a:lnTo>
                    <a:pt x="6118" y="35663"/>
                  </a:lnTo>
                  <a:lnTo>
                    <a:pt x="1529" y="28752"/>
                  </a:lnTo>
                  <a:lnTo>
                    <a:pt x="0" y="20891"/>
                  </a:lnTo>
                  <a:lnTo>
                    <a:pt x="1529" y="13029"/>
                  </a:lnTo>
                  <a:lnTo>
                    <a:pt x="6118" y="6118"/>
                  </a:lnTo>
                  <a:lnTo>
                    <a:pt x="13030" y="1529"/>
                  </a:lnTo>
                  <a:lnTo>
                    <a:pt x="20891" y="0"/>
                  </a:lnTo>
                  <a:lnTo>
                    <a:pt x="28753" y="1529"/>
                  </a:lnTo>
                  <a:lnTo>
                    <a:pt x="35664" y="6118"/>
                  </a:lnTo>
                  <a:lnTo>
                    <a:pt x="40253" y="13029"/>
                  </a:lnTo>
                  <a:lnTo>
                    <a:pt x="41783" y="20891"/>
                  </a:lnTo>
                  <a:lnTo>
                    <a:pt x="40253" y="28752"/>
                  </a:lnTo>
                  <a:lnTo>
                    <a:pt x="35664" y="35663"/>
                  </a:lnTo>
                  <a:lnTo>
                    <a:pt x="28753" y="40253"/>
                  </a:lnTo>
                  <a:lnTo>
                    <a:pt x="20891" y="41782"/>
                  </a:lnTo>
                  <a:close/>
                </a:path>
              </a:pathLst>
            </a:custGeom>
            <a:solidFill>
              <a:srgbClr val="B6371C"/>
            </a:solidFill>
          </p:spPr>
          <p:txBody>
            <a:bodyPr wrap="square" lIns="0" tIns="0" rIns="0" bIns="0" rtlCol="0"/>
            <a:lstStyle/>
            <a:p>
              <a:endParaRPr>
                <a:solidFill>
                  <a:prstClr val="black"/>
                </a:solidFill>
                <a:latin typeface="Calibri" panose="020F0502020204030204"/>
                <a:sym typeface="Helvetica Neue"/>
              </a:endParaRPr>
            </a:p>
          </p:txBody>
        </p:sp>
        <p:sp>
          <p:nvSpPr>
            <p:cNvPr id="26" name="object 19">
              <a:extLst>
                <a:ext uri="{FF2B5EF4-FFF2-40B4-BE49-F238E27FC236}">
                  <a16:creationId xmlns:a16="http://schemas.microsoft.com/office/drawing/2014/main" id="{9F2A6D61-EEE2-DD0D-BB32-C3E211E0817C}"/>
                </a:ext>
              </a:extLst>
            </p:cNvPr>
            <p:cNvSpPr/>
            <p:nvPr/>
          </p:nvSpPr>
          <p:spPr>
            <a:xfrm>
              <a:off x="10846178" y="5328031"/>
              <a:ext cx="41910" cy="41910"/>
            </a:xfrm>
            <a:custGeom>
              <a:avLst/>
              <a:gdLst/>
              <a:ahLst/>
              <a:cxnLst/>
              <a:rect l="l" t="t" r="r" b="b"/>
              <a:pathLst>
                <a:path w="41909" h="41910">
                  <a:moveTo>
                    <a:pt x="35664" y="35663"/>
                  </a:moveTo>
                  <a:lnTo>
                    <a:pt x="28753" y="40253"/>
                  </a:lnTo>
                  <a:lnTo>
                    <a:pt x="20891" y="41782"/>
                  </a:lnTo>
                  <a:lnTo>
                    <a:pt x="13030" y="40253"/>
                  </a:lnTo>
                  <a:lnTo>
                    <a:pt x="6118" y="35663"/>
                  </a:lnTo>
                  <a:lnTo>
                    <a:pt x="1529" y="28752"/>
                  </a:lnTo>
                  <a:lnTo>
                    <a:pt x="0" y="20891"/>
                  </a:lnTo>
                  <a:lnTo>
                    <a:pt x="1529" y="13029"/>
                  </a:lnTo>
                  <a:lnTo>
                    <a:pt x="6118" y="6118"/>
                  </a:lnTo>
                  <a:lnTo>
                    <a:pt x="13030" y="1529"/>
                  </a:lnTo>
                  <a:lnTo>
                    <a:pt x="20891" y="0"/>
                  </a:lnTo>
                  <a:lnTo>
                    <a:pt x="28753" y="1529"/>
                  </a:lnTo>
                  <a:lnTo>
                    <a:pt x="35664" y="6118"/>
                  </a:lnTo>
                  <a:lnTo>
                    <a:pt x="40253" y="13029"/>
                  </a:lnTo>
                  <a:lnTo>
                    <a:pt x="41783" y="20891"/>
                  </a:lnTo>
                  <a:lnTo>
                    <a:pt x="40253" y="28752"/>
                  </a:lnTo>
                  <a:lnTo>
                    <a:pt x="35664" y="35663"/>
                  </a:lnTo>
                  <a:close/>
                </a:path>
              </a:pathLst>
            </a:custGeom>
            <a:ln w="12699">
              <a:solidFill>
                <a:srgbClr val="B6371C"/>
              </a:solidFill>
            </a:ln>
          </p:spPr>
          <p:txBody>
            <a:bodyPr wrap="square" lIns="0" tIns="0" rIns="0" bIns="0" rtlCol="0"/>
            <a:lstStyle/>
            <a:p>
              <a:endParaRPr>
                <a:solidFill>
                  <a:prstClr val="black"/>
                </a:solidFill>
                <a:latin typeface="Calibri" panose="020F0502020204030204"/>
                <a:sym typeface="Helvetica Neue"/>
              </a:endParaRPr>
            </a:p>
          </p:txBody>
        </p:sp>
        <p:pic>
          <p:nvPicPr>
            <p:cNvPr id="27" name="object 20">
              <a:extLst>
                <a:ext uri="{FF2B5EF4-FFF2-40B4-BE49-F238E27FC236}">
                  <a16:creationId xmlns:a16="http://schemas.microsoft.com/office/drawing/2014/main" id="{FE97E296-BB29-458D-A558-270CD1F29040}"/>
                </a:ext>
              </a:extLst>
            </p:cNvPr>
            <p:cNvPicPr/>
            <p:nvPr/>
          </p:nvPicPr>
          <p:blipFill>
            <a:blip r:embed="rId7" cstate="print"/>
            <a:stretch>
              <a:fillRect/>
            </a:stretch>
          </p:blipFill>
          <p:spPr>
            <a:xfrm>
              <a:off x="7701038" y="823990"/>
              <a:ext cx="4461588" cy="5370989"/>
            </a:xfrm>
            <a:prstGeom prst="rect">
              <a:avLst/>
            </a:prstGeom>
          </p:spPr>
        </p:pic>
        <p:pic>
          <p:nvPicPr>
            <p:cNvPr id="28" name="object 21">
              <a:extLst>
                <a:ext uri="{FF2B5EF4-FFF2-40B4-BE49-F238E27FC236}">
                  <a16:creationId xmlns:a16="http://schemas.microsoft.com/office/drawing/2014/main" id="{CDC5708E-4C10-A1B6-1E09-65A10A0D3935}"/>
                </a:ext>
              </a:extLst>
            </p:cNvPr>
            <p:cNvPicPr/>
            <p:nvPr/>
          </p:nvPicPr>
          <p:blipFill>
            <a:blip r:embed="rId8" cstate="print"/>
            <a:stretch>
              <a:fillRect/>
            </a:stretch>
          </p:blipFill>
          <p:spPr>
            <a:xfrm>
              <a:off x="5125642" y="1955774"/>
              <a:ext cx="2158505" cy="1142249"/>
            </a:xfrm>
            <a:prstGeom prst="rect">
              <a:avLst/>
            </a:prstGeom>
          </p:spPr>
        </p:pic>
        <p:sp>
          <p:nvSpPr>
            <p:cNvPr id="29" name="object 22">
              <a:extLst>
                <a:ext uri="{FF2B5EF4-FFF2-40B4-BE49-F238E27FC236}">
                  <a16:creationId xmlns:a16="http://schemas.microsoft.com/office/drawing/2014/main" id="{55AF4D9C-9319-C049-8915-A4DCCFC0AAF9}"/>
                </a:ext>
              </a:extLst>
            </p:cNvPr>
            <p:cNvSpPr/>
            <p:nvPr/>
          </p:nvSpPr>
          <p:spPr>
            <a:xfrm>
              <a:off x="6765599" y="4141571"/>
              <a:ext cx="1727835" cy="1727835"/>
            </a:xfrm>
            <a:custGeom>
              <a:avLst/>
              <a:gdLst/>
              <a:ahLst/>
              <a:cxnLst/>
              <a:rect l="l" t="t" r="r" b="b"/>
              <a:pathLst>
                <a:path w="1727834" h="1727835">
                  <a:moveTo>
                    <a:pt x="863699" y="1727399"/>
                  </a:moveTo>
                  <a:lnTo>
                    <a:pt x="816311" y="1726121"/>
                  </a:lnTo>
                  <a:lnTo>
                    <a:pt x="769590" y="1722331"/>
                  </a:lnTo>
                  <a:lnTo>
                    <a:pt x="723603" y="1716095"/>
                  </a:lnTo>
                  <a:lnTo>
                    <a:pt x="678415" y="1707478"/>
                  </a:lnTo>
                  <a:lnTo>
                    <a:pt x="634094" y="1696547"/>
                  </a:lnTo>
                  <a:lnTo>
                    <a:pt x="590703" y="1683367"/>
                  </a:lnTo>
                  <a:lnTo>
                    <a:pt x="548310" y="1668005"/>
                  </a:lnTo>
                  <a:lnTo>
                    <a:pt x="506980" y="1650525"/>
                  </a:lnTo>
                  <a:lnTo>
                    <a:pt x="466779" y="1630995"/>
                  </a:lnTo>
                  <a:lnTo>
                    <a:pt x="427773" y="1609479"/>
                  </a:lnTo>
                  <a:lnTo>
                    <a:pt x="390028" y="1586044"/>
                  </a:lnTo>
                  <a:lnTo>
                    <a:pt x="353609" y="1560755"/>
                  </a:lnTo>
                  <a:lnTo>
                    <a:pt x="318583" y="1533679"/>
                  </a:lnTo>
                  <a:lnTo>
                    <a:pt x="285015" y="1504881"/>
                  </a:lnTo>
                  <a:lnTo>
                    <a:pt x="252971" y="1474428"/>
                  </a:lnTo>
                  <a:lnTo>
                    <a:pt x="222517" y="1442384"/>
                  </a:lnTo>
                  <a:lnTo>
                    <a:pt x="193720" y="1408816"/>
                  </a:lnTo>
                  <a:lnTo>
                    <a:pt x="166643" y="1373789"/>
                  </a:lnTo>
                  <a:lnTo>
                    <a:pt x="141355" y="1337371"/>
                  </a:lnTo>
                  <a:lnTo>
                    <a:pt x="117920" y="1299625"/>
                  </a:lnTo>
                  <a:lnTo>
                    <a:pt x="96404" y="1260619"/>
                  </a:lnTo>
                  <a:lnTo>
                    <a:pt x="76874" y="1220418"/>
                  </a:lnTo>
                  <a:lnTo>
                    <a:pt x="59394" y="1179089"/>
                  </a:lnTo>
                  <a:lnTo>
                    <a:pt x="44031" y="1136695"/>
                  </a:lnTo>
                  <a:lnTo>
                    <a:pt x="30852" y="1093305"/>
                  </a:lnTo>
                  <a:lnTo>
                    <a:pt x="19921" y="1048983"/>
                  </a:lnTo>
                  <a:lnTo>
                    <a:pt x="11304" y="1003796"/>
                  </a:lnTo>
                  <a:lnTo>
                    <a:pt x="5068" y="957809"/>
                  </a:lnTo>
                  <a:lnTo>
                    <a:pt x="1277" y="911088"/>
                  </a:lnTo>
                  <a:lnTo>
                    <a:pt x="0" y="863699"/>
                  </a:lnTo>
                  <a:lnTo>
                    <a:pt x="1277" y="816311"/>
                  </a:lnTo>
                  <a:lnTo>
                    <a:pt x="5068" y="769590"/>
                  </a:lnTo>
                  <a:lnTo>
                    <a:pt x="11304" y="723603"/>
                  </a:lnTo>
                  <a:lnTo>
                    <a:pt x="19921" y="678416"/>
                  </a:lnTo>
                  <a:lnTo>
                    <a:pt x="30852" y="634094"/>
                  </a:lnTo>
                  <a:lnTo>
                    <a:pt x="44031" y="590703"/>
                  </a:lnTo>
                  <a:lnTo>
                    <a:pt x="59394" y="548310"/>
                  </a:lnTo>
                  <a:lnTo>
                    <a:pt x="76874" y="506980"/>
                  </a:lnTo>
                  <a:lnTo>
                    <a:pt x="96404" y="466780"/>
                  </a:lnTo>
                  <a:lnTo>
                    <a:pt x="117920" y="427773"/>
                  </a:lnTo>
                  <a:lnTo>
                    <a:pt x="141355" y="390028"/>
                  </a:lnTo>
                  <a:lnTo>
                    <a:pt x="166643" y="353609"/>
                  </a:lnTo>
                  <a:lnTo>
                    <a:pt x="193720" y="318583"/>
                  </a:lnTo>
                  <a:lnTo>
                    <a:pt x="222517" y="285015"/>
                  </a:lnTo>
                  <a:lnTo>
                    <a:pt x="252971" y="252971"/>
                  </a:lnTo>
                  <a:lnTo>
                    <a:pt x="285015" y="222518"/>
                  </a:lnTo>
                  <a:lnTo>
                    <a:pt x="318583" y="193720"/>
                  </a:lnTo>
                  <a:lnTo>
                    <a:pt x="353609" y="166643"/>
                  </a:lnTo>
                  <a:lnTo>
                    <a:pt x="390028" y="141355"/>
                  </a:lnTo>
                  <a:lnTo>
                    <a:pt x="427773" y="117920"/>
                  </a:lnTo>
                  <a:lnTo>
                    <a:pt x="466779" y="96404"/>
                  </a:lnTo>
                  <a:lnTo>
                    <a:pt x="506980" y="76874"/>
                  </a:lnTo>
                  <a:lnTo>
                    <a:pt x="548310" y="59394"/>
                  </a:lnTo>
                  <a:lnTo>
                    <a:pt x="590703" y="44031"/>
                  </a:lnTo>
                  <a:lnTo>
                    <a:pt x="634094" y="30852"/>
                  </a:lnTo>
                  <a:lnTo>
                    <a:pt x="678415" y="19921"/>
                  </a:lnTo>
                  <a:lnTo>
                    <a:pt x="723603" y="11304"/>
                  </a:lnTo>
                  <a:lnTo>
                    <a:pt x="769590" y="5068"/>
                  </a:lnTo>
                  <a:lnTo>
                    <a:pt x="816311" y="1277"/>
                  </a:lnTo>
                  <a:lnTo>
                    <a:pt x="863699" y="0"/>
                  </a:lnTo>
                  <a:lnTo>
                    <a:pt x="912624" y="1385"/>
                  </a:lnTo>
                  <a:lnTo>
                    <a:pt x="961156" y="5512"/>
                  </a:lnTo>
                  <a:lnTo>
                    <a:pt x="1009189" y="12338"/>
                  </a:lnTo>
                  <a:lnTo>
                    <a:pt x="1056618" y="21817"/>
                  </a:lnTo>
                  <a:lnTo>
                    <a:pt x="1103337" y="33908"/>
                  </a:lnTo>
                  <a:lnTo>
                    <a:pt x="1149241" y="48565"/>
                  </a:lnTo>
                  <a:lnTo>
                    <a:pt x="1194223" y="65745"/>
                  </a:lnTo>
                  <a:lnTo>
                    <a:pt x="1238179" y="85404"/>
                  </a:lnTo>
                  <a:lnTo>
                    <a:pt x="1281001" y="107499"/>
                  </a:lnTo>
                  <a:lnTo>
                    <a:pt x="1322586" y="131985"/>
                  </a:lnTo>
                  <a:lnTo>
                    <a:pt x="1362827" y="158819"/>
                  </a:lnTo>
                  <a:lnTo>
                    <a:pt x="1401617" y="187957"/>
                  </a:lnTo>
                  <a:lnTo>
                    <a:pt x="1438853" y="219356"/>
                  </a:lnTo>
                  <a:lnTo>
                    <a:pt x="1474428" y="252971"/>
                  </a:lnTo>
                  <a:lnTo>
                    <a:pt x="1508043" y="288546"/>
                  </a:lnTo>
                  <a:lnTo>
                    <a:pt x="1539442" y="325782"/>
                  </a:lnTo>
                  <a:lnTo>
                    <a:pt x="1568580" y="364573"/>
                  </a:lnTo>
                  <a:lnTo>
                    <a:pt x="1595414" y="404813"/>
                  </a:lnTo>
                  <a:lnTo>
                    <a:pt x="1619900" y="446398"/>
                  </a:lnTo>
                  <a:lnTo>
                    <a:pt x="1641995" y="489220"/>
                  </a:lnTo>
                  <a:lnTo>
                    <a:pt x="1661654" y="533176"/>
                  </a:lnTo>
                  <a:lnTo>
                    <a:pt x="1678834" y="578158"/>
                  </a:lnTo>
                  <a:lnTo>
                    <a:pt x="1693491" y="624062"/>
                  </a:lnTo>
                  <a:lnTo>
                    <a:pt x="1705581" y="670781"/>
                  </a:lnTo>
                  <a:lnTo>
                    <a:pt x="1715061" y="718210"/>
                  </a:lnTo>
                  <a:lnTo>
                    <a:pt x="1721887" y="766243"/>
                  </a:lnTo>
                  <a:lnTo>
                    <a:pt x="1726014" y="814775"/>
                  </a:lnTo>
                  <a:lnTo>
                    <a:pt x="1727399" y="863699"/>
                  </a:lnTo>
                  <a:lnTo>
                    <a:pt x="1726121" y="911088"/>
                  </a:lnTo>
                  <a:lnTo>
                    <a:pt x="1722331" y="957809"/>
                  </a:lnTo>
                  <a:lnTo>
                    <a:pt x="1716095" y="1003796"/>
                  </a:lnTo>
                  <a:lnTo>
                    <a:pt x="1707478" y="1048983"/>
                  </a:lnTo>
                  <a:lnTo>
                    <a:pt x="1696547" y="1093305"/>
                  </a:lnTo>
                  <a:lnTo>
                    <a:pt x="1683367" y="1136695"/>
                  </a:lnTo>
                  <a:lnTo>
                    <a:pt x="1668005" y="1179089"/>
                  </a:lnTo>
                  <a:lnTo>
                    <a:pt x="1650525" y="1220418"/>
                  </a:lnTo>
                  <a:lnTo>
                    <a:pt x="1630995" y="1260619"/>
                  </a:lnTo>
                  <a:lnTo>
                    <a:pt x="1609479" y="1299625"/>
                  </a:lnTo>
                  <a:lnTo>
                    <a:pt x="1586044" y="1337371"/>
                  </a:lnTo>
                  <a:lnTo>
                    <a:pt x="1560755" y="1373789"/>
                  </a:lnTo>
                  <a:lnTo>
                    <a:pt x="1533679" y="1408816"/>
                  </a:lnTo>
                  <a:lnTo>
                    <a:pt x="1504881" y="1442384"/>
                  </a:lnTo>
                  <a:lnTo>
                    <a:pt x="1474427" y="1474428"/>
                  </a:lnTo>
                  <a:lnTo>
                    <a:pt x="1442384" y="1504881"/>
                  </a:lnTo>
                  <a:lnTo>
                    <a:pt x="1408816" y="1533679"/>
                  </a:lnTo>
                  <a:lnTo>
                    <a:pt x="1373789" y="1560755"/>
                  </a:lnTo>
                  <a:lnTo>
                    <a:pt x="1337370" y="1586044"/>
                  </a:lnTo>
                  <a:lnTo>
                    <a:pt x="1299625" y="1609479"/>
                  </a:lnTo>
                  <a:lnTo>
                    <a:pt x="1260619" y="1630995"/>
                  </a:lnTo>
                  <a:lnTo>
                    <a:pt x="1220418" y="1650525"/>
                  </a:lnTo>
                  <a:lnTo>
                    <a:pt x="1179088" y="1668005"/>
                  </a:lnTo>
                  <a:lnTo>
                    <a:pt x="1136695" y="1683367"/>
                  </a:lnTo>
                  <a:lnTo>
                    <a:pt x="1093305" y="1696547"/>
                  </a:lnTo>
                  <a:lnTo>
                    <a:pt x="1048983" y="1707478"/>
                  </a:lnTo>
                  <a:lnTo>
                    <a:pt x="1003796" y="1716095"/>
                  </a:lnTo>
                  <a:lnTo>
                    <a:pt x="957809" y="1722331"/>
                  </a:lnTo>
                  <a:lnTo>
                    <a:pt x="911088" y="1726121"/>
                  </a:lnTo>
                  <a:lnTo>
                    <a:pt x="863699" y="1727399"/>
                  </a:lnTo>
                  <a:close/>
                </a:path>
              </a:pathLst>
            </a:custGeom>
            <a:solidFill>
              <a:srgbClr val="FFFFFF"/>
            </a:solidFill>
          </p:spPr>
          <p:txBody>
            <a:bodyPr wrap="square" lIns="0" tIns="0" rIns="0" bIns="0" rtlCol="0"/>
            <a:lstStyle/>
            <a:p>
              <a:endParaRPr>
                <a:solidFill>
                  <a:prstClr val="black"/>
                </a:solidFill>
                <a:latin typeface="Calibri" panose="020F0502020204030204"/>
                <a:sym typeface="Helvetica Neue"/>
              </a:endParaRPr>
            </a:p>
          </p:txBody>
        </p:sp>
      </p:grpSp>
      <p:sp>
        <p:nvSpPr>
          <p:cNvPr id="30" name="object 23">
            <a:extLst>
              <a:ext uri="{FF2B5EF4-FFF2-40B4-BE49-F238E27FC236}">
                <a16:creationId xmlns:a16="http://schemas.microsoft.com/office/drawing/2014/main" id="{3BDEC09D-D151-09B2-6C04-BED3F8C43682}"/>
              </a:ext>
            </a:extLst>
          </p:cNvPr>
          <p:cNvSpPr txBox="1"/>
          <p:nvPr/>
        </p:nvSpPr>
        <p:spPr>
          <a:xfrm>
            <a:off x="7159056" y="4211263"/>
            <a:ext cx="939800" cy="197490"/>
          </a:xfrm>
          <a:prstGeom prst="rect">
            <a:avLst/>
          </a:prstGeom>
        </p:spPr>
        <p:txBody>
          <a:bodyPr vert="horz" wrap="square" lIns="0" tIns="12700" rIns="0" bIns="0" rtlCol="0">
            <a:spAutoFit/>
          </a:bodyPr>
          <a:lstStyle/>
          <a:p>
            <a:pPr marL="12700">
              <a:spcBef>
                <a:spcPts val="100"/>
              </a:spcBef>
            </a:pPr>
            <a:r>
              <a:rPr sz="1200" spc="-15">
                <a:solidFill>
                  <a:srgbClr val="CB2B2D"/>
                </a:solidFill>
                <a:latin typeface="Roboto"/>
                <a:cs typeface="Roboto"/>
                <a:sym typeface="Helvetica Neue"/>
              </a:rPr>
              <a:t>POPULATION</a:t>
            </a:r>
            <a:endParaRPr sz="1200">
              <a:solidFill>
                <a:prstClr val="black"/>
              </a:solidFill>
              <a:latin typeface="Roboto"/>
              <a:cs typeface="Roboto"/>
              <a:sym typeface="Helvetica Neue"/>
            </a:endParaRPr>
          </a:p>
        </p:txBody>
      </p:sp>
      <p:sp>
        <p:nvSpPr>
          <p:cNvPr id="31" name="object 24">
            <a:extLst>
              <a:ext uri="{FF2B5EF4-FFF2-40B4-BE49-F238E27FC236}">
                <a16:creationId xmlns:a16="http://schemas.microsoft.com/office/drawing/2014/main" id="{DD0FFCAF-4AA6-4396-ACE6-5F828E990E7B}"/>
              </a:ext>
            </a:extLst>
          </p:cNvPr>
          <p:cNvSpPr txBox="1"/>
          <p:nvPr/>
        </p:nvSpPr>
        <p:spPr>
          <a:xfrm>
            <a:off x="7097649" y="5276235"/>
            <a:ext cx="1061720" cy="166712"/>
          </a:xfrm>
          <a:prstGeom prst="rect">
            <a:avLst/>
          </a:prstGeom>
        </p:spPr>
        <p:txBody>
          <a:bodyPr vert="horz" wrap="square" lIns="0" tIns="12700" rIns="0" bIns="0" rtlCol="0">
            <a:spAutoFit/>
          </a:bodyPr>
          <a:lstStyle/>
          <a:p>
            <a:pPr marL="12700">
              <a:spcBef>
                <a:spcPts val="100"/>
              </a:spcBef>
            </a:pPr>
            <a:r>
              <a:rPr sz="1000" spc="-15">
                <a:solidFill>
                  <a:srgbClr val="CB2B2D"/>
                </a:solidFill>
                <a:latin typeface="Roboto"/>
                <a:cs typeface="Roboto"/>
                <a:sym typeface="Helvetica Neue"/>
              </a:rPr>
              <a:t>million</a:t>
            </a:r>
            <a:r>
              <a:rPr sz="1000" spc="-20">
                <a:solidFill>
                  <a:srgbClr val="CB2B2D"/>
                </a:solidFill>
                <a:latin typeface="Roboto"/>
                <a:cs typeface="Roboto"/>
                <a:sym typeface="Helvetica Neue"/>
              </a:rPr>
              <a:t> inhabitants</a:t>
            </a:r>
            <a:endParaRPr sz="1000">
              <a:solidFill>
                <a:prstClr val="black"/>
              </a:solidFill>
              <a:latin typeface="Roboto"/>
              <a:cs typeface="Roboto"/>
              <a:sym typeface="Helvetica Neue"/>
            </a:endParaRPr>
          </a:p>
        </p:txBody>
      </p:sp>
      <p:sp>
        <p:nvSpPr>
          <p:cNvPr id="32" name="object 25">
            <a:extLst>
              <a:ext uri="{FF2B5EF4-FFF2-40B4-BE49-F238E27FC236}">
                <a16:creationId xmlns:a16="http://schemas.microsoft.com/office/drawing/2014/main" id="{D29CE614-7F0A-DC9E-F4A3-95E97B9E691D}"/>
              </a:ext>
            </a:extLst>
          </p:cNvPr>
          <p:cNvSpPr txBox="1"/>
          <p:nvPr/>
        </p:nvSpPr>
        <p:spPr>
          <a:xfrm>
            <a:off x="6948800" y="4224076"/>
            <a:ext cx="1360805" cy="1120820"/>
          </a:xfrm>
          <a:prstGeom prst="rect">
            <a:avLst/>
          </a:prstGeom>
        </p:spPr>
        <p:txBody>
          <a:bodyPr vert="horz" wrap="square" lIns="0" tIns="12700" rIns="0" bIns="0" rtlCol="0">
            <a:spAutoFit/>
          </a:bodyPr>
          <a:lstStyle/>
          <a:p>
            <a:pPr marL="12700">
              <a:spcBef>
                <a:spcPts val="100"/>
              </a:spcBef>
            </a:pPr>
            <a:r>
              <a:rPr sz="7200" b="1" spc="-5">
                <a:solidFill>
                  <a:srgbClr val="CB2B2D"/>
                </a:solidFill>
                <a:latin typeface="Roboto Bk"/>
                <a:cs typeface="Roboto Bk"/>
                <a:sym typeface="Helvetica Neue"/>
              </a:rPr>
              <a:t>4.5</a:t>
            </a:r>
            <a:endParaRPr sz="7200">
              <a:solidFill>
                <a:prstClr val="black"/>
              </a:solidFill>
              <a:latin typeface="Roboto Bk"/>
              <a:cs typeface="Roboto Bk"/>
              <a:sym typeface="Helvetica Neue"/>
            </a:endParaRPr>
          </a:p>
        </p:txBody>
      </p:sp>
      <p:grpSp>
        <p:nvGrpSpPr>
          <p:cNvPr id="33" name="object 26">
            <a:extLst>
              <a:ext uri="{FF2B5EF4-FFF2-40B4-BE49-F238E27FC236}">
                <a16:creationId xmlns:a16="http://schemas.microsoft.com/office/drawing/2014/main" id="{2BE23F6F-4990-FD90-BCDB-0B025CBB06D8}"/>
              </a:ext>
            </a:extLst>
          </p:cNvPr>
          <p:cNvGrpSpPr/>
          <p:nvPr/>
        </p:nvGrpSpPr>
        <p:grpSpPr>
          <a:xfrm>
            <a:off x="7340063" y="2845851"/>
            <a:ext cx="2635885" cy="1995805"/>
            <a:chOff x="7340062" y="3010249"/>
            <a:chExt cx="2635885" cy="1995805"/>
          </a:xfrm>
        </p:grpSpPr>
        <p:sp>
          <p:nvSpPr>
            <p:cNvPr id="34" name="object 27">
              <a:extLst>
                <a:ext uri="{FF2B5EF4-FFF2-40B4-BE49-F238E27FC236}">
                  <a16:creationId xmlns:a16="http://schemas.microsoft.com/office/drawing/2014/main" id="{C96CC110-B161-2363-4295-F1C7E88647AE}"/>
                </a:ext>
              </a:extLst>
            </p:cNvPr>
            <p:cNvSpPr/>
            <p:nvPr/>
          </p:nvSpPr>
          <p:spPr>
            <a:xfrm>
              <a:off x="7392390" y="3051351"/>
              <a:ext cx="2577465" cy="1948180"/>
            </a:xfrm>
            <a:custGeom>
              <a:avLst/>
              <a:gdLst/>
              <a:ahLst/>
              <a:cxnLst/>
              <a:rect l="l" t="t" r="r" b="b"/>
              <a:pathLst>
                <a:path w="2577465" h="1948179">
                  <a:moveTo>
                    <a:pt x="2577109" y="1947853"/>
                  </a:moveTo>
                  <a:lnTo>
                    <a:pt x="0" y="0"/>
                  </a:lnTo>
                </a:path>
              </a:pathLst>
            </a:custGeom>
            <a:ln w="12699">
              <a:solidFill>
                <a:srgbClr val="FFFFFF"/>
              </a:solidFill>
            </a:ln>
          </p:spPr>
          <p:txBody>
            <a:bodyPr wrap="square" lIns="0" tIns="0" rIns="0" bIns="0" rtlCol="0"/>
            <a:lstStyle/>
            <a:p>
              <a:endParaRPr>
                <a:solidFill>
                  <a:prstClr val="black"/>
                </a:solidFill>
                <a:latin typeface="Calibri" panose="020F0502020204030204"/>
                <a:sym typeface="Helvetica Neue"/>
              </a:endParaRPr>
            </a:p>
          </p:txBody>
        </p:sp>
        <p:pic>
          <p:nvPicPr>
            <p:cNvPr id="35" name="object 28">
              <a:extLst>
                <a:ext uri="{FF2B5EF4-FFF2-40B4-BE49-F238E27FC236}">
                  <a16:creationId xmlns:a16="http://schemas.microsoft.com/office/drawing/2014/main" id="{2D138933-10A4-88A5-CF72-703CE0F8A2F3}"/>
                </a:ext>
              </a:extLst>
            </p:cNvPr>
            <p:cNvPicPr/>
            <p:nvPr/>
          </p:nvPicPr>
          <p:blipFill>
            <a:blip r:embed="rId9" cstate="print"/>
            <a:stretch>
              <a:fillRect/>
            </a:stretch>
          </p:blipFill>
          <p:spPr>
            <a:xfrm>
              <a:off x="7340062" y="3010249"/>
              <a:ext cx="71326" cy="64186"/>
            </a:xfrm>
            <a:prstGeom prst="rect">
              <a:avLst/>
            </a:prstGeom>
          </p:spPr>
        </p:pic>
      </p:grpSp>
      <p:sp>
        <p:nvSpPr>
          <p:cNvPr id="36" name="object 29">
            <a:extLst>
              <a:ext uri="{FF2B5EF4-FFF2-40B4-BE49-F238E27FC236}">
                <a16:creationId xmlns:a16="http://schemas.microsoft.com/office/drawing/2014/main" id="{E9BB2CC2-2E84-452F-219E-37523BCC613B}"/>
              </a:ext>
            </a:extLst>
          </p:cNvPr>
          <p:cNvSpPr/>
          <p:nvPr/>
        </p:nvSpPr>
        <p:spPr>
          <a:xfrm>
            <a:off x="2590801" y="2850000"/>
            <a:ext cx="2041525" cy="2026920"/>
          </a:xfrm>
          <a:custGeom>
            <a:avLst/>
            <a:gdLst/>
            <a:ahLst/>
            <a:cxnLst/>
            <a:rect l="l" t="t" r="r" b="b"/>
            <a:pathLst>
              <a:path w="2041525" h="2026920">
                <a:moveTo>
                  <a:pt x="1020449" y="2026799"/>
                </a:moveTo>
                <a:lnTo>
                  <a:pt x="972412" y="2025696"/>
                </a:lnTo>
                <a:lnTo>
                  <a:pt x="924947" y="2022420"/>
                </a:lnTo>
                <a:lnTo>
                  <a:pt x="878102" y="2017018"/>
                </a:lnTo>
                <a:lnTo>
                  <a:pt x="831926" y="2009540"/>
                </a:lnTo>
                <a:lnTo>
                  <a:pt x="786470" y="2000035"/>
                </a:lnTo>
                <a:lnTo>
                  <a:pt x="741781" y="1988550"/>
                </a:lnTo>
                <a:lnTo>
                  <a:pt x="697908" y="1975136"/>
                </a:lnTo>
                <a:lnTo>
                  <a:pt x="654902" y="1959839"/>
                </a:lnTo>
                <a:lnTo>
                  <a:pt x="612810" y="1942710"/>
                </a:lnTo>
                <a:lnTo>
                  <a:pt x="571681" y="1923796"/>
                </a:lnTo>
                <a:lnTo>
                  <a:pt x="531566" y="1903147"/>
                </a:lnTo>
                <a:lnTo>
                  <a:pt x="492512" y="1880811"/>
                </a:lnTo>
                <a:lnTo>
                  <a:pt x="454569" y="1856836"/>
                </a:lnTo>
                <a:lnTo>
                  <a:pt x="417785" y="1831272"/>
                </a:lnTo>
                <a:lnTo>
                  <a:pt x="382210" y="1804167"/>
                </a:lnTo>
                <a:lnTo>
                  <a:pt x="347893" y="1775569"/>
                </a:lnTo>
                <a:lnTo>
                  <a:pt x="314882" y="1745528"/>
                </a:lnTo>
                <a:lnTo>
                  <a:pt x="283227" y="1714092"/>
                </a:lnTo>
                <a:lnTo>
                  <a:pt x="252977" y="1681310"/>
                </a:lnTo>
                <a:lnTo>
                  <a:pt x="224181" y="1647230"/>
                </a:lnTo>
                <a:lnTo>
                  <a:pt x="196887" y="1611900"/>
                </a:lnTo>
                <a:lnTo>
                  <a:pt x="171145" y="1575371"/>
                </a:lnTo>
                <a:lnTo>
                  <a:pt x="147004" y="1537690"/>
                </a:lnTo>
                <a:lnTo>
                  <a:pt x="124512" y="1498906"/>
                </a:lnTo>
                <a:lnTo>
                  <a:pt x="103719" y="1459067"/>
                </a:lnTo>
                <a:lnTo>
                  <a:pt x="84674" y="1418223"/>
                </a:lnTo>
                <a:lnTo>
                  <a:pt x="67425" y="1376422"/>
                </a:lnTo>
                <a:lnTo>
                  <a:pt x="52023" y="1333712"/>
                </a:lnTo>
                <a:lnTo>
                  <a:pt x="38515" y="1290143"/>
                </a:lnTo>
                <a:lnTo>
                  <a:pt x="26950" y="1245763"/>
                </a:lnTo>
                <a:lnTo>
                  <a:pt x="17379" y="1200620"/>
                </a:lnTo>
                <a:lnTo>
                  <a:pt x="9849" y="1154764"/>
                </a:lnTo>
                <a:lnTo>
                  <a:pt x="4410" y="1108243"/>
                </a:lnTo>
                <a:lnTo>
                  <a:pt x="1110" y="1061105"/>
                </a:lnTo>
                <a:lnTo>
                  <a:pt x="0" y="1013399"/>
                </a:lnTo>
                <a:lnTo>
                  <a:pt x="1110" y="965694"/>
                </a:lnTo>
                <a:lnTo>
                  <a:pt x="4410" y="918556"/>
                </a:lnTo>
                <a:lnTo>
                  <a:pt x="9849" y="872035"/>
                </a:lnTo>
                <a:lnTo>
                  <a:pt x="17379" y="826179"/>
                </a:lnTo>
                <a:lnTo>
                  <a:pt x="26950" y="781036"/>
                </a:lnTo>
                <a:lnTo>
                  <a:pt x="38515" y="736656"/>
                </a:lnTo>
                <a:lnTo>
                  <a:pt x="52023" y="693087"/>
                </a:lnTo>
                <a:lnTo>
                  <a:pt x="67425" y="650377"/>
                </a:lnTo>
                <a:lnTo>
                  <a:pt x="84674" y="608576"/>
                </a:lnTo>
                <a:lnTo>
                  <a:pt x="103719" y="567732"/>
                </a:lnTo>
                <a:lnTo>
                  <a:pt x="124512" y="527893"/>
                </a:lnTo>
                <a:lnTo>
                  <a:pt x="147004" y="489109"/>
                </a:lnTo>
                <a:lnTo>
                  <a:pt x="171145" y="451428"/>
                </a:lnTo>
                <a:lnTo>
                  <a:pt x="196887" y="414899"/>
                </a:lnTo>
                <a:lnTo>
                  <a:pt x="224181" y="379569"/>
                </a:lnTo>
                <a:lnTo>
                  <a:pt x="252977" y="345489"/>
                </a:lnTo>
                <a:lnTo>
                  <a:pt x="283227" y="312707"/>
                </a:lnTo>
                <a:lnTo>
                  <a:pt x="314882" y="281271"/>
                </a:lnTo>
                <a:lnTo>
                  <a:pt x="347893" y="251230"/>
                </a:lnTo>
                <a:lnTo>
                  <a:pt x="382210" y="222632"/>
                </a:lnTo>
                <a:lnTo>
                  <a:pt x="417785" y="195527"/>
                </a:lnTo>
                <a:lnTo>
                  <a:pt x="454569" y="169963"/>
                </a:lnTo>
                <a:lnTo>
                  <a:pt x="492512" y="145988"/>
                </a:lnTo>
                <a:lnTo>
                  <a:pt x="531566" y="123652"/>
                </a:lnTo>
                <a:lnTo>
                  <a:pt x="571681" y="103003"/>
                </a:lnTo>
                <a:lnTo>
                  <a:pt x="612810" y="84089"/>
                </a:lnTo>
                <a:lnTo>
                  <a:pt x="654902" y="66960"/>
                </a:lnTo>
                <a:lnTo>
                  <a:pt x="697908" y="51663"/>
                </a:lnTo>
                <a:lnTo>
                  <a:pt x="741781" y="38249"/>
                </a:lnTo>
                <a:lnTo>
                  <a:pt x="786470" y="26764"/>
                </a:lnTo>
                <a:lnTo>
                  <a:pt x="831926" y="17259"/>
                </a:lnTo>
                <a:lnTo>
                  <a:pt x="878102" y="9781"/>
                </a:lnTo>
                <a:lnTo>
                  <a:pt x="924947" y="4379"/>
                </a:lnTo>
                <a:lnTo>
                  <a:pt x="972412" y="1103"/>
                </a:lnTo>
                <a:lnTo>
                  <a:pt x="1020449" y="0"/>
                </a:lnTo>
                <a:lnTo>
                  <a:pt x="1071051" y="1245"/>
                </a:lnTo>
                <a:lnTo>
                  <a:pt x="1121308" y="4958"/>
                </a:lnTo>
                <a:lnTo>
                  <a:pt x="1171139" y="11105"/>
                </a:lnTo>
                <a:lnTo>
                  <a:pt x="1220459" y="19652"/>
                </a:lnTo>
                <a:lnTo>
                  <a:pt x="1269185" y="30563"/>
                </a:lnTo>
                <a:lnTo>
                  <a:pt x="1317232" y="43804"/>
                </a:lnTo>
                <a:lnTo>
                  <a:pt x="1364518" y="59341"/>
                </a:lnTo>
                <a:lnTo>
                  <a:pt x="1410959" y="77140"/>
                </a:lnTo>
                <a:lnTo>
                  <a:pt x="1456471" y="97166"/>
                </a:lnTo>
                <a:lnTo>
                  <a:pt x="1500970" y="119385"/>
                </a:lnTo>
                <a:lnTo>
                  <a:pt x="1544373" y="143762"/>
                </a:lnTo>
                <a:lnTo>
                  <a:pt x="1586596" y="170263"/>
                </a:lnTo>
                <a:lnTo>
                  <a:pt x="1627555" y="198853"/>
                </a:lnTo>
                <a:lnTo>
                  <a:pt x="1667168" y="229499"/>
                </a:lnTo>
                <a:lnTo>
                  <a:pt x="1705349" y="262165"/>
                </a:lnTo>
                <a:lnTo>
                  <a:pt x="1742017" y="296817"/>
                </a:lnTo>
                <a:lnTo>
                  <a:pt x="1776910" y="333231"/>
                </a:lnTo>
                <a:lnTo>
                  <a:pt x="1809804" y="371149"/>
                </a:lnTo>
                <a:lnTo>
                  <a:pt x="1840663" y="410488"/>
                </a:lnTo>
                <a:lnTo>
                  <a:pt x="1869452" y="451165"/>
                </a:lnTo>
                <a:lnTo>
                  <a:pt x="1896137" y="493096"/>
                </a:lnTo>
                <a:lnTo>
                  <a:pt x="1920684" y="536199"/>
                </a:lnTo>
                <a:lnTo>
                  <a:pt x="1943057" y="580391"/>
                </a:lnTo>
                <a:lnTo>
                  <a:pt x="1963222" y="625588"/>
                </a:lnTo>
                <a:lnTo>
                  <a:pt x="1981145" y="671708"/>
                </a:lnTo>
                <a:lnTo>
                  <a:pt x="1996790" y="718667"/>
                </a:lnTo>
                <a:lnTo>
                  <a:pt x="2010124" y="766383"/>
                </a:lnTo>
                <a:lnTo>
                  <a:pt x="2021111" y="814772"/>
                </a:lnTo>
                <a:lnTo>
                  <a:pt x="2029716" y="863751"/>
                </a:lnTo>
                <a:lnTo>
                  <a:pt x="2035906" y="913237"/>
                </a:lnTo>
                <a:lnTo>
                  <a:pt x="2039645" y="963148"/>
                </a:lnTo>
                <a:lnTo>
                  <a:pt x="2040899" y="1013399"/>
                </a:lnTo>
                <a:lnTo>
                  <a:pt x="2039789" y="1061105"/>
                </a:lnTo>
                <a:lnTo>
                  <a:pt x="2036489" y="1108243"/>
                </a:lnTo>
                <a:lnTo>
                  <a:pt x="2031050" y="1154764"/>
                </a:lnTo>
                <a:lnTo>
                  <a:pt x="2023520" y="1200620"/>
                </a:lnTo>
                <a:lnTo>
                  <a:pt x="2013949" y="1245763"/>
                </a:lnTo>
                <a:lnTo>
                  <a:pt x="2002384" y="1290143"/>
                </a:lnTo>
                <a:lnTo>
                  <a:pt x="1988876" y="1333712"/>
                </a:lnTo>
                <a:lnTo>
                  <a:pt x="1973473" y="1376422"/>
                </a:lnTo>
                <a:lnTo>
                  <a:pt x="1956225" y="1418223"/>
                </a:lnTo>
                <a:lnTo>
                  <a:pt x="1937180" y="1459067"/>
                </a:lnTo>
                <a:lnTo>
                  <a:pt x="1916387" y="1498906"/>
                </a:lnTo>
                <a:lnTo>
                  <a:pt x="1893895" y="1537690"/>
                </a:lnTo>
                <a:lnTo>
                  <a:pt x="1869754" y="1575371"/>
                </a:lnTo>
                <a:lnTo>
                  <a:pt x="1844012" y="1611900"/>
                </a:lnTo>
                <a:lnTo>
                  <a:pt x="1816718" y="1647230"/>
                </a:lnTo>
                <a:lnTo>
                  <a:pt x="1787922" y="1681310"/>
                </a:lnTo>
                <a:lnTo>
                  <a:pt x="1757672" y="1714092"/>
                </a:lnTo>
                <a:lnTo>
                  <a:pt x="1726017" y="1745528"/>
                </a:lnTo>
                <a:lnTo>
                  <a:pt x="1693006" y="1775569"/>
                </a:lnTo>
                <a:lnTo>
                  <a:pt x="1658689" y="1804167"/>
                </a:lnTo>
                <a:lnTo>
                  <a:pt x="1623114" y="1831272"/>
                </a:lnTo>
                <a:lnTo>
                  <a:pt x="1586330" y="1856836"/>
                </a:lnTo>
                <a:lnTo>
                  <a:pt x="1548387" y="1880811"/>
                </a:lnTo>
                <a:lnTo>
                  <a:pt x="1509333" y="1903147"/>
                </a:lnTo>
                <a:lnTo>
                  <a:pt x="1469218" y="1923796"/>
                </a:lnTo>
                <a:lnTo>
                  <a:pt x="1428089" y="1942710"/>
                </a:lnTo>
                <a:lnTo>
                  <a:pt x="1385997" y="1959839"/>
                </a:lnTo>
                <a:lnTo>
                  <a:pt x="1342991" y="1975136"/>
                </a:lnTo>
                <a:lnTo>
                  <a:pt x="1299118" y="1988550"/>
                </a:lnTo>
                <a:lnTo>
                  <a:pt x="1254429" y="2000035"/>
                </a:lnTo>
                <a:lnTo>
                  <a:pt x="1208973" y="2009540"/>
                </a:lnTo>
                <a:lnTo>
                  <a:pt x="1162797" y="2017018"/>
                </a:lnTo>
                <a:lnTo>
                  <a:pt x="1115952" y="2022420"/>
                </a:lnTo>
                <a:lnTo>
                  <a:pt x="1068487" y="2025696"/>
                </a:lnTo>
                <a:lnTo>
                  <a:pt x="1020449" y="2026799"/>
                </a:lnTo>
                <a:close/>
              </a:path>
            </a:pathLst>
          </a:custGeom>
          <a:solidFill>
            <a:srgbClr val="D32626"/>
          </a:solidFill>
        </p:spPr>
        <p:txBody>
          <a:bodyPr wrap="square" lIns="0" tIns="0" rIns="0" bIns="0" rtlCol="0"/>
          <a:lstStyle/>
          <a:p>
            <a:endParaRPr>
              <a:solidFill>
                <a:prstClr val="black"/>
              </a:solidFill>
              <a:latin typeface="Raleway SemiBold"/>
              <a:sym typeface="Helvetica Neue"/>
            </a:endParaRPr>
          </a:p>
        </p:txBody>
      </p:sp>
      <p:sp>
        <p:nvSpPr>
          <p:cNvPr id="37" name="object 30">
            <a:extLst>
              <a:ext uri="{FF2B5EF4-FFF2-40B4-BE49-F238E27FC236}">
                <a16:creationId xmlns:a16="http://schemas.microsoft.com/office/drawing/2014/main" id="{7DE1C639-FFFF-4C7B-584D-02B14D7D82B4}"/>
              </a:ext>
            </a:extLst>
          </p:cNvPr>
          <p:cNvSpPr txBox="1"/>
          <p:nvPr/>
        </p:nvSpPr>
        <p:spPr>
          <a:xfrm>
            <a:off x="2738558" y="2958273"/>
            <a:ext cx="1614170" cy="1336263"/>
          </a:xfrm>
          <a:prstGeom prst="rect">
            <a:avLst/>
          </a:prstGeom>
        </p:spPr>
        <p:txBody>
          <a:bodyPr vert="horz" wrap="square" lIns="0" tIns="12700" rIns="0" bIns="0" rtlCol="0">
            <a:spAutoFit/>
          </a:bodyPr>
          <a:lstStyle/>
          <a:p>
            <a:pPr marL="635" algn="ctr">
              <a:spcBef>
                <a:spcPts val="100"/>
              </a:spcBef>
            </a:pPr>
            <a:r>
              <a:rPr sz="2200" b="1" spc="-15">
                <a:solidFill>
                  <a:srgbClr val="FFFFFF"/>
                </a:solidFill>
                <a:latin typeface="Raleway SemiBold"/>
                <a:cs typeface="Roboto"/>
                <a:sym typeface="Helvetica Neue"/>
              </a:rPr>
              <a:t>1st</a:t>
            </a:r>
            <a:endParaRPr sz="2200">
              <a:solidFill>
                <a:prstClr val="black"/>
              </a:solidFill>
              <a:latin typeface="Raleway SemiBold"/>
              <a:cs typeface="Roboto"/>
              <a:sym typeface="Helvetica Neue"/>
            </a:endParaRPr>
          </a:p>
          <a:p>
            <a:pPr marL="12700" marR="5080" algn="ctr"/>
            <a:r>
              <a:rPr sz="2200" spc="-20">
                <a:solidFill>
                  <a:srgbClr val="FFFFFF"/>
                </a:solidFill>
                <a:latin typeface="Raleway SemiBold"/>
                <a:cs typeface="Roboto Th"/>
                <a:sym typeface="Helvetica Neue"/>
              </a:rPr>
              <a:t>EXPORT</a:t>
            </a:r>
            <a:r>
              <a:rPr sz="2200" spc="-105">
                <a:solidFill>
                  <a:srgbClr val="FFFFFF"/>
                </a:solidFill>
                <a:latin typeface="Raleway SemiBold"/>
                <a:cs typeface="Roboto Th"/>
                <a:sym typeface="Helvetica Neue"/>
              </a:rPr>
              <a:t> </a:t>
            </a:r>
            <a:r>
              <a:rPr sz="2200" spc="-5">
                <a:solidFill>
                  <a:srgbClr val="FFFFFF"/>
                </a:solidFill>
                <a:latin typeface="Raleway SemiBold"/>
                <a:cs typeface="Roboto Th"/>
                <a:sym typeface="Helvetica Neue"/>
              </a:rPr>
              <a:t>PER </a:t>
            </a:r>
            <a:r>
              <a:rPr sz="2200" spc="-509">
                <a:solidFill>
                  <a:srgbClr val="FFFFFF"/>
                </a:solidFill>
                <a:latin typeface="Raleway SemiBold"/>
                <a:cs typeface="Roboto Th"/>
                <a:sym typeface="Helvetica Neue"/>
              </a:rPr>
              <a:t> </a:t>
            </a:r>
            <a:r>
              <a:rPr sz="2200" spc="-25">
                <a:solidFill>
                  <a:srgbClr val="FFFFFF"/>
                </a:solidFill>
                <a:latin typeface="Raleway SemiBold"/>
                <a:cs typeface="Roboto Th"/>
                <a:sym typeface="Helvetica Neue"/>
              </a:rPr>
              <a:t>CAPITA</a:t>
            </a:r>
            <a:endParaRPr sz="2200">
              <a:solidFill>
                <a:prstClr val="black"/>
              </a:solidFill>
              <a:latin typeface="Raleway SemiBold"/>
              <a:cs typeface="Roboto Th"/>
              <a:sym typeface="Helvetica Neue"/>
            </a:endParaRPr>
          </a:p>
          <a:p>
            <a:pPr marL="232410">
              <a:spcBef>
                <a:spcPts val="1245"/>
              </a:spcBef>
            </a:pPr>
            <a:r>
              <a:rPr sz="1000" spc="-10">
                <a:solidFill>
                  <a:srgbClr val="FFFFFF"/>
                </a:solidFill>
                <a:latin typeface="Raleway SemiBold"/>
                <a:cs typeface="Verdana"/>
                <a:sym typeface="Helvetica Neue"/>
              </a:rPr>
              <a:t>Sou</a:t>
            </a:r>
            <a:r>
              <a:rPr sz="1000" spc="-25">
                <a:solidFill>
                  <a:srgbClr val="FFFFFF"/>
                </a:solidFill>
                <a:latin typeface="Raleway SemiBold"/>
                <a:cs typeface="Verdana"/>
                <a:sym typeface="Helvetica Neue"/>
              </a:rPr>
              <a:t>r</a:t>
            </a:r>
            <a:r>
              <a:rPr sz="1000" spc="30">
                <a:solidFill>
                  <a:srgbClr val="FFFFFF"/>
                </a:solidFill>
                <a:latin typeface="Raleway SemiBold"/>
                <a:cs typeface="Verdana"/>
                <a:sym typeface="Helvetica Neue"/>
              </a:rPr>
              <a:t>c</a:t>
            </a:r>
            <a:r>
              <a:rPr sz="1000" spc="-120">
                <a:solidFill>
                  <a:srgbClr val="FFFFFF"/>
                </a:solidFill>
                <a:latin typeface="Raleway SemiBold"/>
                <a:cs typeface="Verdana"/>
                <a:sym typeface="Helvetica Neue"/>
              </a:rPr>
              <a:t>e:</a:t>
            </a:r>
            <a:r>
              <a:rPr sz="1000" spc="-90">
                <a:solidFill>
                  <a:srgbClr val="FFFFFF"/>
                </a:solidFill>
                <a:latin typeface="Raleway SemiBold"/>
                <a:cs typeface="Verdana"/>
                <a:sym typeface="Helvetica Neue"/>
              </a:rPr>
              <a:t> </a:t>
            </a:r>
            <a:r>
              <a:rPr sz="1000" spc="-75">
                <a:solidFill>
                  <a:srgbClr val="FFFFFF"/>
                </a:solidFill>
                <a:latin typeface="Raleway SemiBold"/>
                <a:cs typeface="Verdana"/>
                <a:sym typeface="Helvetica Neue"/>
              </a:rPr>
              <a:t>I</a:t>
            </a:r>
            <a:r>
              <a:rPr sz="1000" spc="-130">
                <a:solidFill>
                  <a:srgbClr val="FFFFFF"/>
                </a:solidFill>
                <a:latin typeface="Raleway SemiBold"/>
                <a:cs typeface="Verdana"/>
                <a:sym typeface="Helvetica Neue"/>
              </a:rPr>
              <a:t>S</a:t>
            </a:r>
            <a:r>
              <a:rPr sz="1000" spc="-80">
                <a:solidFill>
                  <a:srgbClr val="FFFFFF"/>
                </a:solidFill>
                <a:latin typeface="Raleway SemiBold"/>
                <a:cs typeface="Verdana"/>
                <a:sym typeface="Helvetica Neue"/>
              </a:rPr>
              <a:t>T</a:t>
            </a:r>
            <a:r>
              <a:rPr sz="1000" spc="-5">
                <a:solidFill>
                  <a:srgbClr val="FFFFFF"/>
                </a:solidFill>
                <a:latin typeface="Raleway SemiBold"/>
                <a:cs typeface="Verdana"/>
                <a:sym typeface="Helvetica Neue"/>
              </a:rPr>
              <a:t>A</a:t>
            </a:r>
            <a:r>
              <a:rPr sz="1000" spc="-45">
                <a:solidFill>
                  <a:srgbClr val="FFFFFF"/>
                </a:solidFill>
                <a:latin typeface="Raleway SemiBold"/>
                <a:cs typeface="Verdana"/>
                <a:sym typeface="Helvetica Neue"/>
              </a:rPr>
              <a:t>T</a:t>
            </a:r>
            <a:r>
              <a:rPr sz="1000" spc="-90">
                <a:solidFill>
                  <a:srgbClr val="FFFFFF"/>
                </a:solidFill>
                <a:latin typeface="Raleway SemiBold"/>
                <a:cs typeface="Verdana"/>
                <a:sym typeface="Helvetica Neue"/>
              </a:rPr>
              <a:t> </a:t>
            </a:r>
            <a:r>
              <a:rPr sz="1000" spc="-75">
                <a:solidFill>
                  <a:srgbClr val="FFFFFF"/>
                </a:solidFill>
                <a:latin typeface="Raleway SemiBold"/>
                <a:cs typeface="Verdana"/>
                <a:sym typeface="Helvetica Neue"/>
              </a:rPr>
              <a:t>2</a:t>
            </a:r>
            <a:r>
              <a:rPr sz="1000" spc="-110">
                <a:solidFill>
                  <a:srgbClr val="FFFFFF"/>
                </a:solidFill>
                <a:latin typeface="Raleway SemiBold"/>
                <a:cs typeface="Verdana"/>
                <a:sym typeface="Helvetica Neue"/>
              </a:rPr>
              <a:t>021</a:t>
            </a:r>
            <a:endParaRPr sz="1000">
              <a:solidFill>
                <a:prstClr val="black"/>
              </a:solidFill>
              <a:latin typeface="Raleway SemiBold"/>
              <a:cs typeface="Verdana"/>
              <a:sym typeface="Helvetica Neue"/>
            </a:endParaRPr>
          </a:p>
        </p:txBody>
      </p:sp>
      <p:sp>
        <p:nvSpPr>
          <p:cNvPr id="39" name="object 32">
            <a:extLst>
              <a:ext uri="{FF2B5EF4-FFF2-40B4-BE49-F238E27FC236}">
                <a16:creationId xmlns:a16="http://schemas.microsoft.com/office/drawing/2014/main" id="{3E670E7C-8C55-2CA0-1401-F56312B8F5C4}"/>
              </a:ext>
            </a:extLst>
          </p:cNvPr>
          <p:cNvSpPr/>
          <p:nvPr/>
        </p:nvSpPr>
        <p:spPr>
          <a:xfrm>
            <a:off x="287848" y="1651529"/>
            <a:ext cx="2209800" cy="2239645"/>
          </a:xfrm>
          <a:custGeom>
            <a:avLst/>
            <a:gdLst/>
            <a:ahLst/>
            <a:cxnLst/>
            <a:rect l="l" t="t" r="r" b="b"/>
            <a:pathLst>
              <a:path w="2209800" h="2239645">
                <a:moveTo>
                  <a:pt x="1104899" y="2239199"/>
                </a:moveTo>
                <a:lnTo>
                  <a:pt x="1056971" y="2238165"/>
                </a:lnTo>
                <a:lnTo>
                  <a:pt x="1009564" y="2235090"/>
                </a:lnTo>
                <a:lnTo>
                  <a:pt x="962721" y="2230016"/>
                </a:lnTo>
                <a:lnTo>
                  <a:pt x="916481" y="2222985"/>
                </a:lnTo>
                <a:lnTo>
                  <a:pt x="870888" y="2214040"/>
                </a:lnTo>
                <a:lnTo>
                  <a:pt x="825982" y="2203221"/>
                </a:lnTo>
                <a:lnTo>
                  <a:pt x="781805" y="2190572"/>
                </a:lnTo>
                <a:lnTo>
                  <a:pt x="738398" y="2176134"/>
                </a:lnTo>
                <a:lnTo>
                  <a:pt x="695803" y="2159950"/>
                </a:lnTo>
                <a:lnTo>
                  <a:pt x="654061" y="2142061"/>
                </a:lnTo>
                <a:lnTo>
                  <a:pt x="613213" y="2122509"/>
                </a:lnTo>
                <a:lnTo>
                  <a:pt x="573302" y="2101336"/>
                </a:lnTo>
                <a:lnTo>
                  <a:pt x="534369" y="2078585"/>
                </a:lnTo>
                <a:lnTo>
                  <a:pt x="496454" y="2054297"/>
                </a:lnTo>
                <a:lnTo>
                  <a:pt x="459600" y="2028514"/>
                </a:lnTo>
                <a:lnTo>
                  <a:pt x="423848" y="2001278"/>
                </a:lnTo>
                <a:lnTo>
                  <a:pt x="389239" y="1972632"/>
                </a:lnTo>
                <a:lnTo>
                  <a:pt x="355815" y="1942618"/>
                </a:lnTo>
                <a:lnTo>
                  <a:pt x="323617" y="1911276"/>
                </a:lnTo>
                <a:lnTo>
                  <a:pt x="292687" y="1878650"/>
                </a:lnTo>
                <a:lnTo>
                  <a:pt x="263067" y="1844782"/>
                </a:lnTo>
                <a:lnTo>
                  <a:pt x="234797" y="1809712"/>
                </a:lnTo>
                <a:lnTo>
                  <a:pt x="207919" y="1773484"/>
                </a:lnTo>
                <a:lnTo>
                  <a:pt x="182475" y="1736140"/>
                </a:lnTo>
                <a:lnTo>
                  <a:pt x="158506" y="1697721"/>
                </a:lnTo>
                <a:lnTo>
                  <a:pt x="136053" y="1658269"/>
                </a:lnTo>
                <a:lnTo>
                  <a:pt x="115158" y="1617827"/>
                </a:lnTo>
                <a:lnTo>
                  <a:pt x="95863" y="1576436"/>
                </a:lnTo>
                <a:lnTo>
                  <a:pt x="78209" y="1534139"/>
                </a:lnTo>
                <a:lnTo>
                  <a:pt x="62237" y="1490977"/>
                </a:lnTo>
                <a:lnTo>
                  <a:pt x="47988" y="1446993"/>
                </a:lnTo>
                <a:lnTo>
                  <a:pt x="35505" y="1402228"/>
                </a:lnTo>
                <a:lnTo>
                  <a:pt x="24829" y="1356724"/>
                </a:lnTo>
                <a:lnTo>
                  <a:pt x="16001" y="1310524"/>
                </a:lnTo>
                <a:lnTo>
                  <a:pt x="9063" y="1263670"/>
                </a:lnTo>
                <a:lnTo>
                  <a:pt x="4055" y="1216203"/>
                </a:lnTo>
                <a:lnTo>
                  <a:pt x="1020" y="1168165"/>
                </a:lnTo>
                <a:lnTo>
                  <a:pt x="0" y="1119599"/>
                </a:lnTo>
                <a:lnTo>
                  <a:pt x="1020" y="1071034"/>
                </a:lnTo>
                <a:lnTo>
                  <a:pt x="4055" y="1022996"/>
                </a:lnTo>
                <a:lnTo>
                  <a:pt x="9063" y="975529"/>
                </a:lnTo>
                <a:lnTo>
                  <a:pt x="16001" y="928675"/>
                </a:lnTo>
                <a:lnTo>
                  <a:pt x="24829" y="882475"/>
                </a:lnTo>
                <a:lnTo>
                  <a:pt x="35505" y="836971"/>
                </a:lnTo>
                <a:lnTo>
                  <a:pt x="47988" y="792206"/>
                </a:lnTo>
                <a:lnTo>
                  <a:pt x="62237" y="748222"/>
                </a:lnTo>
                <a:lnTo>
                  <a:pt x="78209" y="705060"/>
                </a:lnTo>
                <a:lnTo>
                  <a:pt x="95863" y="662763"/>
                </a:lnTo>
                <a:lnTo>
                  <a:pt x="115158" y="621372"/>
                </a:lnTo>
                <a:lnTo>
                  <a:pt x="136053" y="580930"/>
                </a:lnTo>
                <a:lnTo>
                  <a:pt x="158506" y="541478"/>
                </a:lnTo>
                <a:lnTo>
                  <a:pt x="182475" y="503059"/>
                </a:lnTo>
                <a:lnTo>
                  <a:pt x="207919" y="465715"/>
                </a:lnTo>
                <a:lnTo>
                  <a:pt x="234797" y="429487"/>
                </a:lnTo>
                <a:lnTo>
                  <a:pt x="263067" y="394417"/>
                </a:lnTo>
                <a:lnTo>
                  <a:pt x="292687" y="360549"/>
                </a:lnTo>
                <a:lnTo>
                  <a:pt x="323617" y="327923"/>
                </a:lnTo>
                <a:lnTo>
                  <a:pt x="355815" y="296581"/>
                </a:lnTo>
                <a:lnTo>
                  <a:pt x="389239" y="266567"/>
                </a:lnTo>
                <a:lnTo>
                  <a:pt x="423848" y="237921"/>
                </a:lnTo>
                <a:lnTo>
                  <a:pt x="459600" y="210685"/>
                </a:lnTo>
                <a:lnTo>
                  <a:pt x="496454" y="184902"/>
                </a:lnTo>
                <a:lnTo>
                  <a:pt x="534369" y="160614"/>
                </a:lnTo>
                <a:lnTo>
                  <a:pt x="573302" y="137863"/>
                </a:lnTo>
                <a:lnTo>
                  <a:pt x="613213" y="116690"/>
                </a:lnTo>
                <a:lnTo>
                  <a:pt x="654061" y="97138"/>
                </a:lnTo>
                <a:lnTo>
                  <a:pt x="695803" y="79249"/>
                </a:lnTo>
                <a:lnTo>
                  <a:pt x="738398" y="63065"/>
                </a:lnTo>
                <a:lnTo>
                  <a:pt x="781805" y="48627"/>
                </a:lnTo>
                <a:lnTo>
                  <a:pt x="825982" y="35978"/>
                </a:lnTo>
                <a:lnTo>
                  <a:pt x="870888" y="25159"/>
                </a:lnTo>
                <a:lnTo>
                  <a:pt x="916481" y="16214"/>
                </a:lnTo>
                <a:lnTo>
                  <a:pt x="962721" y="9183"/>
                </a:lnTo>
                <a:lnTo>
                  <a:pt x="1009564" y="4109"/>
                </a:lnTo>
                <a:lnTo>
                  <a:pt x="1056971" y="1034"/>
                </a:lnTo>
                <a:lnTo>
                  <a:pt x="1104899" y="0"/>
                </a:lnTo>
                <a:lnTo>
                  <a:pt x="1153617" y="1087"/>
                </a:lnTo>
                <a:lnTo>
                  <a:pt x="1202049" y="4333"/>
                </a:lnTo>
                <a:lnTo>
                  <a:pt x="1250132" y="9709"/>
                </a:lnTo>
                <a:lnTo>
                  <a:pt x="1297801" y="17190"/>
                </a:lnTo>
                <a:lnTo>
                  <a:pt x="1344994" y="26748"/>
                </a:lnTo>
                <a:lnTo>
                  <a:pt x="1391647" y="38358"/>
                </a:lnTo>
                <a:lnTo>
                  <a:pt x="1437695" y="51991"/>
                </a:lnTo>
                <a:lnTo>
                  <a:pt x="1483076" y="67622"/>
                </a:lnTo>
                <a:lnTo>
                  <a:pt x="1527726" y="85224"/>
                </a:lnTo>
                <a:lnTo>
                  <a:pt x="1571582" y="104770"/>
                </a:lnTo>
                <a:lnTo>
                  <a:pt x="1614579" y="126233"/>
                </a:lnTo>
                <a:lnTo>
                  <a:pt x="1656654" y="149587"/>
                </a:lnTo>
                <a:lnTo>
                  <a:pt x="1697743" y="174806"/>
                </a:lnTo>
                <a:lnTo>
                  <a:pt x="1737784" y="201861"/>
                </a:lnTo>
                <a:lnTo>
                  <a:pt x="1776711" y="230727"/>
                </a:lnTo>
                <a:lnTo>
                  <a:pt x="1814463" y="261377"/>
                </a:lnTo>
                <a:lnTo>
                  <a:pt x="1850974" y="293785"/>
                </a:lnTo>
                <a:lnTo>
                  <a:pt x="1886182" y="327923"/>
                </a:lnTo>
                <a:lnTo>
                  <a:pt x="1919871" y="363599"/>
                </a:lnTo>
                <a:lnTo>
                  <a:pt x="1951853" y="400596"/>
                </a:lnTo>
                <a:lnTo>
                  <a:pt x="1982101" y="438850"/>
                </a:lnTo>
                <a:lnTo>
                  <a:pt x="2010588" y="478295"/>
                </a:lnTo>
                <a:lnTo>
                  <a:pt x="2037288" y="518868"/>
                </a:lnTo>
                <a:lnTo>
                  <a:pt x="2062176" y="560505"/>
                </a:lnTo>
                <a:lnTo>
                  <a:pt x="2085223" y="603139"/>
                </a:lnTo>
                <a:lnTo>
                  <a:pt x="2106405" y="646708"/>
                </a:lnTo>
                <a:lnTo>
                  <a:pt x="2125694" y="691147"/>
                </a:lnTo>
                <a:lnTo>
                  <a:pt x="2143065" y="736391"/>
                </a:lnTo>
                <a:lnTo>
                  <a:pt x="2158491" y="782376"/>
                </a:lnTo>
                <a:lnTo>
                  <a:pt x="2171945" y="829037"/>
                </a:lnTo>
                <a:lnTo>
                  <a:pt x="2183402" y="876311"/>
                </a:lnTo>
                <a:lnTo>
                  <a:pt x="2192835" y="924131"/>
                </a:lnTo>
                <a:lnTo>
                  <a:pt x="2200217" y="972435"/>
                </a:lnTo>
                <a:lnTo>
                  <a:pt x="2205523" y="1021157"/>
                </a:lnTo>
                <a:lnTo>
                  <a:pt x="2208726" y="1070233"/>
                </a:lnTo>
                <a:lnTo>
                  <a:pt x="2209799" y="1119599"/>
                </a:lnTo>
                <a:lnTo>
                  <a:pt x="2208779" y="1168165"/>
                </a:lnTo>
                <a:lnTo>
                  <a:pt x="2205744" y="1216203"/>
                </a:lnTo>
                <a:lnTo>
                  <a:pt x="2200736" y="1263670"/>
                </a:lnTo>
                <a:lnTo>
                  <a:pt x="2193798" y="1310524"/>
                </a:lnTo>
                <a:lnTo>
                  <a:pt x="2184970" y="1356724"/>
                </a:lnTo>
                <a:lnTo>
                  <a:pt x="2174294" y="1402228"/>
                </a:lnTo>
                <a:lnTo>
                  <a:pt x="2161811" y="1446993"/>
                </a:lnTo>
                <a:lnTo>
                  <a:pt x="2147562" y="1490977"/>
                </a:lnTo>
                <a:lnTo>
                  <a:pt x="2131590" y="1534139"/>
                </a:lnTo>
                <a:lnTo>
                  <a:pt x="2113936" y="1576436"/>
                </a:lnTo>
                <a:lnTo>
                  <a:pt x="2094641" y="1617827"/>
                </a:lnTo>
                <a:lnTo>
                  <a:pt x="2073746" y="1658269"/>
                </a:lnTo>
                <a:lnTo>
                  <a:pt x="2051293" y="1697721"/>
                </a:lnTo>
                <a:lnTo>
                  <a:pt x="2027324" y="1736140"/>
                </a:lnTo>
                <a:lnTo>
                  <a:pt x="2001880" y="1773484"/>
                </a:lnTo>
                <a:lnTo>
                  <a:pt x="1975002" y="1809712"/>
                </a:lnTo>
                <a:lnTo>
                  <a:pt x="1946732" y="1844782"/>
                </a:lnTo>
                <a:lnTo>
                  <a:pt x="1917112" y="1878650"/>
                </a:lnTo>
                <a:lnTo>
                  <a:pt x="1886182" y="1911276"/>
                </a:lnTo>
                <a:lnTo>
                  <a:pt x="1853984" y="1942618"/>
                </a:lnTo>
                <a:lnTo>
                  <a:pt x="1820560" y="1972632"/>
                </a:lnTo>
                <a:lnTo>
                  <a:pt x="1785951" y="2001278"/>
                </a:lnTo>
                <a:lnTo>
                  <a:pt x="1750199" y="2028514"/>
                </a:lnTo>
                <a:lnTo>
                  <a:pt x="1713345" y="2054297"/>
                </a:lnTo>
                <a:lnTo>
                  <a:pt x="1675430" y="2078585"/>
                </a:lnTo>
                <a:lnTo>
                  <a:pt x="1636497" y="2101336"/>
                </a:lnTo>
                <a:lnTo>
                  <a:pt x="1596585" y="2122509"/>
                </a:lnTo>
                <a:lnTo>
                  <a:pt x="1555738" y="2142061"/>
                </a:lnTo>
                <a:lnTo>
                  <a:pt x="1513996" y="2159950"/>
                </a:lnTo>
                <a:lnTo>
                  <a:pt x="1471401" y="2176134"/>
                </a:lnTo>
                <a:lnTo>
                  <a:pt x="1427994" y="2190572"/>
                </a:lnTo>
                <a:lnTo>
                  <a:pt x="1383817" y="2203221"/>
                </a:lnTo>
                <a:lnTo>
                  <a:pt x="1338911" y="2214040"/>
                </a:lnTo>
                <a:lnTo>
                  <a:pt x="1293317" y="2222985"/>
                </a:lnTo>
                <a:lnTo>
                  <a:pt x="1247078" y="2230016"/>
                </a:lnTo>
                <a:lnTo>
                  <a:pt x="1200234" y="2235090"/>
                </a:lnTo>
                <a:lnTo>
                  <a:pt x="1152828" y="2238165"/>
                </a:lnTo>
                <a:lnTo>
                  <a:pt x="1104899" y="2239199"/>
                </a:lnTo>
                <a:close/>
              </a:path>
            </a:pathLst>
          </a:custGeom>
          <a:solidFill>
            <a:srgbClr val="D32626"/>
          </a:solidFill>
        </p:spPr>
        <p:txBody>
          <a:bodyPr wrap="square" lIns="0" tIns="0" rIns="0" bIns="0" rtlCol="0"/>
          <a:lstStyle/>
          <a:p>
            <a:endParaRPr>
              <a:solidFill>
                <a:prstClr val="black"/>
              </a:solidFill>
              <a:latin typeface="Raleway SemiBold"/>
              <a:sym typeface="Helvetica Neue"/>
            </a:endParaRPr>
          </a:p>
        </p:txBody>
      </p:sp>
      <p:sp>
        <p:nvSpPr>
          <p:cNvPr id="40" name="object 33">
            <a:extLst>
              <a:ext uri="{FF2B5EF4-FFF2-40B4-BE49-F238E27FC236}">
                <a16:creationId xmlns:a16="http://schemas.microsoft.com/office/drawing/2014/main" id="{981E72F8-9CDA-016B-6CC1-035A0A6DCF61}"/>
              </a:ext>
            </a:extLst>
          </p:cNvPr>
          <p:cNvSpPr txBox="1"/>
          <p:nvPr/>
        </p:nvSpPr>
        <p:spPr>
          <a:xfrm>
            <a:off x="303210" y="1712469"/>
            <a:ext cx="2115820" cy="1274708"/>
          </a:xfrm>
          <a:prstGeom prst="rect">
            <a:avLst/>
          </a:prstGeom>
        </p:spPr>
        <p:txBody>
          <a:bodyPr vert="horz" wrap="square" lIns="0" tIns="12700" rIns="0" bIns="0" rtlCol="0">
            <a:spAutoFit/>
          </a:bodyPr>
          <a:lstStyle/>
          <a:p>
            <a:pPr marL="1270" algn="ctr">
              <a:spcBef>
                <a:spcPts val="100"/>
              </a:spcBef>
            </a:pPr>
            <a:r>
              <a:rPr sz="2200" b="1" spc="-5">
                <a:solidFill>
                  <a:srgbClr val="FFFFFF"/>
                </a:solidFill>
                <a:latin typeface="Raleway SemiBold"/>
                <a:cs typeface="Roboto"/>
                <a:sym typeface="Helvetica Neue"/>
              </a:rPr>
              <a:t>+13%</a:t>
            </a:r>
            <a:endParaRPr sz="2200">
              <a:solidFill>
                <a:prstClr val="black"/>
              </a:solidFill>
              <a:latin typeface="Raleway SemiBold"/>
              <a:cs typeface="Roboto"/>
              <a:sym typeface="Helvetica Neue"/>
            </a:endParaRPr>
          </a:p>
          <a:p>
            <a:pPr algn="ctr"/>
            <a:r>
              <a:rPr sz="2200" spc="-25">
                <a:solidFill>
                  <a:srgbClr val="FFFFFF"/>
                </a:solidFill>
                <a:latin typeface="Raleway SemiBold"/>
                <a:cs typeface="Roboto Th"/>
                <a:sym typeface="Helvetica Neue"/>
              </a:rPr>
              <a:t>GDP</a:t>
            </a:r>
            <a:r>
              <a:rPr sz="2200" spc="-35">
                <a:solidFill>
                  <a:srgbClr val="FFFFFF"/>
                </a:solidFill>
                <a:latin typeface="Raleway SemiBold"/>
                <a:cs typeface="Roboto Th"/>
                <a:sym typeface="Helvetica Neue"/>
              </a:rPr>
              <a:t> </a:t>
            </a:r>
            <a:r>
              <a:rPr sz="2200">
                <a:solidFill>
                  <a:srgbClr val="FFFFFF"/>
                </a:solidFill>
                <a:latin typeface="Raleway SemiBold"/>
                <a:cs typeface="Roboto Th"/>
                <a:sym typeface="Helvetica Neue"/>
              </a:rPr>
              <a:t>PER</a:t>
            </a:r>
            <a:r>
              <a:rPr sz="2200" spc="-35">
                <a:solidFill>
                  <a:srgbClr val="FFFFFF"/>
                </a:solidFill>
                <a:latin typeface="Raleway SemiBold"/>
                <a:cs typeface="Roboto Th"/>
                <a:sym typeface="Helvetica Neue"/>
              </a:rPr>
              <a:t> </a:t>
            </a:r>
            <a:r>
              <a:rPr sz="2200" spc="-25">
                <a:solidFill>
                  <a:srgbClr val="FFFFFF"/>
                </a:solidFill>
                <a:latin typeface="Raleway SemiBold"/>
                <a:cs typeface="Roboto Th"/>
                <a:sym typeface="Helvetica Neue"/>
              </a:rPr>
              <a:t>CAPITA</a:t>
            </a:r>
            <a:endParaRPr sz="2200">
              <a:solidFill>
                <a:prstClr val="black"/>
              </a:solidFill>
              <a:latin typeface="Raleway SemiBold"/>
              <a:cs typeface="Roboto Th"/>
              <a:sym typeface="Helvetica Neue"/>
            </a:endParaRPr>
          </a:p>
          <a:p>
            <a:pPr marL="635" algn="ctr">
              <a:spcBef>
                <a:spcPts val="25"/>
              </a:spcBef>
            </a:pPr>
            <a:r>
              <a:rPr sz="1600" spc="-5">
                <a:solidFill>
                  <a:srgbClr val="FFFFFF"/>
                </a:solidFill>
                <a:latin typeface="Raleway SemiBold"/>
                <a:cs typeface="Roboto Th"/>
                <a:sym typeface="Helvetica Neue"/>
              </a:rPr>
              <a:t>than</a:t>
            </a:r>
            <a:r>
              <a:rPr sz="1600" spc="-25">
                <a:solidFill>
                  <a:srgbClr val="FFFFFF"/>
                </a:solidFill>
                <a:latin typeface="Raleway SemiBold"/>
                <a:cs typeface="Roboto Th"/>
                <a:sym typeface="Helvetica Neue"/>
              </a:rPr>
              <a:t> </a:t>
            </a:r>
            <a:r>
              <a:rPr sz="1600">
                <a:solidFill>
                  <a:srgbClr val="FFFFFF"/>
                </a:solidFill>
                <a:latin typeface="Raleway SemiBold"/>
                <a:cs typeface="Roboto Th"/>
                <a:sym typeface="Helvetica Neue"/>
              </a:rPr>
              <a:t>EU27</a:t>
            </a:r>
            <a:r>
              <a:rPr sz="1600" spc="-20">
                <a:solidFill>
                  <a:srgbClr val="FFFFFF"/>
                </a:solidFill>
                <a:latin typeface="Raleway SemiBold"/>
                <a:cs typeface="Roboto Th"/>
                <a:sym typeface="Helvetica Neue"/>
              </a:rPr>
              <a:t> </a:t>
            </a:r>
            <a:r>
              <a:rPr sz="1600" spc="-15">
                <a:solidFill>
                  <a:srgbClr val="FFFFFF"/>
                </a:solidFill>
                <a:latin typeface="Raleway SemiBold"/>
                <a:cs typeface="Roboto Th"/>
                <a:sym typeface="Helvetica Neue"/>
              </a:rPr>
              <a:t>average</a:t>
            </a:r>
            <a:endParaRPr sz="1600">
              <a:solidFill>
                <a:prstClr val="black"/>
              </a:solidFill>
              <a:latin typeface="Raleway SemiBold"/>
              <a:cs typeface="Roboto Th"/>
              <a:sym typeface="Helvetica Neue"/>
            </a:endParaRPr>
          </a:p>
        </p:txBody>
      </p:sp>
      <p:sp>
        <p:nvSpPr>
          <p:cNvPr id="41" name="object 34">
            <a:extLst>
              <a:ext uri="{FF2B5EF4-FFF2-40B4-BE49-F238E27FC236}">
                <a16:creationId xmlns:a16="http://schemas.microsoft.com/office/drawing/2014/main" id="{0634F8C3-7675-511C-398C-92EFF3B458FA}"/>
              </a:ext>
            </a:extLst>
          </p:cNvPr>
          <p:cNvSpPr txBox="1"/>
          <p:nvPr/>
        </p:nvSpPr>
        <p:spPr>
          <a:xfrm>
            <a:off x="600390" y="3111057"/>
            <a:ext cx="1521460" cy="166712"/>
          </a:xfrm>
          <a:prstGeom prst="rect">
            <a:avLst/>
          </a:prstGeom>
        </p:spPr>
        <p:txBody>
          <a:bodyPr vert="horz" wrap="square" lIns="0" tIns="12700" rIns="0" bIns="0" rtlCol="0">
            <a:spAutoFit/>
          </a:bodyPr>
          <a:lstStyle/>
          <a:p>
            <a:pPr marL="12700">
              <a:spcBef>
                <a:spcPts val="100"/>
              </a:spcBef>
            </a:pPr>
            <a:r>
              <a:rPr sz="1000" spc="-10">
                <a:solidFill>
                  <a:srgbClr val="FFFFFF"/>
                </a:solidFill>
                <a:latin typeface="Raleway SemiBold"/>
                <a:cs typeface="Verdana"/>
                <a:sym typeface="Helvetica Neue"/>
              </a:rPr>
              <a:t>Sou</a:t>
            </a:r>
            <a:r>
              <a:rPr sz="1000" spc="-25">
                <a:solidFill>
                  <a:srgbClr val="FFFFFF"/>
                </a:solidFill>
                <a:latin typeface="Raleway SemiBold"/>
                <a:cs typeface="Verdana"/>
                <a:sym typeface="Helvetica Neue"/>
              </a:rPr>
              <a:t>r</a:t>
            </a:r>
            <a:r>
              <a:rPr sz="1000" spc="30">
                <a:solidFill>
                  <a:srgbClr val="FFFFFF"/>
                </a:solidFill>
                <a:latin typeface="Raleway SemiBold"/>
                <a:cs typeface="Verdana"/>
                <a:sym typeface="Helvetica Neue"/>
              </a:rPr>
              <a:t>c</a:t>
            </a:r>
            <a:r>
              <a:rPr sz="1000" spc="-120">
                <a:solidFill>
                  <a:srgbClr val="FFFFFF"/>
                </a:solidFill>
                <a:latin typeface="Raleway SemiBold"/>
                <a:cs typeface="Verdana"/>
                <a:sym typeface="Helvetica Neue"/>
              </a:rPr>
              <a:t>e:</a:t>
            </a:r>
            <a:r>
              <a:rPr sz="1000" spc="-90">
                <a:solidFill>
                  <a:srgbClr val="FFFFFF"/>
                </a:solidFill>
                <a:latin typeface="Raleway SemiBold"/>
                <a:cs typeface="Verdana"/>
                <a:sym typeface="Helvetica Neue"/>
              </a:rPr>
              <a:t> </a:t>
            </a:r>
            <a:r>
              <a:rPr sz="1000" spc="20">
                <a:solidFill>
                  <a:srgbClr val="FFFFFF"/>
                </a:solidFill>
                <a:latin typeface="Raleway SemiBold"/>
                <a:cs typeface="Verdana"/>
                <a:sym typeface="Helvetica Neue"/>
              </a:rPr>
              <a:t>EURO</a:t>
            </a:r>
            <a:r>
              <a:rPr sz="1000" spc="10">
                <a:solidFill>
                  <a:srgbClr val="FFFFFF"/>
                </a:solidFill>
                <a:latin typeface="Raleway SemiBold"/>
                <a:cs typeface="Verdana"/>
                <a:sym typeface="Helvetica Neue"/>
              </a:rPr>
              <a:t>S</a:t>
            </a:r>
            <a:r>
              <a:rPr sz="1000" spc="-80">
                <a:solidFill>
                  <a:srgbClr val="FFFFFF"/>
                </a:solidFill>
                <a:latin typeface="Raleway SemiBold"/>
                <a:cs typeface="Verdana"/>
                <a:sym typeface="Helvetica Neue"/>
              </a:rPr>
              <a:t>T</a:t>
            </a:r>
            <a:r>
              <a:rPr sz="1000" spc="-5">
                <a:solidFill>
                  <a:srgbClr val="FFFFFF"/>
                </a:solidFill>
                <a:latin typeface="Raleway SemiBold"/>
                <a:cs typeface="Verdana"/>
                <a:sym typeface="Helvetica Neue"/>
              </a:rPr>
              <a:t>A</a:t>
            </a:r>
            <a:r>
              <a:rPr sz="1000" spc="-45">
                <a:solidFill>
                  <a:srgbClr val="FFFFFF"/>
                </a:solidFill>
                <a:latin typeface="Raleway SemiBold"/>
                <a:cs typeface="Verdana"/>
                <a:sym typeface="Helvetica Neue"/>
              </a:rPr>
              <a:t>T</a:t>
            </a:r>
            <a:r>
              <a:rPr sz="1000" spc="-90">
                <a:solidFill>
                  <a:srgbClr val="FFFFFF"/>
                </a:solidFill>
                <a:latin typeface="Raleway SemiBold"/>
                <a:cs typeface="Verdana"/>
                <a:sym typeface="Helvetica Neue"/>
              </a:rPr>
              <a:t> </a:t>
            </a:r>
            <a:r>
              <a:rPr sz="1000" spc="-75">
                <a:solidFill>
                  <a:srgbClr val="FFFFFF"/>
                </a:solidFill>
                <a:latin typeface="Raleway SemiBold"/>
                <a:cs typeface="Verdana"/>
                <a:sym typeface="Helvetica Neue"/>
              </a:rPr>
              <a:t>2</a:t>
            </a:r>
            <a:r>
              <a:rPr sz="1000" spc="-110">
                <a:solidFill>
                  <a:srgbClr val="FFFFFF"/>
                </a:solidFill>
                <a:latin typeface="Raleway SemiBold"/>
                <a:cs typeface="Verdana"/>
                <a:sym typeface="Helvetica Neue"/>
              </a:rPr>
              <a:t>021</a:t>
            </a:r>
            <a:endParaRPr sz="1000">
              <a:solidFill>
                <a:prstClr val="black"/>
              </a:solidFill>
              <a:latin typeface="Raleway SemiBold"/>
              <a:cs typeface="Verdana"/>
              <a:sym typeface="Helvetica Neue"/>
            </a:endParaRPr>
          </a:p>
        </p:txBody>
      </p:sp>
      <p:sp>
        <p:nvSpPr>
          <p:cNvPr id="42" name="object 35">
            <a:extLst>
              <a:ext uri="{FF2B5EF4-FFF2-40B4-BE49-F238E27FC236}">
                <a16:creationId xmlns:a16="http://schemas.microsoft.com/office/drawing/2014/main" id="{10A80819-0DC3-5AB0-E3AB-AEF4754D1AA0}"/>
              </a:ext>
            </a:extLst>
          </p:cNvPr>
          <p:cNvSpPr/>
          <p:nvPr/>
        </p:nvSpPr>
        <p:spPr>
          <a:xfrm>
            <a:off x="290249" y="4086650"/>
            <a:ext cx="2345055" cy="2355215"/>
          </a:xfrm>
          <a:custGeom>
            <a:avLst/>
            <a:gdLst/>
            <a:ahLst/>
            <a:cxnLst/>
            <a:rect l="l" t="t" r="r" b="b"/>
            <a:pathLst>
              <a:path w="2345055" h="2355215">
                <a:moveTo>
                  <a:pt x="1172399" y="2354999"/>
                </a:moveTo>
                <a:lnTo>
                  <a:pt x="1124073" y="2354017"/>
                </a:lnTo>
                <a:lnTo>
                  <a:pt x="1076244" y="2351096"/>
                </a:lnTo>
                <a:lnTo>
                  <a:pt x="1028951" y="2346274"/>
                </a:lnTo>
                <a:lnTo>
                  <a:pt x="982230" y="2339588"/>
                </a:lnTo>
                <a:lnTo>
                  <a:pt x="936120" y="2331077"/>
                </a:lnTo>
                <a:lnTo>
                  <a:pt x="890658" y="2320778"/>
                </a:lnTo>
                <a:lnTo>
                  <a:pt x="845882" y="2308730"/>
                </a:lnTo>
                <a:lnTo>
                  <a:pt x="801830" y="2294970"/>
                </a:lnTo>
                <a:lnTo>
                  <a:pt x="758540" y="2279536"/>
                </a:lnTo>
                <a:lnTo>
                  <a:pt x="716049" y="2262466"/>
                </a:lnTo>
                <a:lnTo>
                  <a:pt x="674394" y="2243798"/>
                </a:lnTo>
                <a:lnTo>
                  <a:pt x="633614" y="2223569"/>
                </a:lnTo>
                <a:lnTo>
                  <a:pt x="593747" y="2201818"/>
                </a:lnTo>
                <a:lnTo>
                  <a:pt x="554829" y="2178583"/>
                </a:lnTo>
                <a:lnTo>
                  <a:pt x="516900" y="2153901"/>
                </a:lnTo>
                <a:lnTo>
                  <a:pt x="479995" y="2127810"/>
                </a:lnTo>
                <a:lnTo>
                  <a:pt x="444154" y="2100349"/>
                </a:lnTo>
                <a:lnTo>
                  <a:pt x="409414" y="2071554"/>
                </a:lnTo>
                <a:lnTo>
                  <a:pt x="375813" y="2041465"/>
                </a:lnTo>
                <a:lnTo>
                  <a:pt x="343388" y="2010118"/>
                </a:lnTo>
                <a:lnTo>
                  <a:pt x="312176" y="1977552"/>
                </a:lnTo>
                <a:lnTo>
                  <a:pt x="282217" y="1943804"/>
                </a:lnTo>
                <a:lnTo>
                  <a:pt x="253547" y="1908913"/>
                </a:lnTo>
                <a:lnTo>
                  <a:pt x="226205" y="1872916"/>
                </a:lnTo>
                <a:lnTo>
                  <a:pt x="200227" y="1835851"/>
                </a:lnTo>
                <a:lnTo>
                  <a:pt x="175652" y="1797756"/>
                </a:lnTo>
                <a:lnTo>
                  <a:pt x="152517" y="1758669"/>
                </a:lnTo>
                <a:lnTo>
                  <a:pt x="130861" y="1718629"/>
                </a:lnTo>
                <a:lnTo>
                  <a:pt x="110720" y="1677671"/>
                </a:lnTo>
                <a:lnTo>
                  <a:pt x="92133" y="1635836"/>
                </a:lnTo>
                <a:lnTo>
                  <a:pt x="75136" y="1593159"/>
                </a:lnTo>
                <a:lnTo>
                  <a:pt x="59769" y="1549681"/>
                </a:lnTo>
                <a:lnTo>
                  <a:pt x="46069" y="1505437"/>
                </a:lnTo>
                <a:lnTo>
                  <a:pt x="34073" y="1460466"/>
                </a:lnTo>
                <a:lnTo>
                  <a:pt x="23819" y="1414807"/>
                </a:lnTo>
                <a:lnTo>
                  <a:pt x="15344" y="1368496"/>
                </a:lnTo>
                <a:lnTo>
                  <a:pt x="8687" y="1321572"/>
                </a:lnTo>
                <a:lnTo>
                  <a:pt x="3886" y="1274073"/>
                </a:lnTo>
                <a:lnTo>
                  <a:pt x="977" y="1226036"/>
                </a:lnTo>
                <a:lnTo>
                  <a:pt x="0" y="1177499"/>
                </a:lnTo>
                <a:lnTo>
                  <a:pt x="977" y="1128963"/>
                </a:lnTo>
                <a:lnTo>
                  <a:pt x="3886" y="1080926"/>
                </a:lnTo>
                <a:lnTo>
                  <a:pt x="8687" y="1033427"/>
                </a:lnTo>
                <a:lnTo>
                  <a:pt x="15344" y="986503"/>
                </a:lnTo>
                <a:lnTo>
                  <a:pt x="23819" y="940192"/>
                </a:lnTo>
                <a:lnTo>
                  <a:pt x="34073" y="894533"/>
                </a:lnTo>
                <a:lnTo>
                  <a:pt x="46069" y="849562"/>
                </a:lnTo>
                <a:lnTo>
                  <a:pt x="59769" y="805318"/>
                </a:lnTo>
                <a:lnTo>
                  <a:pt x="75136" y="761840"/>
                </a:lnTo>
                <a:lnTo>
                  <a:pt x="92133" y="719163"/>
                </a:lnTo>
                <a:lnTo>
                  <a:pt x="110720" y="677328"/>
                </a:lnTo>
                <a:lnTo>
                  <a:pt x="130861" y="636370"/>
                </a:lnTo>
                <a:lnTo>
                  <a:pt x="152517" y="596330"/>
                </a:lnTo>
                <a:lnTo>
                  <a:pt x="175652" y="557243"/>
                </a:lnTo>
                <a:lnTo>
                  <a:pt x="200227" y="519148"/>
                </a:lnTo>
                <a:lnTo>
                  <a:pt x="226205" y="482083"/>
                </a:lnTo>
                <a:lnTo>
                  <a:pt x="253547" y="446086"/>
                </a:lnTo>
                <a:lnTo>
                  <a:pt x="282217" y="411195"/>
                </a:lnTo>
                <a:lnTo>
                  <a:pt x="312176" y="377447"/>
                </a:lnTo>
                <a:lnTo>
                  <a:pt x="343388" y="344881"/>
                </a:lnTo>
                <a:lnTo>
                  <a:pt x="375813" y="313534"/>
                </a:lnTo>
                <a:lnTo>
                  <a:pt x="409414" y="283445"/>
                </a:lnTo>
                <a:lnTo>
                  <a:pt x="444154" y="254650"/>
                </a:lnTo>
                <a:lnTo>
                  <a:pt x="479995" y="227189"/>
                </a:lnTo>
                <a:lnTo>
                  <a:pt x="516900" y="201098"/>
                </a:lnTo>
                <a:lnTo>
                  <a:pt x="554829" y="176416"/>
                </a:lnTo>
                <a:lnTo>
                  <a:pt x="593747" y="153181"/>
                </a:lnTo>
                <a:lnTo>
                  <a:pt x="633614" y="131430"/>
                </a:lnTo>
                <a:lnTo>
                  <a:pt x="674394" y="111201"/>
                </a:lnTo>
                <a:lnTo>
                  <a:pt x="716049" y="92533"/>
                </a:lnTo>
                <a:lnTo>
                  <a:pt x="758540" y="75463"/>
                </a:lnTo>
                <a:lnTo>
                  <a:pt x="801830" y="60029"/>
                </a:lnTo>
                <a:lnTo>
                  <a:pt x="845882" y="46269"/>
                </a:lnTo>
                <a:lnTo>
                  <a:pt x="890658" y="34221"/>
                </a:lnTo>
                <a:lnTo>
                  <a:pt x="936120" y="23922"/>
                </a:lnTo>
                <a:lnTo>
                  <a:pt x="982230" y="15411"/>
                </a:lnTo>
                <a:lnTo>
                  <a:pt x="1028951" y="8725"/>
                </a:lnTo>
                <a:lnTo>
                  <a:pt x="1076244" y="3903"/>
                </a:lnTo>
                <a:lnTo>
                  <a:pt x="1124073" y="982"/>
                </a:lnTo>
                <a:lnTo>
                  <a:pt x="1172399" y="0"/>
                </a:lnTo>
                <a:lnTo>
                  <a:pt x="1221380" y="1026"/>
                </a:lnTo>
                <a:lnTo>
                  <a:pt x="1270091" y="4091"/>
                </a:lnTo>
                <a:lnTo>
                  <a:pt x="1318476" y="9171"/>
                </a:lnTo>
                <a:lnTo>
                  <a:pt x="1366477" y="16240"/>
                </a:lnTo>
                <a:lnTo>
                  <a:pt x="1414037" y="25276"/>
                </a:lnTo>
                <a:lnTo>
                  <a:pt x="1461098" y="36254"/>
                </a:lnTo>
                <a:lnTo>
                  <a:pt x="1507603" y="49151"/>
                </a:lnTo>
                <a:lnTo>
                  <a:pt x="1553495" y="63943"/>
                </a:lnTo>
                <a:lnTo>
                  <a:pt x="1598716" y="80606"/>
                </a:lnTo>
                <a:lnTo>
                  <a:pt x="1643209" y="99116"/>
                </a:lnTo>
                <a:lnTo>
                  <a:pt x="1686917" y="119449"/>
                </a:lnTo>
                <a:lnTo>
                  <a:pt x="1729781" y="141581"/>
                </a:lnTo>
                <a:lnTo>
                  <a:pt x="1771746" y="165488"/>
                </a:lnTo>
                <a:lnTo>
                  <a:pt x="1812752" y="191148"/>
                </a:lnTo>
                <a:lnTo>
                  <a:pt x="1852744" y="218535"/>
                </a:lnTo>
                <a:lnTo>
                  <a:pt x="1891663" y="247625"/>
                </a:lnTo>
                <a:lnTo>
                  <a:pt x="1929452" y="278396"/>
                </a:lnTo>
                <a:lnTo>
                  <a:pt x="1966054" y="310822"/>
                </a:lnTo>
                <a:lnTo>
                  <a:pt x="2001412" y="344881"/>
                </a:lnTo>
                <a:lnTo>
                  <a:pt x="2035323" y="380392"/>
                </a:lnTo>
                <a:lnTo>
                  <a:pt x="2067609" y="417154"/>
                </a:lnTo>
                <a:lnTo>
                  <a:pt x="2098246" y="455107"/>
                </a:lnTo>
                <a:lnTo>
                  <a:pt x="2127211" y="494196"/>
                </a:lnTo>
                <a:lnTo>
                  <a:pt x="2154479" y="534361"/>
                </a:lnTo>
                <a:lnTo>
                  <a:pt x="2180027" y="575546"/>
                </a:lnTo>
                <a:lnTo>
                  <a:pt x="2203831" y="617693"/>
                </a:lnTo>
                <a:lnTo>
                  <a:pt x="2225868" y="660744"/>
                </a:lnTo>
                <a:lnTo>
                  <a:pt x="2246113" y="704641"/>
                </a:lnTo>
                <a:lnTo>
                  <a:pt x="2264542" y="749328"/>
                </a:lnTo>
                <a:lnTo>
                  <a:pt x="2281133" y="794746"/>
                </a:lnTo>
                <a:lnTo>
                  <a:pt x="2295861" y="840837"/>
                </a:lnTo>
                <a:lnTo>
                  <a:pt x="2308702" y="887545"/>
                </a:lnTo>
                <a:lnTo>
                  <a:pt x="2319633" y="934811"/>
                </a:lnTo>
                <a:lnTo>
                  <a:pt x="2328629" y="982578"/>
                </a:lnTo>
                <a:lnTo>
                  <a:pt x="2335668" y="1030787"/>
                </a:lnTo>
                <a:lnTo>
                  <a:pt x="2340725" y="1079383"/>
                </a:lnTo>
                <a:lnTo>
                  <a:pt x="2343777" y="1128306"/>
                </a:lnTo>
                <a:lnTo>
                  <a:pt x="2344800" y="1177499"/>
                </a:lnTo>
                <a:lnTo>
                  <a:pt x="2343822" y="1226036"/>
                </a:lnTo>
                <a:lnTo>
                  <a:pt x="2340913" y="1274073"/>
                </a:lnTo>
                <a:lnTo>
                  <a:pt x="2336112" y="1321572"/>
                </a:lnTo>
                <a:lnTo>
                  <a:pt x="2329455" y="1368496"/>
                </a:lnTo>
                <a:lnTo>
                  <a:pt x="2320981" y="1414807"/>
                </a:lnTo>
                <a:lnTo>
                  <a:pt x="2310726" y="1460466"/>
                </a:lnTo>
                <a:lnTo>
                  <a:pt x="2298730" y="1505437"/>
                </a:lnTo>
                <a:lnTo>
                  <a:pt x="2285030" y="1549681"/>
                </a:lnTo>
                <a:lnTo>
                  <a:pt x="2269663" y="1593159"/>
                </a:lnTo>
                <a:lnTo>
                  <a:pt x="2252667" y="1635836"/>
                </a:lnTo>
                <a:lnTo>
                  <a:pt x="2234079" y="1677671"/>
                </a:lnTo>
                <a:lnTo>
                  <a:pt x="2213938" y="1718629"/>
                </a:lnTo>
                <a:lnTo>
                  <a:pt x="2192282" y="1758669"/>
                </a:lnTo>
                <a:lnTo>
                  <a:pt x="2169147" y="1797756"/>
                </a:lnTo>
                <a:lnTo>
                  <a:pt x="2144572" y="1835851"/>
                </a:lnTo>
                <a:lnTo>
                  <a:pt x="2118594" y="1872916"/>
                </a:lnTo>
                <a:lnTo>
                  <a:pt x="2091252" y="1908913"/>
                </a:lnTo>
                <a:lnTo>
                  <a:pt x="2062582" y="1943804"/>
                </a:lnTo>
                <a:lnTo>
                  <a:pt x="2032623" y="1977552"/>
                </a:lnTo>
                <a:lnTo>
                  <a:pt x="2001411" y="2010118"/>
                </a:lnTo>
                <a:lnTo>
                  <a:pt x="1968986" y="2041465"/>
                </a:lnTo>
                <a:lnTo>
                  <a:pt x="1935385" y="2071554"/>
                </a:lnTo>
                <a:lnTo>
                  <a:pt x="1900645" y="2100349"/>
                </a:lnTo>
                <a:lnTo>
                  <a:pt x="1864804" y="2127810"/>
                </a:lnTo>
                <a:lnTo>
                  <a:pt x="1827899" y="2153901"/>
                </a:lnTo>
                <a:lnTo>
                  <a:pt x="1789970" y="2178583"/>
                </a:lnTo>
                <a:lnTo>
                  <a:pt x="1751052" y="2201818"/>
                </a:lnTo>
                <a:lnTo>
                  <a:pt x="1711185" y="2223569"/>
                </a:lnTo>
                <a:lnTo>
                  <a:pt x="1670405" y="2243798"/>
                </a:lnTo>
                <a:lnTo>
                  <a:pt x="1628750" y="2262466"/>
                </a:lnTo>
                <a:lnTo>
                  <a:pt x="1586259" y="2279536"/>
                </a:lnTo>
                <a:lnTo>
                  <a:pt x="1542969" y="2294970"/>
                </a:lnTo>
                <a:lnTo>
                  <a:pt x="1498917" y="2308730"/>
                </a:lnTo>
                <a:lnTo>
                  <a:pt x="1454141" y="2320778"/>
                </a:lnTo>
                <a:lnTo>
                  <a:pt x="1408679" y="2331077"/>
                </a:lnTo>
                <a:lnTo>
                  <a:pt x="1362569" y="2339588"/>
                </a:lnTo>
                <a:lnTo>
                  <a:pt x="1315848" y="2346274"/>
                </a:lnTo>
                <a:lnTo>
                  <a:pt x="1268555" y="2351096"/>
                </a:lnTo>
                <a:lnTo>
                  <a:pt x="1220726" y="2354017"/>
                </a:lnTo>
                <a:lnTo>
                  <a:pt x="1172399" y="2354999"/>
                </a:lnTo>
                <a:close/>
              </a:path>
            </a:pathLst>
          </a:custGeom>
          <a:solidFill>
            <a:srgbClr val="D32626"/>
          </a:solidFill>
        </p:spPr>
        <p:txBody>
          <a:bodyPr wrap="square" lIns="0" tIns="0" rIns="0" bIns="0" rtlCol="0"/>
          <a:lstStyle/>
          <a:p>
            <a:endParaRPr>
              <a:solidFill>
                <a:prstClr val="black"/>
              </a:solidFill>
              <a:latin typeface="Raleway SemiBold"/>
              <a:sym typeface="Helvetica Neue"/>
            </a:endParaRPr>
          </a:p>
        </p:txBody>
      </p:sp>
      <p:sp>
        <p:nvSpPr>
          <p:cNvPr id="43" name="object 36">
            <a:extLst>
              <a:ext uri="{FF2B5EF4-FFF2-40B4-BE49-F238E27FC236}">
                <a16:creationId xmlns:a16="http://schemas.microsoft.com/office/drawing/2014/main" id="{69B0CDEA-1C88-FD6C-76F0-0FCBB4710B24}"/>
              </a:ext>
            </a:extLst>
          </p:cNvPr>
          <p:cNvSpPr txBox="1"/>
          <p:nvPr/>
        </p:nvSpPr>
        <p:spPr>
          <a:xfrm>
            <a:off x="405400" y="4346788"/>
            <a:ext cx="2018056" cy="1182375"/>
          </a:xfrm>
          <a:prstGeom prst="rect">
            <a:avLst/>
          </a:prstGeom>
        </p:spPr>
        <p:txBody>
          <a:bodyPr vert="horz" wrap="square" lIns="0" tIns="12700" rIns="0" bIns="0" rtlCol="0">
            <a:spAutoFit/>
          </a:bodyPr>
          <a:lstStyle/>
          <a:p>
            <a:pPr marL="635" algn="ctr">
              <a:spcBef>
                <a:spcPts val="100"/>
              </a:spcBef>
            </a:pPr>
            <a:r>
              <a:rPr sz="2200" b="1">
                <a:solidFill>
                  <a:srgbClr val="FFFFFF"/>
                </a:solidFill>
                <a:latin typeface="Raleway SemiBold"/>
                <a:cs typeface="Roboto"/>
                <a:sym typeface="Helvetica Neue"/>
              </a:rPr>
              <a:t>HIGHER</a:t>
            </a:r>
            <a:endParaRPr sz="2200">
              <a:solidFill>
                <a:prstClr val="black"/>
              </a:solidFill>
              <a:latin typeface="Raleway SemiBold"/>
              <a:cs typeface="Roboto"/>
              <a:sym typeface="Helvetica Neue"/>
            </a:endParaRPr>
          </a:p>
          <a:p>
            <a:pPr marL="2540" algn="ctr"/>
            <a:r>
              <a:rPr sz="2200" spc="-20">
                <a:solidFill>
                  <a:srgbClr val="FFFFFF"/>
                </a:solidFill>
                <a:latin typeface="Raleway SemiBold"/>
                <a:cs typeface="Roboto Th"/>
                <a:sym typeface="Helvetica Neue"/>
              </a:rPr>
              <a:t>EMPLOYMENT</a:t>
            </a:r>
            <a:endParaRPr sz="2200">
              <a:solidFill>
                <a:prstClr val="black"/>
              </a:solidFill>
              <a:latin typeface="Raleway SemiBold"/>
              <a:cs typeface="Roboto Th"/>
              <a:sym typeface="Helvetica Neue"/>
            </a:endParaRPr>
          </a:p>
          <a:p>
            <a:pPr marL="12700" marR="5080" algn="ctr">
              <a:spcBef>
                <a:spcPts val="20"/>
              </a:spcBef>
            </a:pPr>
            <a:r>
              <a:rPr sz="1600" spc="-5">
                <a:solidFill>
                  <a:srgbClr val="FFFFFF"/>
                </a:solidFill>
                <a:latin typeface="Raleway SemiBold"/>
                <a:cs typeface="Roboto Th"/>
                <a:sym typeface="Helvetica Neue"/>
              </a:rPr>
              <a:t>than national and </a:t>
            </a:r>
            <a:r>
              <a:rPr sz="1600" spc="5">
                <a:solidFill>
                  <a:srgbClr val="FFFFFF"/>
                </a:solidFill>
                <a:latin typeface="Raleway SemiBold"/>
                <a:cs typeface="Roboto Th"/>
                <a:sym typeface="Helvetica Neue"/>
              </a:rPr>
              <a:t>EU </a:t>
            </a:r>
            <a:r>
              <a:rPr sz="1600" spc="-370">
                <a:solidFill>
                  <a:srgbClr val="FFFFFF"/>
                </a:solidFill>
                <a:latin typeface="Raleway SemiBold"/>
                <a:cs typeface="Roboto Th"/>
                <a:sym typeface="Helvetica Neue"/>
              </a:rPr>
              <a:t> </a:t>
            </a:r>
            <a:r>
              <a:rPr sz="1600" spc="-15">
                <a:solidFill>
                  <a:srgbClr val="FFFFFF"/>
                </a:solidFill>
                <a:latin typeface="Raleway SemiBold"/>
                <a:cs typeface="Roboto Th"/>
                <a:sym typeface="Helvetica Neue"/>
              </a:rPr>
              <a:t>average</a:t>
            </a:r>
            <a:endParaRPr sz="1600">
              <a:solidFill>
                <a:prstClr val="black"/>
              </a:solidFill>
              <a:latin typeface="Raleway SemiBold"/>
              <a:cs typeface="Roboto Th"/>
              <a:sym typeface="Helvetica Neue"/>
            </a:endParaRPr>
          </a:p>
        </p:txBody>
      </p:sp>
      <p:sp>
        <p:nvSpPr>
          <p:cNvPr id="44" name="object 37">
            <a:extLst>
              <a:ext uri="{FF2B5EF4-FFF2-40B4-BE49-F238E27FC236}">
                <a16:creationId xmlns:a16="http://schemas.microsoft.com/office/drawing/2014/main" id="{485A66D9-E241-180E-0C3D-0D7B8CC85583}"/>
              </a:ext>
            </a:extLst>
          </p:cNvPr>
          <p:cNvSpPr txBox="1"/>
          <p:nvPr/>
        </p:nvSpPr>
        <p:spPr>
          <a:xfrm>
            <a:off x="496536" y="5516671"/>
            <a:ext cx="1835785" cy="659155"/>
          </a:xfrm>
          <a:prstGeom prst="rect">
            <a:avLst/>
          </a:prstGeom>
        </p:spPr>
        <p:txBody>
          <a:bodyPr vert="horz" wrap="square" lIns="0" tIns="12700" rIns="0" bIns="0" rtlCol="0">
            <a:spAutoFit/>
          </a:bodyPr>
          <a:lstStyle/>
          <a:p>
            <a:pPr algn="ctr">
              <a:spcBef>
                <a:spcPts val="100"/>
              </a:spcBef>
            </a:pPr>
            <a:r>
              <a:rPr sz="1600" spc="-5">
                <a:solidFill>
                  <a:srgbClr val="FFFFFF"/>
                </a:solidFill>
                <a:latin typeface="Raleway SemiBold"/>
                <a:cs typeface="Roboto Th"/>
                <a:sym typeface="Helvetica Neue"/>
              </a:rPr>
              <a:t>Unemployment</a:t>
            </a:r>
            <a:r>
              <a:rPr sz="1600" spc="-65">
                <a:solidFill>
                  <a:srgbClr val="FFFFFF"/>
                </a:solidFill>
                <a:latin typeface="Raleway SemiBold"/>
                <a:cs typeface="Roboto Th"/>
                <a:sym typeface="Helvetica Neue"/>
              </a:rPr>
              <a:t> </a:t>
            </a:r>
            <a:r>
              <a:rPr sz="1600" spc="-5">
                <a:solidFill>
                  <a:srgbClr val="FFFFFF"/>
                </a:solidFill>
                <a:latin typeface="Raleway SemiBold"/>
                <a:cs typeface="Roboto Th"/>
                <a:sym typeface="Helvetica Neue"/>
              </a:rPr>
              <a:t>5,5%</a:t>
            </a:r>
            <a:endParaRPr sz="1600">
              <a:solidFill>
                <a:prstClr val="black"/>
              </a:solidFill>
              <a:latin typeface="Raleway SemiBold"/>
              <a:cs typeface="Roboto Th"/>
              <a:sym typeface="Helvetica Neue"/>
            </a:endParaRPr>
          </a:p>
          <a:p>
            <a:pPr marL="2540" algn="ctr">
              <a:spcBef>
                <a:spcPts val="20"/>
              </a:spcBef>
            </a:pPr>
            <a:r>
              <a:rPr sz="1000" spc="-10">
                <a:solidFill>
                  <a:srgbClr val="FFFFFF"/>
                </a:solidFill>
                <a:latin typeface="Raleway SemiBold"/>
                <a:cs typeface="Verdana"/>
                <a:sym typeface="Helvetica Neue"/>
              </a:rPr>
              <a:t>Sou</a:t>
            </a:r>
            <a:r>
              <a:rPr sz="1000" spc="-25">
                <a:solidFill>
                  <a:srgbClr val="FFFFFF"/>
                </a:solidFill>
                <a:latin typeface="Raleway SemiBold"/>
                <a:cs typeface="Verdana"/>
                <a:sym typeface="Helvetica Neue"/>
              </a:rPr>
              <a:t>r</a:t>
            </a:r>
            <a:r>
              <a:rPr sz="1000" spc="30">
                <a:solidFill>
                  <a:srgbClr val="FFFFFF"/>
                </a:solidFill>
                <a:latin typeface="Raleway SemiBold"/>
                <a:cs typeface="Verdana"/>
                <a:sym typeface="Helvetica Neue"/>
              </a:rPr>
              <a:t>c</a:t>
            </a:r>
            <a:r>
              <a:rPr sz="1000" spc="-120">
                <a:solidFill>
                  <a:srgbClr val="FFFFFF"/>
                </a:solidFill>
                <a:latin typeface="Raleway SemiBold"/>
                <a:cs typeface="Verdana"/>
                <a:sym typeface="Helvetica Neue"/>
              </a:rPr>
              <a:t>e:</a:t>
            </a:r>
            <a:r>
              <a:rPr sz="1000" spc="-90">
                <a:solidFill>
                  <a:srgbClr val="FFFFFF"/>
                </a:solidFill>
                <a:latin typeface="Raleway SemiBold"/>
                <a:cs typeface="Verdana"/>
                <a:sym typeface="Helvetica Neue"/>
              </a:rPr>
              <a:t> </a:t>
            </a:r>
            <a:r>
              <a:rPr sz="1000" spc="20">
                <a:solidFill>
                  <a:srgbClr val="FFFFFF"/>
                </a:solidFill>
                <a:latin typeface="Raleway SemiBold"/>
                <a:cs typeface="Verdana"/>
                <a:sym typeface="Helvetica Neue"/>
              </a:rPr>
              <a:t>EURO</a:t>
            </a:r>
            <a:r>
              <a:rPr sz="1000" spc="10">
                <a:solidFill>
                  <a:srgbClr val="FFFFFF"/>
                </a:solidFill>
                <a:latin typeface="Raleway SemiBold"/>
                <a:cs typeface="Verdana"/>
                <a:sym typeface="Helvetica Neue"/>
              </a:rPr>
              <a:t>S</a:t>
            </a:r>
            <a:r>
              <a:rPr sz="1000" spc="-80">
                <a:solidFill>
                  <a:srgbClr val="FFFFFF"/>
                </a:solidFill>
                <a:latin typeface="Raleway SemiBold"/>
                <a:cs typeface="Verdana"/>
                <a:sym typeface="Helvetica Neue"/>
              </a:rPr>
              <a:t>T</a:t>
            </a:r>
            <a:r>
              <a:rPr sz="1000" spc="-5">
                <a:solidFill>
                  <a:srgbClr val="FFFFFF"/>
                </a:solidFill>
                <a:latin typeface="Raleway SemiBold"/>
                <a:cs typeface="Verdana"/>
                <a:sym typeface="Helvetica Neue"/>
              </a:rPr>
              <a:t>A</a:t>
            </a:r>
            <a:r>
              <a:rPr sz="1000" spc="-45">
                <a:solidFill>
                  <a:srgbClr val="FFFFFF"/>
                </a:solidFill>
                <a:latin typeface="Raleway SemiBold"/>
                <a:cs typeface="Verdana"/>
                <a:sym typeface="Helvetica Neue"/>
              </a:rPr>
              <a:t>T</a:t>
            </a:r>
            <a:r>
              <a:rPr sz="1000" spc="-90">
                <a:solidFill>
                  <a:srgbClr val="FFFFFF"/>
                </a:solidFill>
                <a:latin typeface="Raleway SemiBold"/>
                <a:cs typeface="Verdana"/>
                <a:sym typeface="Helvetica Neue"/>
              </a:rPr>
              <a:t> </a:t>
            </a:r>
            <a:r>
              <a:rPr sz="1000" spc="-75">
                <a:solidFill>
                  <a:srgbClr val="FFFFFF"/>
                </a:solidFill>
                <a:latin typeface="Raleway SemiBold"/>
                <a:cs typeface="Verdana"/>
                <a:sym typeface="Helvetica Neue"/>
              </a:rPr>
              <a:t>2</a:t>
            </a:r>
            <a:r>
              <a:rPr sz="1000" spc="-110">
                <a:solidFill>
                  <a:srgbClr val="FFFFFF"/>
                </a:solidFill>
                <a:latin typeface="Raleway SemiBold"/>
                <a:cs typeface="Verdana"/>
                <a:sym typeface="Helvetica Neue"/>
              </a:rPr>
              <a:t>021</a:t>
            </a:r>
            <a:endParaRPr sz="1000">
              <a:solidFill>
                <a:prstClr val="black"/>
              </a:solidFill>
              <a:latin typeface="Raleway SemiBold"/>
              <a:cs typeface="Verdana"/>
              <a:sym typeface="Helvetica Neue"/>
            </a:endParaRPr>
          </a:p>
        </p:txBody>
      </p:sp>
      <p:sp>
        <p:nvSpPr>
          <p:cNvPr id="45" name="object 6">
            <a:extLst>
              <a:ext uri="{FF2B5EF4-FFF2-40B4-BE49-F238E27FC236}">
                <a16:creationId xmlns:a16="http://schemas.microsoft.com/office/drawing/2014/main" id="{513A89CA-6EDC-4F0D-CDEF-48CA63477C86}"/>
              </a:ext>
            </a:extLst>
          </p:cNvPr>
          <p:cNvSpPr txBox="1"/>
          <p:nvPr/>
        </p:nvSpPr>
        <p:spPr>
          <a:xfrm>
            <a:off x="8309604" y="824196"/>
            <a:ext cx="3769333" cy="2730491"/>
          </a:xfrm>
          <a:prstGeom prst="rect">
            <a:avLst/>
          </a:prstGeom>
        </p:spPr>
        <p:txBody>
          <a:bodyPr vert="horz" wrap="square" lIns="0" tIns="12700" rIns="0" bIns="0" rtlCol="0">
            <a:spAutoFit/>
          </a:bodyPr>
          <a:lstStyle/>
          <a:p>
            <a:pPr marL="356235" marR="5080" indent="-344170">
              <a:lnSpc>
                <a:spcPct val="114999"/>
              </a:lnSpc>
              <a:spcBef>
                <a:spcPts val="100"/>
              </a:spcBef>
              <a:buFont typeface="Arial MT"/>
              <a:buChar char="•"/>
              <a:tabLst>
                <a:tab pos="356235" algn="l"/>
                <a:tab pos="356870" algn="l"/>
              </a:tabLst>
            </a:pPr>
            <a:r>
              <a:rPr sz="2600" spc="-5">
                <a:solidFill>
                  <a:prstClr val="white"/>
                </a:solidFill>
                <a:latin typeface="Calibri"/>
                <a:cs typeface="Calibri"/>
                <a:sym typeface="Helvetica Neue"/>
              </a:rPr>
              <a:t>A</a:t>
            </a:r>
            <a:r>
              <a:rPr lang="it-IT" sz="2600" spc="-5">
                <a:solidFill>
                  <a:prstClr val="white"/>
                </a:solidFill>
                <a:latin typeface="Calibri"/>
                <a:cs typeface="Calibri"/>
                <a:sym typeface="Helvetica Neue"/>
              </a:rPr>
              <a:t> </a:t>
            </a:r>
            <a:r>
              <a:rPr lang="it-IT" sz="2600" spc="-5" err="1">
                <a:solidFill>
                  <a:prstClr val="white"/>
                </a:solidFill>
                <a:latin typeface="Calibri"/>
                <a:cs typeface="Calibri"/>
                <a:sym typeface="Helvetica Neue"/>
              </a:rPr>
              <a:t>Pact</a:t>
            </a:r>
            <a:r>
              <a:rPr lang="it-IT" sz="2600" spc="-5">
                <a:solidFill>
                  <a:prstClr val="white"/>
                </a:solidFill>
                <a:latin typeface="Calibri"/>
                <a:cs typeface="Calibri"/>
                <a:sym typeface="Helvetica Neue"/>
              </a:rPr>
              <a:t> for job and </a:t>
            </a:r>
            <a:r>
              <a:rPr lang="it-IT" sz="2600" spc="-5" err="1">
                <a:solidFill>
                  <a:prstClr val="white"/>
                </a:solidFill>
                <a:latin typeface="Calibri"/>
                <a:cs typeface="Calibri"/>
                <a:sym typeface="Helvetica Neue"/>
              </a:rPr>
              <a:t>climate</a:t>
            </a:r>
            <a:endParaRPr lang="it-IT" sz="2600" spc="-5">
              <a:solidFill>
                <a:prstClr val="white"/>
              </a:solidFill>
              <a:latin typeface="Calibri"/>
              <a:cs typeface="Calibri"/>
              <a:sym typeface="Helvetica Neue"/>
            </a:endParaRPr>
          </a:p>
          <a:p>
            <a:pPr marL="356235" marR="5080" indent="-344170">
              <a:lnSpc>
                <a:spcPct val="114999"/>
              </a:lnSpc>
              <a:spcBef>
                <a:spcPts val="100"/>
              </a:spcBef>
              <a:buFont typeface="Arial MT"/>
              <a:buChar char="•"/>
              <a:tabLst>
                <a:tab pos="356235" algn="l"/>
                <a:tab pos="356870" algn="l"/>
              </a:tabLst>
            </a:pPr>
            <a:r>
              <a:rPr lang="it-IT" sz="2600" spc="-5" err="1">
                <a:solidFill>
                  <a:prstClr val="white"/>
                </a:solidFill>
                <a:latin typeface="Calibri"/>
                <a:cs typeface="Calibri"/>
                <a:sym typeface="Helvetica Neue"/>
              </a:rPr>
              <a:t>Mitigation</a:t>
            </a:r>
            <a:r>
              <a:rPr lang="it-IT" sz="2600" spc="-5">
                <a:solidFill>
                  <a:prstClr val="white"/>
                </a:solidFill>
                <a:latin typeface="Calibri"/>
                <a:cs typeface="Calibri"/>
                <a:sym typeface="Helvetica Neue"/>
              </a:rPr>
              <a:t> and </a:t>
            </a:r>
            <a:r>
              <a:rPr lang="it-IT" sz="2600" spc="-5" err="1">
                <a:solidFill>
                  <a:prstClr val="white"/>
                </a:solidFill>
                <a:latin typeface="Calibri"/>
                <a:cs typeface="Calibri"/>
                <a:sym typeface="Helvetica Neue"/>
              </a:rPr>
              <a:t>adaptation</a:t>
            </a:r>
            <a:r>
              <a:rPr lang="it-IT" sz="2600" spc="-5">
                <a:solidFill>
                  <a:prstClr val="white"/>
                </a:solidFill>
                <a:latin typeface="Calibri"/>
                <a:cs typeface="Calibri"/>
                <a:sym typeface="Helvetica Neue"/>
              </a:rPr>
              <a:t> strategy</a:t>
            </a:r>
          </a:p>
          <a:p>
            <a:pPr marL="356870" indent="-344170">
              <a:spcBef>
                <a:spcPts val="470"/>
              </a:spcBef>
              <a:buFont typeface="Arial MT"/>
              <a:buChar char="•"/>
              <a:tabLst>
                <a:tab pos="356235" algn="l"/>
                <a:tab pos="356870" algn="l"/>
              </a:tabLst>
            </a:pPr>
            <a:r>
              <a:rPr lang="it-IT" sz="2600" spc="-5">
                <a:solidFill>
                  <a:prstClr val="white"/>
                </a:solidFill>
                <a:latin typeface="Calibri"/>
                <a:cs typeface="Calibri"/>
                <a:sym typeface="Helvetica Neue"/>
              </a:rPr>
              <a:t>Data Valley (ECMWF, HPC Leonardo)</a:t>
            </a:r>
            <a:endParaRPr sz="2600">
              <a:solidFill>
                <a:prstClr val="white"/>
              </a:solidFill>
              <a:latin typeface="Calibri"/>
              <a:cs typeface="Calibri"/>
              <a:sym typeface="Helvetica Neue"/>
            </a:endParaRPr>
          </a:p>
        </p:txBody>
      </p:sp>
    </p:spTree>
    <p:custDataLst>
      <p:tags r:id="rId1"/>
    </p:custDataLst>
    <p:extLst>
      <p:ext uri="{BB962C8B-B14F-4D97-AF65-F5344CB8AC3E}">
        <p14:creationId xmlns:p14="http://schemas.microsoft.com/office/powerpoint/2010/main" val="167908806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89C9F-0547-7CA6-AF7F-53B9D03AB122}"/>
            </a:ext>
          </a:extLst>
        </p:cNvPr>
        <p:cNvGrpSpPr/>
        <p:nvPr/>
      </p:nvGrpSpPr>
      <p:grpSpPr>
        <a:xfrm>
          <a:off x="0" y="0"/>
          <a:ext cx="0" cy="0"/>
          <a:chOff x="0" y="0"/>
          <a:chExt cx="0" cy="0"/>
        </a:xfrm>
      </p:grpSpPr>
      <p:pic>
        <p:nvPicPr>
          <p:cNvPr id="166" name="Immagine" descr="Immagine">
            <a:extLst>
              <a:ext uri="{FF2B5EF4-FFF2-40B4-BE49-F238E27FC236}">
                <a16:creationId xmlns:a16="http://schemas.microsoft.com/office/drawing/2014/main" id="{C911BB29-86D7-8FDA-9728-D0647A5877A3}"/>
              </a:ext>
            </a:extLst>
          </p:cNvPr>
          <p:cNvPicPr>
            <a:picLocks noChangeAspect="1"/>
          </p:cNvPicPr>
          <p:nvPr/>
        </p:nvPicPr>
        <p:blipFill>
          <a:blip r:embed="rId4"/>
          <a:stretch>
            <a:fillRect/>
          </a:stretch>
        </p:blipFill>
        <p:spPr>
          <a:xfrm>
            <a:off x="0" y="0"/>
            <a:ext cx="1776351" cy="713450"/>
          </a:xfrm>
          <a:prstGeom prst="rect">
            <a:avLst/>
          </a:prstGeom>
          <a:ln w="12700">
            <a:miter lim="400000"/>
          </a:ln>
        </p:spPr>
      </p:pic>
      <p:pic>
        <p:nvPicPr>
          <p:cNvPr id="167" name="Immagine" descr="Immagine">
            <a:extLst>
              <a:ext uri="{FF2B5EF4-FFF2-40B4-BE49-F238E27FC236}">
                <a16:creationId xmlns:a16="http://schemas.microsoft.com/office/drawing/2014/main" id="{91BBCF49-91B5-6D01-7846-1AE635E8F99D}"/>
              </a:ext>
            </a:extLst>
          </p:cNvPr>
          <p:cNvPicPr>
            <a:picLocks noChangeAspect="1"/>
          </p:cNvPicPr>
          <p:nvPr/>
        </p:nvPicPr>
        <p:blipFill>
          <a:blip r:embed="rId5"/>
          <a:stretch>
            <a:fillRect/>
          </a:stretch>
        </p:blipFill>
        <p:spPr>
          <a:xfrm>
            <a:off x="9039115" y="6413074"/>
            <a:ext cx="3152886" cy="444927"/>
          </a:xfrm>
          <a:prstGeom prst="rect">
            <a:avLst/>
          </a:prstGeom>
          <a:ln w="12700">
            <a:miter lim="400000"/>
          </a:ln>
        </p:spPr>
      </p:pic>
      <p:sp>
        <p:nvSpPr>
          <p:cNvPr id="6" name="Segnaposto numero diapositiva 1">
            <a:extLst>
              <a:ext uri="{FF2B5EF4-FFF2-40B4-BE49-F238E27FC236}">
                <a16:creationId xmlns:a16="http://schemas.microsoft.com/office/drawing/2014/main" id="{170B4560-DDDB-B63E-EFE5-EBE598437FCE}"/>
              </a:ext>
            </a:extLst>
          </p:cNvPr>
          <p:cNvSpPr txBox="1">
            <a:spLocks noChangeArrowheads="1"/>
          </p:cNvSpPr>
          <p:nvPr/>
        </p:nvSpPr>
        <p:spPr bwMode="auto">
          <a:xfrm>
            <a:off x="4389082" y="3188816"/>
            <a:ext cx="1401734" cy="1713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lang="de-DE" sz="1800" b="0" i="0" u="none" strike="noStrike" cap="none" spc="0" normalizeH="0" baseline="0">
                <a:ln>
                  <a:noFill/>
                </a:ln>
                <a:solidFill>
                  <a:srgbClr val="000000"/>
                </a:solidFill>
                <a:effectLst/>
                <a:uFillTx/>
              </a:defRPr>
            </a:defPPr>
            <a:lvl1pPr marL="0" marR="0" indent="0" algn="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rgbClr val="B2B2B2"/>
                </a:solidFill>
                <a:effectLst/>
                <a:uFillTx/>
                <a:latin typeface="Calibri" panose="020F0502020204030204" pitchFamily="34" charset="0"/>
                <a:ea typeface="+mn-ea"/>
                <a:cs typeface="+mn-cs"/>
                <a:sym typeface="Helvetica Neue"/>
              </a:defRPr>
            </a:lvl1pPr>
            <a:lvl2pPr marL="457200" marR="0" indent="4572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Helvetica Neue"/>
              </a:defRPr>
            </a:lvl2pPr>
            <a:lvl3pPr marL="914400" marR="0" indent="9144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Helvetica Neue"/>
              </a:defRPr>
            </a:lvl3pPr>
            <a:lvl4pPr marL="1371600" marR="0" indent="13716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Helvetica Neue"/>
              </a:defRPr>
            </a:lvl4pPr>
            <a:lvl5pPr marL="1828800" marR="0" indent="18288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Helvetica Neue"/>
              </a:defRPr>
            </a:lvl5pPr>
            <a:lvl6pPr marL="2286000" marR="0" indent="22860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Helvetica Neue"/>
              </a:defRPr>
            </a:lvl6pPr>
            <a:lvl7pPr marL="2743200" marR="0" indent="27432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Helvetica Neue"/>
              </a:defRPr>
            </a:lvl7pPr>
            <a:lvl8pPr marL="3200400" marR="0" indent="32004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Helvetica Neue"/>
              </a:defRPr>
            </a:lvl8pPr>
            <a:lvl9pPr marL="3657600" marR="0" indent="36576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Helvetica Neue"/>
              </a:defRPr>
            </a:lvl9pPr>
          </a:lstStyle>
          <a:p>
            <a:pPr defTabSz="457200">
              <a:defRPr/>
            </a:pPr>
            <a:fld id="{6EC04608-6D7F-4595-A364-FF8A451891B8}" type="slidenum">
              <a:rPr lang="it-IT" sz="900">
                <a:latin typeface="Raleway SemiBold"/>
              </a:rPr>
              <a:pPr defTabSz="457200">
                <a:defRPr/>
              </a:pPr>
              <a:t>57</a:t>
            </a:fld>
            <a:endParaRPr lang="it-IT" altLang="it-IT" sz="900">
              <a:latin typeface="Raleway SemiBold"/>
            </a:endParaRPr>
          </a:p>
        </p:txBody>
      </p:sp>
      <p:sp>
        <p:nvSpPr>
          <p:cNvPr id="8" name="object 3">
            <a:extLst>
              <a:ext uri="{FF2B5EF4-FFF2-40B4-BE49-F238E27FC236}">
                <a16:creationId xmlns:a16="http://schemas.microsoft.com/office/drawing/2014/main" id="{F4E8CCA4-8951-C934-FB3C-5205CD3AC2FD}"/>
              </a:ext>
            </a:extLst>
          </p:cNvPr>
          <p:cNvSpPr/>
          <p:nvPr/>
        </p:nvSpPr>
        <p:spPr>
          <a:xfrm>
            <a:off x="3434242" y="2921678"/>
            <a:ext cx="376400" cy="302276"/>
          </a:xfrm>
          <a:prstGeom prst="rect">
            <a:avLst/>
          </a:prstGeom>
          <a:blipFill>
            <a:blip r:embed="rId6" cstate="print"/>
            <a:stretch>
              <a:fillRect/>
            </a:stretch>
          </a:blipFill>
        </p:spPr>
        <p:txBody>
          <a:bodyPr lIns="0" tIns="0" rIns="0" bIns="0"/>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727646">
              <a:defRPr/>
            </a:pPr>
            <a:endParaRPr sz="1432">
              <a:solidFill>
                <a:prstClr val="black"/>
              </a:solidFill>
              <a:latin typeface="Raleway SemiBold"/>
              <a:sym typeface="Helvetica Neue"/>
            </a:endParaRPr>
          </a:p>
        </p:txBody>
      </p:sp>
      <p:sp>
        <p:nvSpPr>
          <p:cNvPr id="9" name="object 4">
            <a:extLst>
              <a:ext uri="{FF2B5EF4-FFF2-40B4-BE49-F238E27FC236}">
                <a16:creationId xmlns:a16="http://schemas.microsoft.com/office/drawing/2014/main" id="{6722D0CB-3472-6EB4-F189-8EEAB17D7955}"/>
              </a:ext>
            </a:extLst>
          </p:cNvPr>
          <p:cNvSpPr txBox="1"/>
          <p:nvPr/>
        </p:nvSpPr>
        <p:spPr>
          <a:xfrm>
            <a:off x="7795099" y="2495220"/>
            <a:ext cx="2339267" cy="349270"/>
          </a:xfrm>
          <a:prstGeom prst="rect">
            <a:avLst/>
          </a:prstGeom>
        </p:spPr>
        <p:txBody>
          <a:bodyPr wrap="square" lIns="0" tIns="10612" rIns="0" bIns="0" anchor="t">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9843" defTabSz="727646">
              <a:spcBef>
                <a:spcPts val="84"/>
              </a:spcBef>
              <a:defRPr/>
            </a:pPr>
            <a:r>
              <a:rPr lang="it-IT" sz="1100" spc="24" err="1">
                <a:solidFill>
                  <a:prstClr val="black"/>
                </a:solidFill>
                <a:latin typeface="Raleway SemiBold"/>
                <a:ea typeface="ＭＳ Ｐゴシック"/>
                <a:cs typeface="Arial"/>
                <a:sym typeface="Helvetica Neue"/>
              </a:rPr>
              <a:t>through</a:t>
            </a:r>
            <a:r>
              <a:rPr sz="1100" spc="24">
                <a:solidFill>
                  <a:prstClr val="black"/>
                </a:solidFill>
                <a:latin typeface="Raleway SemiBold"/>
                <a:ea typeface="ＭＳ Ｐゴシック"/>
                <a:cs typeface="Arial"/>
                <a:sym typeface="Helvetica Neue"/>
              </a:rPr>
              <a:t> </a:t>
            </a:r>
            <a:r>
              <a:rPr sz="1100" b="1" spc="16">
                <a:solidFill>
                  <a:prstClr val="black"/>
                </a:solidFill>
                <a:latin typeface="Raleway SemiBold"/>
                <a:ea typeface="ＭＳ Ｐゴシック"/>
                <a:cs typeface="Arial"/>
                <a:sym typeface="Helvetica Neue"/>
              </a:rPr>
              <a:t>4 </a:t>
            </a:r>
            <a:r>
              <a:rPr lang="it-IT" sz="1100" b="1" spc="-12">
                <a:solidFill>
                  <a:prstClr val="black"/>
                </a:solidFill>
                <a:latin typeface="Raleway SemiBold"/>
                <a:ea typeface="ＭＳ Ｐゴシック"/>
                <a:cs typeface="Arial"/>
                <a:sym typeface="Helvetica Neue"/>
              </a:rPr>
              <a:t>cross-</a:t>
            </a:r>
            <a:r>
              <a:rPr lang="it-IT" sz="1100" b="1" spc="-12" err="1">
                <a:solidFill>
                  <a:prstClr val="black"/>
                </a:solidFill>
                <a:latin typeface="Raleway SemiBold"/>
                <a:ea typeface="ＭＳ Ｐゴシック"/>
                <a:cs typeface="Arial"/>
                <a:sym typeface="Helvetica Neue"/>
              </a:rPr>
              <a:t>sectoral</a:t>
            </a:r>
            <a:r>
              <a:rPr lang="it-IT" sz="1100" b="1" spc="-12">
                <a:solidFill>
                  <a:prstClr val="black"/>
                </a:solidFill>
                <a:latin typeface="Raleway SemiBold"/>
                <a:ea typeface="ＭＳ Ｐゴシック"/>
                <a:cs typeface="Arial"/>
                <a:sym typeface="Helvetica Neue"/>
              </a:rPr>
              <a:t> </a:t>
            </a:r>
            <a:r>
              <a:rPr lang="it-IT" sz="1100" b="1" spc="-12" err="1">
                <a:solidFill>
                  <a:prstClr val="black"/>
                </a:solidFill>
                <a:latin typeface="Raleway SemiBold"/>
                <a:ea typeface="ＭＳ Ｐゴシック"/>
                <a:cs typeface="Arial"/>
                <a:sym typeface="Helvetica Neue"/>
              </a:rPr>
              <a:t>processes</a:t>
            </a:r>
            <a:r>
              <a:rPr sz="1100" spc="4">
                <a:solidFill>
                  <a:prstClr val="black"/>
                </a:solidFill>
                <a:latin typeface="Raleway SemiBold"/>
                <a:ea typeface="ＭＳ Ｐゴシック"/>
                <a:cs typeface="Arial"/>
                <a:sym typeface="Helvetica Neue"/>
              </a:rPr>
              <a:t>:</a:t>
            </a:r>
            <a:endParaRPr lang="it-IT" sz="1100">
              <a:solidFill>
                <a:prstClr val="black"/>
              </a:solidFill>
              <a:latin typeface="Raleway SemiBold"/>
              <a:ea typeface="ＭＳ Ｐゴシック"/>
              <a:cs typeface="Arial"/>
              <a:sym typeface="Helvetica Neue"/>
            </a:endParaRPr>
          </a:p>
        </p:txBody>
      </p:sp>
      <p:sp>
        <p:nvSpPr>
          <p:cNvPr id="10" name="object 5">
            <a:extLst>
              <a:ext uri="{FF2B5EF4-FFF2-40B4-BE49-F238E27FC236}">
                <a16:creationId xmlns:a16="http://schemas.microsoft.com/office/drawing/2014/main" id="{3B203087-3144-85FC-4CD2-3D7B5F2E4388}"/>
              </a:ext>
            </a:extLst>
          </p:cNvPr>
          <p:cNvSpPr txBox="1"/>
          <p:nvPr/>
        </p:nvSpPr>
        <p:spPr>
          <a:xfrm>
            <a:off x="7795098" y="2920715"/>
            <a:ext cx="2163100" cy="1049534"/>
          </a:xfrm>
          <a:prstGeom prst="rect">
            <a:avLst/>
          </a:prstGeom>
        </p:spPr>
        <p:txBody>
          <a:bodyPr wrap="square" lIns="0" tIns="93488"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92018" indent="-181912" defTabSz="727646">
              <a:spcBef>
                <a:spcPts val="736"/>
              </a:spcBef>
              <a:buFont typeface="Arial"/>
              <a:buChar char="•"/>
              <a:tabLst>
                <a:tab pos="191512" algn="l"/>
                <a:tab pos="192018" algn="l"/>
              </a:tabLst>
              <a:defRPr/>
            </a:pPr>
            <a:r>
              <a:rPr lang="it-IT" sz="1114" b="1" spc="-28">
                <a:solidFill>
                  <a:prstClr val="black"/>
                </a:solidFill>
                <a:latin typeface="Raleway SemiBold"/>
                <a:cs typeface="Arial"/>
                <a:sym typeface="Helvetica Neue"/>
              </a:rPr>
              <a:t>DIGITAL TRANSFORMATION</a:t>
            </a:r>
            <a:endParaRPr sz="1114">
              <a:solidFill>
                <a:prstClr val="black"/>
              </a:solidFill>
              <a:latin typeface="Raleway SemiBold"/>
              <a:cs typeface="Arial"/>
              <a:sym typeface="Helvetica Neue"/>
            </a:endParaRPr>
          </a:p>
          <a:p>
            <a:pPr marL="192018" indent="-181912" defTabSz="727646">
              <a:spcBef>
                <a:spcPts val="661"/>
              </a:spcBef>
              <a:buFont typeface="Arial"/>
              <a:buChar char="•"/>
              <a:tabLst>
                <a:tab pos="191512" algn="l"/>
                <a:tab pos="192018" algn="l"/>
              </a:tabLst>
              <a:defRPr/>
            </a:pPr>
            <a:r>
              <a:rPr lang="it-IT" sz="1114" b="1" spc="-24">
                <a:solidFill>
                  <a:prstClr val="black"/>
                </a:solidFill>
                <a:latin typeface="Raleway SemiBold"/>
                <a:cs typeface="Arial"/>
                <a:sym typeface="Helvetica Neue"/>
              </a:rPr>
              <a:t>SEMPLIFICATION PACT</a:t>
            </a:r>
            <a:endParaRPr sz="1114">
              <a:solidFill>
                <a:prstClr val="black"/>
              </a:solidFill>
              <a:latin typeface="Raleway SemiBold"/>
              <a:cs typeface="Arial"/>
              <a:sym typeface="Helvetica Neue"/>
            </a:endParaRPr>
          </a:p>
          <a:p>
            <a:pPr marL="192018" indent="-181912" defTabSz="727646">
              <a:spcBef>
                <a:spcPts val="657"/>
              </a:spcBef>
              <a:buFont typeface="Arial"/>
              <a:buChar char="•"/>
              <a:tabLst>
                <a:tab pos="191512" algn="l"/>
                <a:tab pos="192018" algn="l"/>
              </a:tabLst>
              <a:defRPr/>
            </a:pPr>
            <a:r>
              <a:rPr sz="1114" b="1" spc="-40">
                <a:solidFill>
                  <a:prstClr val="black"/>
                </a:solidFill>
                <a:latin typeface="Raleway SemiBold"/>
                <a:cs typeface="Arial"/>
                <a:sym typeface="Helvetica Neue"/>
              </a:rPr>
              <a:t>LEGALIT</a:t>
            </a:r>
            <a:r>
              <a:rPr lang="it-IT" sz="1114" b="1" spc="-40">
                <a:solidFill>
                  <a:prstClr val="black"/>
                </a:solidFill>
                <a:latin typeface="Raleway SemiBold"/>
                <a:cs typeface="Arial"/>
                <a:sym typeface="Helvetica Neue"/>
              </a:rPr>
              <a:t>Y</a:t>
            </a:r>
            <a:endParaRPr sz="1114">
              <a:solidFill>
                <a:prstClr val="black"/>
              </a:solidFill>
              <a:latin typeface="Raleway SemiBold"/>
              <a:cs typeface="Arial"/>
              <a:sym typeface="Helvetica Neue"/>
            </a:endParaRPr>
          </a:p>
          <a:p>
            <a:pPr marL="192018" indent="-181912" defTabSz="727646">
              <a:spcBef>
                <a:spcPts val="668"/>
              </a:spcBef>
              <a:buFont typeface="Arial"/>
              <a:buChar char="•"/>
              <a:tabLst>
                <a:tab pos="191512" algn="l"/>
                <a:tab pos="192018" algn="l"/>
              </a:tabLst>
              <a:defRPr/>
            </a:pPr>
            <a:r>
              <a:rPr sz="1114" b="1" spc="-32">
                <a:solidFill>
                  <a:prstClr val="black"/>
                </a:solidFill>
                <a:latin typeface="Raleway SemiBold"/>
                <a:cs typeface="Arial"/>
                <a:sym typeface="Helvetica Neue"/>
              </a:rPr>
              <a:t>PART</a:t>
            </a:r>
            <a:r>
              <a:rPr lang="it-IT" sz="1114" b="1" spc="-32">
                <a:solidFill>
                  <a:prstClr val="black"/>
                </a:solidFill>
                <a:latin typeface="Raleway SemiBold"/>
                <a:cs typeface="Arial"/>
                <a:sym typeface="Helvetica Neue"/>
              </a:rPr>
              <a:t>IPATION</a:t>
            </a:r>
            <a:endParaRPr sz="1114">
              <a:solidFill>
                <a:prstClr val="black"/>
              </a:solidFill>
              <a:latin typeface="Raleway SemiBold"/>
              <a:cs typeface="Arial"/>
              <a:sym typeface="Helvetica Neue"/>
            </a:endParaRPr>
          </a:p>
        </p:txBody>
      </p:sp>
      <p:sp>
        <p:nvSpPr>
          <p:cNvPr id="11" name="object 6">
            <a:extLst>
              <a:ext uri="{FF2B5EF4-FFF2-40B4-BE49-F238E27FC236}">
                <a16:creationId xmlns:a16="http://schemas.microsoft.com/office/drawing/2014/main" id="{F3F1083F-BFFE-A8A7-2B2C-7706A44C880E}"/>
              </a:ext>
            </a:extLst>
          </p:cNvPr>
          <p:cNvSpPr txBox="1"/>
          <p:nvPr/>
        </p:nvSpPr>
        <p:spPr>
          <a:xfrm>
            <a:off x="3981033" y="2388365"/>
            <a:ext cx="2173690" cy="353630"/>
          </a:xfrm>
          <a:prstGeom prst="rect">
            <a:avLst/>
          </a:prstGeom>
        </p:spPr>
        <p:txBody>
          <a:bodyPr wrap="square" lIns="0" tIns="10612"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0106" defTabSz="727646">
              <a:spcBef>
                <a:spcPts val="84"/>
              </a:spcBef>
              <a:defRPr/>
            </a:pPr>
            <a:r>
              <a:rPr sz="1114" spc="20">
                <a:solidFill>
                  <a:prstClr val="black"/>
                </a:solidFill>
                <a:latin typeface="Raleway SemiBold"/>
                <a:cs typeface="Arial"/>
                <a:sym typeface="Helvetica Neue"/>
              </a:rPr>
              <a:t>Emilia-Romagna </a:t>
            </a:r>
            <a:r>
              <a:rPr lang="it-IT" sz="1114" spc="32" err="1">
                <a:solidFill>
                  <a:prstClr val="black"/>
                </a:solidFill>
                <a:latin typeface="Raleway SemiBold"/>
                <a:cs typeface="Arial"/>
                <a:sym typeface="Helvetica Neue"/>
              </a:rPr>
              <a:t>region</a:t>
            </a:r>
            <a:r>
              <a:rPr lang="it-IT" sz="1114" spc="32">
                <a:solidFill>
                  <a:prstClr val="black"/>
                </a:solidFill>
                <a:latin typeface="Raleway SemiBold"/>
                <a:cs typeface="Arial"/>
                <a:sym typeface="Helvetica Neue"/>
              </a:rPr>
              <a:t> of</a:t>
            </a:r>
            <a:endParaRPr sz="1114">
              <a:solidFill>
                <a:prstClr val="black"/>
              </a:solidFill>
              <a:latin typeface="Raleway SemiBold"/>
              <a:cs typeface="Arial"/>
              <a:sym typeface="Helvetica Neue"/>
            </a:endParaRPr>
          </a:p>
          <a:p>
            <a:pPr marL="10106" defTabSz="727646">
              <a:defRPr/>
            </a:pPr>
            <a:r>
              <a:rPr lang="it-IT" sz="1114" b="1" spc="-24">
                <a:solidFill>
                  <a:prstClr val="black"/>
                </a:solidFill>
                <a:latin typeface="Raleway SemiBold"/>
                <a:cs typeface="Arial"/>
                <a:sym typeface="Helvetica Neue"/>
              </a:rPr>
              <a:t>KNOWLEDGE AND KNOW-HOW</a:t>
            </a:r>
            <a:endParaRPr sz="1114">
              <a:solidFill>
                <a:prstClr val="black"/>
              </a:solidFill>
              <a:latin typeface="Raleway SemiBold"/>
              <a:cs typeface="Arial"/>
              <a:sym typeface="Helvetica Neue"/>
            </a:endParaRPr>
          </a:p>
        </p:txBody>
      </p:sp>
      <p:sp>
        <p:nvSpPr>
          <p:cNvPr id="12" name="object 7">
            <a:extLst>
              <a:ext uri="{FF2B5EF4-FFF2-40B4-BE49-F238E27FC236}">
                <a16:creationId xmlns:a16="http://schemas.microsoft.com/office/drawing/2014/main" id="{F5F5907D-F069-F788-36B8-8F862748DAD0}"/>
              </a:ext>
            </a:extLst>
          </p:cNvPr>
          <p:cNvSpPr txBox="1"/>
          <p:nvPr/>
        </p:nvSpPr>
        <p:spPr>
          <a:xfrm>
            <a:off x="3981033" y="2897612"/>
            <a:ext cx="2209308" cy="353630"/>
          </a:xfrm>
          <a:prstGeom prst="rect">
            <a:avLst/>
          </a:prstGeom>
        </p:spPr>
        <p:txBody>
          <a:bodyPr wrap="square" lIns="0" tIns="10612"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0106" defTabSz="727646">
              <a:spcBef>
                <a:spcPts val="84"/>
              </a:spcBef>
              <a:defRPr/>
            </a:pPr>
            <a:r>
              <a:rPr sz="1114" spc="20">
                <a:solidFill>
                  <a:prstClr val="black"/>
                </a:solidFill>
                <a:latin typeface="Raleway SemiBold"/>
                <a:cs typeface="Arial"/>
                <a:sym typeface="Helvetica Neue"/>
              </a:rPr>
              <a:t>Emilia-Romagna </a:t>
            </a:r>
            <a:r>
              <a:rPr sz="1114" spc="32">
                <a:solidFill>
                  <a:prstClr val="black"/>
                </a:solidFill>
                <a:latin typeface="Raleway SemiBold"/>
                <a:cs typeface="Arial"/>
                <a:sym typeface="Helvetica Neue"/>
              </a:rPr>
              <a:t>region</a:t>
            </a:r>
            <a:r>
              <a:rPr lang="it-IT" sz="1114" spc="32">
                <a:solidFill>
                  <a:prstClr val="black"/>
                </a:solidFill>
                <a:latin typeface="Raleway SemiBold"/>
                <a:cs typeface="Arial"/>
                <a:sym typeface="Helvetica Neue"/>
              </a:rPr>
              <a:t>  of</a:t>
            </a:r>
            <a:endParaRPr sz="1114">
              <a:solidFill>
                <a:prstClr val="black"/>
              </a:solidFill>
              <a:latin typeface="Raleway SemiBold"/>
              <a:cs typeface="Arial"/>
              <a:sym typeface="Helvetica Neue"/>
            </a:endParaRPr>
          </a:p>
          <a:p>
            <a:pPr marL="10106" defTabSz="727646">
              <a:defRPr/>
            </a:pPr>
            <a:r>
              <a:rPr lang="it-IT" sz="1114" b="1" spc="-16">
                <a:solidFill>
                  <a:prstClr val="black"/>
                </a:solidFill>
                <a:latin typeface="Raleway SemiBold"/>
                <a:cs typeface="Arial"/>
                <a:sym typeface="Helvetica Neue"/>
              </a:rPr>
              <a:t>ECOLOGICAL TRANSITION</a:t>
            </a:r>
            <a:endParaRPr sz="1114">
              <a:solidFill>
                <a:prstClr val="black"/>
              </a:solidFill>
              <a:latin typeface="Raleway SemiBold"/>
              <a:cs typeface="Arial"/>
              <a:sym typeface="Helvetica Neue"/>
            </a:endParaRPr>
          </a:p>
        </p:txBody>
      </p:sp>
      <p:sp>
        <p:nvSpPr>
          <p:cNvPr id="13" name="object 8">
            <a:extLst>
              <a:ext uri="{FF2B5EF4-FFF2-40B4-BE49-F238E27FC236}">
                <a16:creationId xmlns:a16="http://schemas.microsoft.com/office/drawing/2014/main" id="{DCCDC737-E77E-7FEF-FAB8-109835472CB9}"/>
              </a:ext>
            </a:extLst>
          </p:cNvPr>
          <p:cNvSpPr txBox="1"/>
          <p:nvPr/>
        </p:nvSpPr>
        <p:spPr>
          <a:xfrm>
            <a:off x="3981034" y="3407823"/>
            <a:ext cx="1879115" cy="353630"/>
          </a:xfrm>
          <a:prstGeom prst="rect">
            <a:avLst/>
          </a:prstGeom>
        </p:spPr>
        <p:txBody>
          <a:bodyPr wrap="square" lIns="0" tIns="10612"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0106" defTabSz="727646">
              <a:spcBef>
                <a:spcPts val="84"/>
              </a:spcBef>
              <a:defRPr/>
            </a:pPr>
            <a:r>
              <a:rPr sz="1114" spc="20">
                <a:solidFill>
                  <a:prstClr val="black"/>
                </a:solidFill>
                <a:latin typeface="Raleway SemiBold"/>
                <a:cs typeface="Arial"/>
                <a:sym typeface="Helvetica Neue"/>
              </a:rPr>
              <a:t>Emilia-Romagna </a:t>
            </a:r>
            <a:r>
              <a:rPr sz="1114" spc="32">
                <a:solidFill>
                  <a:prstClr val="black"/>
                </a:solidFill>
                <a:latin typeface="Raleway SemiBold"/>
                <a:cs typeface="Arial"/>
                <a:sym typeface="Helvetica Neue"/>
              </a:rPr>
              <a:t>region</a:t>
            </a:r>
            <a:r>
              <a:rPr lang="it-IT" sz="1114" spc="32">
                <a:solidFill>
                  <a:prstClr val="black"/>
                </a:solidFill>
                <a:latin typeface="Raleway SemiBold"/>
                <a:cs typeface="Arial"/>
                <a:sym typeface="Helvetica Neue"/>
              </a:rPr>
              <a:t> of</a:t>
            </a:r>
            <a:endParaRPr sz="1114">
              <a:solidFill>
                <a:prstClr val="black"/>
              </a:solidFill>
              <a:latin typeface="Raleway SemiBold"/>
              <a:cs typeface="Arial"/>
              <a:sym typeface="Helvetica Neue"/>
            </a:endParaRPr>
          </a:p>
          <a:p>
            <a:pPr marL="10106" defTabSz="727646">
              <a:defRPr/>
            </a:pPr>
            <a:r>
              <a:rPr lang="it-IT" sz="1114" b="1" spc="-8">
                <a:solidFill>
                  <a:prstClr val="black"/>
                </a:solidFill>
                <a:latin typeface="Raleway SemiBold"/>
                <a:cs typeface="Arial"/>
                <a:sym typeface="Helvetica Neue"/>
              </a:rPr>
              <a:t>RIGHTS AND DUTIES</a:t>
            </a:r>
            <a:endParaRPr sz="1114">
              <a:solidFill>
                <a:prstClr val="black"/>
              </a:solidFill>
              <a:latin typeface="Raleway SemiBold"/>
              <a:cs typeface="Arial"/>
              <a:sym typeface="Helvetica Neue"/>
            </a:endParaRPr>
          </a:p>
        </p:txBody>
      </p:sp>
      <p:sp>
        <p:nvSpPr>
          <p:cNvPr id="14" name="object 9">
            <a:extLst>
              <a:ext uri="{FF2B5EF4-FFF2-40B4-BE49-F238E27FC236}">
                <a16:creationId xmlns:a16="http://schemas.microsoft.com/office/drawing/2014/main" id="{28B521BF-90A6-26C9-1EA4-42ED5360FBBC}"/>
              </a:ext>
            </a:extLst>
          </p:cNvPr>
          <p:cNvSpPr/>
          <p:nvPr/>
        </p:nvSpPr>
        <p:spPr>
          <a:xfrm>
            <a:off x="3500665" y="2428795"/>
            <a:ext cx="224300" cy="280134"/>
          </a:xfrm>
          <a:prstGeom prst="rect">
            <a:avLst/>
          </a:prstGeom>
          <a:blipFill>
            <a:blip r:embed="rId7" cstate="print"/>
            <a:stretch>
              <a:fillRect/>
            </a:stretch>
          </a:blipFill>
        </p:spPr>
        <p:txBody>
          <a:bodyPr lIns="0" tIns="0" rIns="0" bIns="0"/>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727646">
              <a:defRPr/>
            </a:pPr>
            <a:endParaRPr sz="1432">
              <a:solidFill>
                <a:prstClr val="black"/>
              </a:solidFill>
              <a:latin typeface="Raleway SemiBold"/>
              <a:sym typeface="Helvetica Neue"/>
            </a:endParaRPr>
          </a:p>
        </p:txBody>
      </p:sp>
      <p:sp>
        <p:nvSpPr>
          <p:cNvPr id="15" name="object 10">
            <a:extLst>
              <a:ext uri="{FF2B5EF4-FFF2-40B4-BE49-F238E27FC236}">
                <a16:creationId xmlns:a16="http://schemas.microsoft.com/office/drawing/2014/main" id="{63FC6D34-38CF-8912-05C5-0EC3964FB031}"/>
              </a:ext>
            </a:extLst>
          </p:cNvPr>
          <p:cNvSpPr/>
          <p:nvPr/>
        </p:nvSpPr>
        <p:spPr>
          <a:xfrm>
            <a:off x="3453496" y="3423225"/>
            <a:ext cx="342707" cy="349446"/>
          </a:xfrm>
          <a:prstGeom prst="rect">
            <a:avLst/>
          </a:prstGeom>
          <a:blipFill>
            <a:blip r:embed="rId8" cstate="print"/>
            <a:stretch>
              <a:fillRect/>
            </a:stretch>
          </a:blipFill>
        </p:spPr>
        <p:txBody>
          <a:bodyPr lIns="0" tIns="0" rIns="0" bIns="0"/>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727646">
              <a:defRPr/>
            </a:pPr>
            <a:endParaRPr sz="1432">
              <a:solidFill>
                <a:prstClr val="black"/>
              </a:solidFill>
              <a:latin typeface="Raleway SemiBold"/>
              <a:sym typeface="Helvetica Neue"/>
            </a:endParaRPr>
          </a:p>
        </p:txBody>
      </p:sp>
      <p:sp>
        <p:nvSpPr>
          <p:cNvPr id="16" name="object 11">
            <a:extLst>
              <a:ext uri="{FF2B5EF4-FFF2-40B4-BE49-F238E27FC236}">
                <a16:creationId xmlns:a16="http://schemas.microsoft.com/office/drawing/2014/main" id="{E53D272E-D158-6CAA-8DF1-1D6BF3536F70}"/>
              </a:ext>
            </a:extLst>
          </p:cNvPr>
          <p:cNvSpPr/>
          <p:nvPr/>
        </p:nvSpPr>
        <p:spPr>
          <a:xfrm>
            <a:off x="3477562" y="3927659"/>
            <a:ext cx="312865" cy="310940"/>
          </a:xfrm>
          <a:prstGeom prst="rect">
            <a:avLst/>
          </a:prstGeom>
          <a:blipFill>
            <a:blip r:embed="rId9" cstate="print"/>
            <a:stretch>
              <a:fillRect/>
            </a:stretch>
          </a:blipFill>
        </p:spPr>
        <p:txBody>
          <a:bodyPr lIns="0" tIns="0" rIns="0" bIns="0"/>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727646">
              <a:defRPr/>
            </a:pPr>
            <a:endParaRPr sz="1432">
              <a:solidFill>
                <a:prstClr val="black"/>
              </a:solidFill>
              <a:latin typeface="Raleway SemiBold"/>
              <a:sym typeface="Helvetica Neue"/>
            </a:endParaRPr>
          </a:p>
        </p:txBody>
      </p:sp>
      <p:sp>
        <p:nvSpPr>
          <p:cNvPr id="17" name="object 12">
            <a:extLst>
              <a:ext uri="{FF2B5EF4-FFF2-40B4-BE49-F238E27FC236}">
                <a16:creationId xmlns:a16="http://schemas.microsoft.com/office/drawing/2014/main" id="{1B11D46A-4ED2-6017-C5E6-F357488B967D}"/>
              </a:ext>
            </a:extLst>
          </p:cNvPr>
          <p:cNvSpPr/>
          <p:nvPr/>
        </p:nvSpPr>
        <p:spPr>
          <a:xfrm>
            <a:off x="1792903" y="2800383"/>
            <a:ext cx="1198514" cy="1096471"/>
          </a:xfrm>
          <a:prstGeom prst="rect">
            <a:avLst/>
          </a:prstGeom>
          <a:blipFill>
            <a:blip r:embed="rId10" cstate="print"/>
            <a:stretch>
              <a:fillRect/>
            </a:stretch>
          </a:blipFill>
        </p:spPr>
        <p:txBody>
          <a:bodyPr lIns="0" tIns="0" rIns="0" bIns="0"/>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727646">
              <a:defRPr/>
            </a:pPr>
            <a:endParaRPr sz="1432">
              <a:solidFill>
                <a:prstClr val="black"/>
              </a:solidFill>
              <a:latin typeface="Raleway SemiBold"/>
              <a:sym typeface="Helvetica Neue"/>
            </a:endParaRPr>
          </a:p>
        </p:txBody>
      </p:sp>
      <p:sp>
        <p:nvSpPr>
          <p:cNvPr id="18" name="object 13">
            <a:extLst>
              <a:ext uri="{FF2B5EF4-FFF2-40B4-BE49-F238E27FC236}">
                <a16:creationId xmlns:a16="http://schemas.microsoft.com/office/drawing/2014/main" id="{9E238C02-5F6B-415E-F155-730FD7880BB0}"/>
              </a:ext>
            </a:extLst>
          </p:cNvPr>
          <p:cNvSpPr/>
          <p:nvPr/>
        </p:nvSpPr>
        <p:spPr>
          <a:xfrm>
            <a:off x="6606211" y="3103622"/>
            <a:ext cx="585298" cy="272433"/>
          </a:xfrm>
          <a:custGeom>
            <a:avLst/>
            <a:gdLst/>
            <a:ahLst/>
            <a:cxnLst/>
            <a:rect l="l" t="t" r="r" b="b"/>
            <a:pathLst>
              <a:path w="735329" h="342900">
                <a:moveTo>
                  <a:pt x="583564" y="171154"/>
                </a:moveTo>
                <a:lnTo>
                  <a:pt x="411352" y="271611"/>
                </a:lnTo>
                <a:lnTo>
                  <a:pt x="400065" y="281640"/>
                </a:lnTo>
                <a:lnTo>
                  <a:pt x="393731" y="294788"/>
                </a:lnTo>
                <a:lnTo>
                  <a:pt x="392779" y="309366"/>
                </a:lnTo>
                <a:lnTo>
                  <a:pt x="397637" y="323681"/>
                </a:lnTo>
                <a:lnTo>
                  <a:pt x="407719" y="334986"/>
                </a:lnTo>
                <a:lnTo>
                  <a:pt x="420862" y="341350"/>
                </a:lnTo>
                <a:lnTo>
                  <a:pt x="435409" y="342308"/>
                </a:lnTo>
                <a:lnTo>
                  <a:pt x="449706" y="337397"/>
                </a:lnTo>
                <a:lnTo>
                  <a:pt x="669478" y="209254"/>
                </a:lnTo>
                <a:lnTo>
                  <a:pt x="659129" y="209254"/>
                </a:lnTo>
                <a:lnTo>
                  <a:pt x="673977" y="206265"/>
                </a:lnTo>
                <a:lnTo>
                  <a:pt x="677270" y="204047"/>
                </a:lnTo>
                <a:lnTo>
                  <a:pt x="639952" y="204047"/>
                </a:lnTo>
                <a:lnTo>
                  <a:pt x="583564" y="171154"/>
                </a:lnTo>
                <a:close/>
              </a:path>
              <a:path w="735329" h="342900">
                <a:moveTo>
                  <a:pt x="518250" y="133054"/>
                </a:moveTo>
                <a:lnTo>
                  <a:pt x="38100" y="133054"/>
                </a:lnTo>
                <a:lnTo>
                  <a:pt x="23252" y="136042"/>
                </a:lnTo>
                <a:lnTo>
                  <a:pt x="11144" y="144198"/>
                </a:lnTo>
                <a:lnTo>
                  <a:pt x="2988" y="156307"/>
                </a:lnTo>
                <a:lnTo>
                  <a:pt x="0" y="171154"/>
                </a:lnTo>
                <a:lnTo>
                  <a:pt x="2988" y="186001"/>
                </a:lnTo>
                <a:lnTo>
                  <a:pt x="11144" y="198110"/>
                </a:lnTo>
                <a:lnTo>
                  <a:pt x="23252" y="206265"/>
                </a:lnTo>
                <a:lnTo>
                  <a:pt x="38100" y="209254"/>
                </a:lnTo>
                <a:lnTo>
                  <a:pt x="518250" y="209254"/>
                </a:lnTo>
                <a:lnTo>
                  <a:pt x="583564" y="171154"/>
                </a:lnTo>
                <a:lnTo>
                  <a:pt x="518250" y="133054"/>
                </a:lnTo>
                <a:close/>
              </a:path>
              <a:path w="735329" h="342900">
                <a:moveTo>
                  <a:pt x="669478" y="133054"/>
                </a:moveTo>
                <a:lnTo>
                  <a:pt x="659129" y="133054"/>
                </a:lnTo>
                <a:lnTo>
                  <a:pt x="673977" y="136042"/>
                </a:lnTo>
                <a:lnTo>
                  <a:pt x="686085" y="144198"/>
                </a:lnTo>
                <a:lnTo>
                  <a:pt x="694241" y="156307"/>
                </a:lnTo>
                <a:lnTo>
                  <a:pt x="697229" y="171154"/>
                </a:lnTo>
                <a:lnTo>
                  <a:pt x="694241" y="186001"/>
                </a:lnTo>
                <a:lnTo>
                  <a:pt x="686085" y="198110"/>
                </a:lnTo>
                <a:lnTo>
                  <a:pt x="673977" y="206265"/>
                </a:lnTo>
                <a:lnTo>
                  <a:pt x="659129" y="209254"/>
                </a:lnTo>
                <a:lnTo>
                  <a:pt x="669478" y="209254"/>
                </a:lnTo>
                <a:lnTo>
                  <a:pt x="734822" y="171154"/>
                </a:lnTo>
                <a:lnTo>
                  <a:pt x="669478" y="133054"/>
                </a:lnTo>
                <a:close/>
              </a:path>
              <a:path w="735329" h="342900">
                <a:moveTo>
                  <a:pt x="639952" y="138261"/>
                </a:moveTo>
                <a:lnTo>
                  <a:pt x="583564" y="171154"/>
                </a:lnTo>
                <a:lnTo>
                  <a:pt x="639952" y="204047"/>
                </a:lnTo>
                <a:lnTo>
                  <a:pt x="639952" y="138261"/>
                </a:lnTo>
                <a:close/>
              </a:path>
              <a:path w="735329" h="342900">
                <a:moveTo>
                  <a:pt x="677270" y="138261"/>
                </a:moveTo>
                <a:lnTo>
                  <a:pt x="639952" y="138261"/>
                </a:lnTo>
                <a:lnTo>
                  <a:pt x="639952" y="204047"/>
                </a:lnTo>
                <a:lnTo>
                  <a:pt x="677270" y="204047"/>
                </a:lnTo>
                <a:lnTo>
                  <a:pt x="686085" y="198110"/>
                </a:lnTo>
                <a:lnTo>
                  <a:pt x="694241" y="186001"/>
                </a:lnTo>
                <a:lnTo>
                  <a:pt x="697229" y="171154"/>
                </a:lnTo>
                <a:lnTo>
                  <a:pt x="694241" y="156307"/>
                </a:lnTo>
                <a:lnTo>
                  <a:pt x="686085" y="144198"/>
                </a:lnTo>
                <a:lnTo>
                  <a:pt x="677270" y="138261"/>
                </a:lnTo>
                <a:close/>
              </a:path>
              <a:path w="735329" h="342900">
                <a:moveTo>
                  <a:pt x="435409" y="0"/>
                </a:moveTo>
                <a:lnTo>
                  <a:pt x="420862" y="958"/>
                </a:lnTo>
                <a:lnTo>
                  <a:pt x="407719" y="7322"/>
                </a:lnTo>
                <a:lnTo>
                  <a:pt x="397637" y="18627"/>
                </a:lnTo>
                <a:lnTo>
                  <a:pt x="392779" y="32942"/>
                </a:lnTo>
                <a:lnTo>
                  <a:pt x="393731" y="47519"/>
                </a:lnTo>
                <a:lnTo>
                  <a:pt x="400065" y="60668"/>
                </a:lnTo>
                <a:lnTo>
                  <a:pt x="411352" y="70697"/>
                </a:lnTo>
                <a:lnTo>
                  <a:pt x="583564" y="171154"/>
                </a:lnTo>
                <a:lnTo>
                  <a:pt x="639952" y="138261"/>
                </a:lnTo>
                <a:lnTo>
                  <a:pt x="677270" y="138261"/>
                </a:lnTo>
                <a:lnTo>
                  <a:pt x="673977" y="136042"/>
                </a:lnTo>
                <a:lnTo>
                  <a:pt x="659129" y="133054"/>
                </a:lnTo>
                <a:lnTo>
                  <a:pt x="669478" y="133054"/>
                </a:lnTo>
                <a:lnTo>
                  <a:pt x="449706" y="4911"/>
                </a:lnTo>
                <a:lnTo>
                  <a:pt x="435409" y="0"/>
                </a:lnTo>
                <a:close/>
              </a:path>
            </a:pathLst>
          </a:custGeom>
          <a:solidFill>
            <a:srgbClr val="F32837"/>
          </a:solidFill>
        </p:spPr>
        <p:txBody>
          <a:bodyPr lIns="0" tIns="0" rIns="0" bIns="0"/>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727646">
              <a:defRPr/>
            </a:pPr>
            <a:endParaRPr sz="1432">
              <a:solidFill>
                <a:prstClr val="black"/>
              </a:solidFill>
              <a:latin typeface="Raleway SemiBold"/>
              <a:sym typeface="Helvetica Neue"/>
            </a:endParaRPr>
          </a:p>
        </p:txBody>
      </p:sp>
      <p:sp>
        <p:nvSpPr>
          <p:cNvPr id="19" name="object 14">
            <a:extLst>
              <a:ext uri="{FF2B5EF4-FFF2-40B4-BE49-F238E27FC236}">
                <a16:creationId xmlns:a16="http://schemas.microsoft.com/office/drawing/2014/main" id="{4D4DBE51-C2BD-2432-81FE-C143E01E04F1}"/>
              </a:ext>
            </a:extLst>
          </p:cNvPr>
          <p:cNvSpPr txBox="1"/>
          <p:nvPr/>
        </p:nvSpPr>
        <p:spPr>
          <a:xfrm>
            <a:off x="1851627" y="1922436"/>
            <a:ext cx="8489711" cy="205582"/>
          </a:xfrm>
          <a:prstGeom prst="rect">
            <a:avLst/>
          </a:prstGeom>
        </p:spPr>
        <p:txBody>
          <a:bodyPr wrap="square" lIns="0" tIns="9601"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0106" defTabSz="727646">
              <a:spcBef>
                <a:spcPts val="76"/>
              </a:spcBef>
              <a:defRPr/>
            </a:pPr>
            <a:r>
              <a:rPr lang="en-US" sz="1273" b="1" spc="-64">
                <a:solidFill>
                  <a:prstClr val="black"/>
                </a:solidFill>
                <a:latin typeface="Raleway SemiBold"/>
                <a:cs typeface="Arial"/>
                <a:sym typeface="Helvetica Neue"/>
              </a:rPr>
              <a:t>THE REGION'S 4 CHALLENGES THROUGH THE PACT FOR WORK AND CLIMATE PACT (60 SIGNATORIES)</a:t>
            </a:r>
            <a:endParaRPr sz="1273">
              <a:solidFill>
                <a:prstClr val="black"/>
              </a:solidFill>
              <a:latin typeface="Raleway SemiBold"/>
              <a:cs typeface="Arial"/>
              <a:sym typeface="Helvetica Neue"/>
            </a:endParaRPr>
          </a:p>
        </p:txBody>
      </p:sp>
      <p:sp>
        <p:nvSpPr>
          <p:cNvPr id="20" name="object 15">
            <a:extLst>
              <a:ext uri="{FF2B5EF4-FFF2-40B4-BE49-F238E27FC236}">
                <a16:creationId xmlns:a16="http://schemas.microsoft.com/office/drawing/2014/main" id="{ADC55337-F3F7-F9D1-5BAD-9F8F30A1C8C6}"/>
              </a:ext>
            </a:extLst>
          </p:cNvPr>
          <p:cNvSpPr txBox="1"/>
          <p:nvPr/>
        </p:nvSpPr>
        <p:spPr>
          <a:xfrm>
            <a:off x="1573418" y="4941343"/>
            <a:ext cx="1637487" cy="718145"/>
          </a:xfrm>
          <a:prstGeom prst="rect">
            <a:avLst/>
          </a:prstGeom>
          <a:solidFill>
            <a:srgbClr val="4471C4"/>
          </a:solidFill>
        </p:spPr>
        <p:txBody>
          <a:bodyPr wrap="square" lIns="0" tIns="0"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138623">
              <a:lnSpc>
                <a:spcPts val="1380"/>
              </a:lnSpc>
            </a:pPr>
            <a:endParaRPr lang="it-IT" altLang="it-IT" sz="1213" b="1">
              <a:solidFill>
                <a:srgbClr val="FFFFFF"/>
              </a:solidFill>
              <a:cs typeface="Arial" panose="020B0604020202020204" pitchFamily="34" charset="0"/>
              <a:sym typeface="Helvetica Neue"/>
            </a:endParaRPr>
          </a:p>
          <a:p>
            <a:pPr defTabSz="138623">
              <a:lnSpc>
                <a:spcPts val="1380"/>
              </a:lnSpc>
            </a:pPr>
            <a:r>
              <a:rPr lang="it-IT" altLang="it-IT" sz="1213" b="1">
                <a:solidFill>
                  <a:srgbClr val="FFFFFF"/>
                </a:solidFill>
                <a:cs typeface="Arial" panose="020B0604020202020204" pitchFamily="34" charset="0"/>
                <a:sym typeface="Helvetica Neue"/>
              </a:rPr>
              <a:t>Carbon </a:t>
            </a:r>
            <a:r>
              <a:rPr lang="it-IT" altLang="it-IT" sz="1213" b="1" err="1">
                <a:solidFill>
                  <a:srgbClr val="FFFFFF"/>
                </a:solidFill>
                <a:cs typeface="Arial" panose="020B0604020202020204" pitchFamily="34" charset="0"/>
                <a:sym typeface="Helvetica Neue"/>
              </a:rPr>
              <a:t>neutrality</a:t>
            </a:r>
            <a:r>
              <a:rPr lang="it-IT" altLang="it-IT" sz="1213" b="1">
                <a:solidFill>
                  <a:srgbClr val="FFFFFF"/>
                </a:solidFill>
                <a:cs typeface="Arial" panose="020B0604020202020204" pitchFamily="34" charset="0"/>
                <a:sym typeface="Helvetica Neue"/>
              </a:rPr>
              <a:t> by 2050</a:t>
            </a:r>
          </a:p>
          <a:p>
            <a:pPr defTabSz="138623">
              <a:lnSpc>
                <a:spcPts val="1380"/>
              </a:lnSpc>
            </a:pPr>
            <a:endParaRPr lang="it-IT" altLang="it-IT" sz="1213" b="1">
              <a:solidFill>
                <a:srgbClr val="FFFFFF"/>
              </a:solidFill>
              <a:cs typeface="Arial" panose="020B0604020202020204" pitchFamily="34" charset="0"/>
              <a:sym typeface="Helvetica Neue"/>
            </a:endParaRPr>
          </a:p>
        </p:txBody>
      </p:sp>
      <p:sp>
        <p:nvSpPr>
          <p:cNvPr id="21" name="object 16">
            <a:extLst>
              <a:ext uri="{FF2B5EF4-FFF2-40B4-BE49-F238E27FC236}">
                <a16:creationId xmlns:a16="http://schemas.microsoft.com/office/drawing/2014/main" id="{302043D6-9BF1-EEC7-58EC-A2FA218249BD}"/>
              </a:ext>
            </a:extLst>
          </p:cNvPr>
          <p:cNvSpPr txBox="1"/>
          <p:nvPr/>
        </p:nvSpPr>
        <p:spPr>
          <a:xfrm>
            <a:off x="3425578" y="4941343"/>
            <a:ext cx="1637487" cy="592342"/>
          </a:xfrm>
          <a:prstGeom prst="rect">
            <a:avLst/>
          </a:prstGeom>
          <a:solidFill>
            <a:srgbClr val="43AEC0"/>
          </a:solidFill>
        </p:spPr>
        <p:txBody>
          <a:bodyPr wrap="square" lIns="0" tIns="0"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138623"/>
            <a:endParaRPr lang="it-IT" altLang="it-IT" sz="1516">
              <a:solidFill>
                <a:srgbClr val="000000"/>
              </a:solidFill>
              <a:latin typeface="Times New Roman" panose="02020603050405020304" pitchFamily="18" charset="0"/>
              <a:cs typeface="Times New Roman" panose="02020603050405020304" pitchFamily="18" charset="0"/>
              <a:sym typeface="Helvetica Neue"/>
            </a:endParaRPr>
          </a:p>
          <a:p>
            <a:pPr defTabSz="138623">
              <a:lnSpc>
                <a:spcPts val="1380"/>
              </a:lnSpc>
            </a:pPr>
            <a:r>
              <a:rPr lang="it-IT" altLang="it-IT" sz="1213" b="1">
                <a:solidFill>
                  <a:srgbClr val="FFFFFF"/>
                </a:solidFill>
                <a:cs typeface="Arial" panose="020B0604020202020204" pitchFamily="34" charset="0"/>
                <a:sym typeface="Helvetica Neue"/>
              </a:rPr>
              <a:t>100% energy </a:t>
            </a:r>
            <a:r>
              <a:rPr lang="it-IT" altLang="it-IT" sz="1213" b="1" err="1">
                <a:solidFill>
                  <a:srgbClr val="FFFFFF"/>
                </a:solidFill>
                <a:cs typeface="Arial" panose="020B0604020202020204" pitchFamily="34" charset="0"/>
                <a:sym typeface="Helvetica Neue"/>
              </a:rPr>
              <a:t>renewables</a:t>
            </a:r>
            <a:r>
              <a:rPr lang="it-IT" altLang="it-IT" sz="1213" b="1">
                <a:solidFill>
                  <a:srgbClr val="FFFFFF"/>
                </a:solidFill>
                <a:cs typeface="Arial" panose="020B0604020202020204" pitchFamily="34" charset="0"/>
                <a:sym typeface="Helvetica Neue"/>
              </a:rPr>
              <a:t>  by 2035</a:t>
            </a:r>
            <a:endParaRPr lang="it-IT" altLang="it-IT" sz="1213">
              <a:solidFill>
                <a:srgbClr val="000000"/>
              </a:solidFill>
              <a:cs typeface="Arial" panose="020B0604020202020204" pitchFamily="34" charset="0"/>
              <a:sym typeface="Helvetica Neue"/>
            </a:endParaRPr>
          </a:p>
        </p:txBody>
      </p:sp>
      <p:sp>
        <p:nvSpPr>
          <p:cNvPr id="22" name="object 17">
            <a:extLst>
              <a:ext uri="{FF2B5EF4-FFF2-40B4-BE49-F238E27FC236}">
                <a16:creationId xmlns:a16="http://schemas.microsoft.com/office/drawing/2014/main" id="{97C5D58B-4216-39BD-949C-070C5E1C82A1}"/>
              </a:ext>
            </a:extLst>
          </p:cNvPr>
          <p:cNvSpPr txBox="1"/>
          <p:nvPr/>
        </p:nvSpPr>
        <p:spPr>
          <a:xfrm>
            <a:off x="5277738" y="4941342"/>
            <a:ext cx="1636524" cy="592342"/>
          </a:xfrm>
          <a:prstGeom prst="rect">
            <a:avLst/>
          </a:prstGeom>
          <a:solidFill>
            <a:srgbClr val="43BA8D"/>
          </a:solidFill>
        </p:spPr>
        <p:txBody>
          <a:bodyPr wrap="square" lIns="0" tIns="0"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138623"/>
            <a:endParaRPr lang="it-IT" altLang="it-IT" sz="1516">
              <a:solidFill>
                <a:srgbClr val="000000"/>
              </a:solidFill>
              <a:latin typeface="Times New Roman" panose="02020603050405020304" pitchFamily="18" charset="0"/>
              <a:cs typeface="Times New Roman" panose="02020603050405020304" pitchFamily="18" charset="0"/>
              <a:sym typeface="Helvetica Neue"/>
            </a:endParaRPr>
          </a:p>
          <a:p>
            <a:pPr defTabSz="138623">
              <a:lnSpc>
                <a:spcPts val="1380"/>
              </a:lnSpc>
            </a:pPr>
            <a:r>
              <a:rPr lang="it-IT" altLang="it-IT" sz="1213" b="1">
                <a:solidFill>
                  <a:srgbClr val="FFFFFF"/>
                </a:solidFill>
                <a:cs typeface="Arial" panose="020B0604020202020204" pitchFamily="34" charset="0"/>
                <a:sym typeface="Helvetica Neue"/>
              </a:rPr>
              <a:t>1000 km of new bike lanes by 2025</a:t>
            </a:r>
            <a:endParaRPr lang="it-IT" altLang="it-IT" sz="1213">
              <a:solidFill>
                <a:srgbClr val="000000"/>
              </a:solidFill>
              <a:cs typeface="Arial" panose="020B0604020202020204" pitchFamily="34" charset="0"/>
              <a:sym typeface="Helvetica Neue"/>
            </a:endParaRPr>
          </a:p>
        </p:txBody>
      </p:sp>
      <p:sp>
        <p:nvSpPr>
          <p:cNvPr id="23" name="object 18">
            <a:extLst>
              <a:ext uri="{FF2B5EF4-FFF2-40B4-BE49-F238E27FC236}">
                <a16:creationId xmlns:a16="http://schemas.microsoft.com/office/drawing/2014/main" id="{00931104-6B27-0255-B0D4-F6115F5D84BB}"/>
              </a:ext>
            </a:extLst>
          </p:cNvPr>
          <p:cNvSpPr txBox="1"/>
          <p:nvPr/>
        </p:nvSpPr>
        <p:spPr>
          <a:xfrm>
            <a:off x="7128937" y="4941343"/>
            <a:ext cx="1637487" cy="678936"/>
          </a:xfrm>
          <a:prstGeom prst="rect">
            <a:avLst/>
          </a:prstGeom>
          <a:solidFill>
            <a:srgbClr val="45B451"/>
          </a:solidFill>
        </p:spPr>
        <p:txBody>
          <a:bodyPr wrap="square" lIns="0" tIns="138970"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138623">
              <a:lnSpc>
                <a:spcPts val="1380"/>
              </a:lnSpc>
              <a:spcBef>
                <a:spcPts val="1092"/>
              </a:spcBef>
            </a:pPr>
            <a:r>
              <a:rPr lang="en-US" altLang="it-IT" sz="1213" b="1">
                <a:solidFill>
                  <a:srgbClr val="FFFFFF"/>
                </a:solidFill>
                <a:cs typeface="Arial" panose="020B0604020202020204" pitchFamily="34" charset="0"/>
                <a:sym typeface="Helvetica Neue"/>
              </a:rPr>
              <a:t>Reduction of the 20% private motorized traffic by </a:t>
            </a:r>
            <a:r>
              <a:rPr lang="it-IT" altLang="it-IT" sz="1213" b="1">
                <a:solidFill>
                  <a:srgbClr val="FFFFFF"/>
                </a:solidFill>
                <a:cs typeface="Arial" panose="020B0604020202020204" pitchFamily="34" charset="0"/>
                <a:sym typeface="Helvetica Neue"/>
              </a:rPr>
              <a:t>2025</a:t>
            </a:r>
            <a:endParaRPr lang="it-IT" altLang="it-IT" sz="1213">
              <a:solidFill>
                <a:srgbClr val="000000"/>
              </a:solidFill>
              <a:cs typeface="Arial" panose="020B0604020202020204" pitchFamily="34" charset="0"/>
              <a:sym typeface="Helvetica Neue"/>
            </a:endParaRPr>
          </a:p>
        </p:txBody>
      </p:sp>
      <p:sp>
        <p:nvSpPr>
          <p:cNvPr id="24" name="object 19">
            <a:extLst>
              <a:ext uri="{FF2B5EF4-FFF2-40B4-BE49-F238E27FC236}">
                <a16:creationId xmlns:a16="http://schemas.microsoft.com/office/drawing/2014/main" id="{581AEC7B-8B33-203E-46A4-CFBC0FBA33BA}"/>
              </a:ext>
            </a:extLst>
          </p:cNvPr>
          <p:cNvSpPr txBox="1"/>
          <p:nvPr/>
        </p:nvSpPr>
        <p:spPr>
          <a:xfrm>
            <a:off x="8981098" y="4941343"/>
            <a:ext cx="1637487" cy="897682"/>
          </a:xfrm>
          <a:prstGeom prst="rect">
            <a:avLst/>
          </a:prstGeom>
          <a:solidFill>
            <a:srgbClr val="6FAC46"/>
          </a:solidFill>
        </p:spPr>
        <p:txBody>
          <a:bodyPr wrap="square" lIns="0" tIns="0"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138623">
              <a:lnSpc>
                <a:spcPts val="1380"/>
              </a:lnSpc>
            </a:pPr>
            <a:r>
              <a:rPr lang="en-US" altLang="it-IT" sz="1213" b="1">
                <a:solidFill>
                  <a:srgbClr val="FFFFFF"/>
                </a:solidFill>
                <a:cs typeface="Arial" panose="020B0604020202020204" pitchFamily="34" charset="0"/>
                <a:sym typeface="Helvetica Neue"/>
              </a:rPr>
              <a:t>Implement 2,500 charging points by 2025</a:t>
            </a:r>
          </a:p>
          <a:p>
            <a:pPr defTabSz="138623">
              <a:lnSpc>
                <a:spcPts val="1380"/>
              </a:lnSpc>
            </a:pPr>
            <a:endParaRPr lang="en-US" altLang="it-IT" sz="1213" b="1">
              <a:solidFill>
                <a:srgbClr val="FFFFFF"/>
              </a:solidFill>
              <a:cs typeface="Arial" panose="020B0604020202020204" pitchFamily="34" charset="0"/>
              <a:sym typeface="Helvetica Neue"/>
            </a:endParaRPr>
          </a:p>
          <a:p>
            <a:pPr defTabSz="138623">
              <a:lnSpc>
                <a:spcPts val="1380"/>
              </a:lnSpc>
            </a:pPr>
            <a:endParaRPr lang="it-IT" altLang="it-IT" sz="1213">
              <a:solidFill>
                <a:srgbClr val="000000"/>
              </a:solidFill>
              <a:cs typeface="Arial" panose="020B0604020202020204" pitchFamily="34" charset="0"/>
              <a:sym typeface="Helvetica Neue"/>
            </a:endParaRPr>
          </a:p>
        </p:txBody>
      </p:sp>
      <p:sp>
        <p:nvSpPr>
          <p:cNvPr id="25" name="object 20">
            <a:extLst>
              <a:ext uri="{FF2B5EF4-FFF2-40B4-BE49-F238E27FC236}">
                <a16:creationId xmlns:a16="http://schemas.microsoft.com/office/drawing/2014/main" id="{D3242A32-8E19-9C61-447E-DD3DE4777791}"/>
              </a:ext>
            </a:extLst>
          </p:cNvPr>
          <p:cNvSpPr txBox="1"/>
          <p:nvPr/>
        </p:nvSpPr>
        <p:spPr>
          <a:xfrm>
            <a:off x="3981034" y="3917071"/>
            <a:ext cx="4495629" cy="693663"/>
          </a:xfrm>
          <a:prstGeom prst="rect">
            <a:avLst/>
          </a:prstGeom>
        </p:spPr>
        <p:txBody>
          <a:bodyPr wrap="square" lIns="0" tIns="10107" rIns="0" bIns="0">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138623">
              <a:spcBef>
                <a:spcPts val="84"/>
              </a:spcBef>
            </a:pPr>
            <a:r>
              <a:rPr lang="it-IT" altLang="it-IT" sz="1114" spc="20">
                <a:solidFill>
                  <a:prstClr val="black"/>
                </a:solidFill>
                <a:latin typeface="Raleway SemiBold"/>
                <a:cs typeface="Arial"/>
                <a:sym typeface="Helvetica Neue"/>
              </a:rPr>
              <a:t>Emilia-Romagna </a:t>
            </a:r>
            <a:r>
              <a:rPr lang="it-IT" altLang="it-IT" sz="1114" spc="20" err="1">
                <a:solidFill>
                  <a:prstClr val="black"/>
                </a:solidFill>
                <a:latin typeface="Raleway SemiBold"/>
                <a:cs typeface="Arial"/>
                <a:sym typeface="Helvetica Neue"/>
              </a:rPr>
              <a:t>region</a:t>
            </a:r>
            <a:r>
              <a:rPr lang="it-IT" altLang="it-IT" sz="1114" spc="20">
                <a:solidFill>
                  <a:prstClr val="black"/>
                </a:solidFill>
                <a:latin typeface="Raleway SemiBold"/>
                <a:cs typeface="Arial"/>
                <a:sym typeface="Helvetica Neue"/>
              </a:rPr>
              <a:t> of </a:t>
            </a:r>
            <a:r>
              <a:rPr lang="it-IT" altLang="it-IT" sz="1114" b="1" spc="-8">
                <a:solidFill>
                  <a:prstClr val="black"/>
                </a:solidFill>
                <a:latin typeface="Raleway SemiBold"/>
                <a:cs typeface="Arial"/>
                <a:sym typeface="Helvetica Neue"/>
              </a:rPr>
              <a:t>WORK, </a:t>
            </a:r>
          </a:p>
          <a:p>
            <a:pPr defTabSz="138623">
              <a:spcBef>
                <a:spcPts val="84"/>
              </a:spcBef>
            </a:pPr>
            <a:r>
              <a:rPr lang="it-IT" altLang="it-IT" sz="1114" b="1" spc="-8">
                <a:solidFill>
                  <a:prstClr val="black"/>
                </a:solidFill>
                <a:latin typeface="Raleway SemiBold"/>
                <a:cs typeface="Arial"/>
                <a:sym typeface="Helvetica Neue"/>
              </a:rPr>
              <a:t>ENTERPRISES AND OPPORTUNITY</a:t>
            </a:r>
          </a:p>
          <a:p>
            <a:pPr defTabSz="138623">
              <a:spcBef>
                <a:spcPts val="1145"/>
              </a:spcBef>
            </a:pPr>
            <a:r>
              <a:rPr lang="it-IT" altLang="it-IT" sz="1213" b="1">
                <a:solidFill>
                  <a:srgbClr val="000000"/>
                </a:solidFill>
                <a:latin typeface="Raleway SemiBold"/>
                <a:cs typeface="Arial" panose="020B0604020202020204" pitchFamily="34" charset="0"/>
                <a:sym typeface="Helvetica Neue"/>
              </a:rPr>
              <a:t>GOALS CONNECT WITH THE ECOLOGICAL TRANSITION</a:t>
            </a:r>
            <a:endParaRPr lang="it-IT" altLang="it-IT" sz="1213">
              <a:solidFill>
                <a:srgbClr val="000000"/>
              </a:solidFill>
              <a:latin typeface="Raleway SemiBold"/>
              <a:cs typeface="Arial" panose="020B0604020202020204" pitchFamily="34" charset="0"/>
              <a:sym typeface="Helvetica Neue"/>
            </a:endParaRPr>
          </a:p>
        </p:txBody>
      </p:sp>
      <p:sp>
        <p:nvSpPr>
          <p:cNvPr id="26" name="CasellaDiTesto 25">
            <a:extLst>
              <a:ext uri="{FF2B5EF4-FFF2-40B4-BE49-F238E27FC236}">
                <a16:creationId xmlns:a16="http://schemas.microsoft.com/office/drawing/2014/main" id="{FA99506F-BFD6-BFB6-FF05-AB8D2381AAE7}"/>
              </a:ext>
            </a:extLst>
          </p:cNvPr>
          <p:cNvSpPr txBox="1"/>
          <p:nvPr/>
        </p:nvSpPr>
        <p:spPr>
          <a:xfrm>
            <a:off x="5722489" y="1164822"/>
            <a:ext cx="3043935" cy="288220"/>
          </a:xfrm>
          <a:prstGeom prst="rect">
            <a:avLst/>
          </a:prstGeom>
          <a:noFill/>
        </p:spPr>
        <p:txBody>
          <a:bodyPr wrap="square">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10106" defTabSz="727646">
              <a:spcBef>
                <a:spcPts val="664"/>
              </a:spcBef>
              <a:tabLst>
                <a:tab pos="191512" algn="l"/>
                <a:tab pos="192018" algn="l"/>
              </a:tabLst>
              <a:defRPr/>
            </a:pPr>
            <a:r>
              <a:rPr lang="it-IT" sz="1273" spc="-91">
                <a:solidFill>
                  <a:prstClr val="black"/>
                </a:solidFill>
                <a:latin typeface="Arial"/>
                <a:cs typeface="Arial"/>
                <a:sym typeface="Helvetica Neue"/>
              </a:rPr>
              <a:t>(DGR</a:t>
            </a:r>
            <a:r>
              <a:rPr lang="it-IT" sz="1273" spc="-36">
                <a:solidFill>
                  <a:prstClr val="black"/>
                </a:solidFill>
                <a:latin typeface="Arial"/>
                <a:cs typeface="Arial"/>
                <a:sym typeface="Helvetica Neue"/>
              </a:rPr>
              <a:t> </a:t>
            </a:r>
            <a:r>
              <a:rPr lang="it-IT" sz="1273" spc="28">
                <a:solidFill>
                  <a:prstClr val="black"/>
                </a:solidFill>
                <a:latin typeface="Arial"/>
                <a:cs typeface="Arial"/>
                <a:sym typeface="Helvetica Neue"/>
              </a:rPr>
              <a:t>n.1899/2020)</a:t>
            </a:r>
            <a:endParaRPr lang="it-IT" sz="1273">
              <a:solidFill>
                <a:prstClr val="black"/>
              </a:solidFill>
              <a:latin typeface="Arial"/>
              <a:cs typeface="Arial"/>
              <a:sym typeface="Helvetica Neue"/>
            </a:endParaRPr>
          </a:p>
        </p:txBody>
      </p:sp>
      <p:sp>
        <p:nvSpPr>
          <p:cNvPr id="27" name="object 2">
            <a:extLst>
              <a:ext uri="{FF2B5EF4-FFF2-40B4-BE49-F238E27FC236}">
                <a16:creationId xmlns:a16="http://schemas.microsoft.com/office/drawing/2014/main" id="{60CBACE1-DFE8-FCFA-37D7-D7D877E4A35F}"/>
              </a:ext>
            </a:extLst>
          </p:cNvPr>
          <p:cNvSpPr txBox="1">
            <a:spLocks/>
          </p:cNvSpPr>
          <p:nvPr/>
        </p:nvSpPr>
        <p:spPr>
          <a:xfrm>
            <a:off x="2818447" y="414822"/>
            <a:ext cx="7038980" cy="672073"/>
          </a:xfrm>
          <a:prstGeom prst="rect">
            <a:avLst/>
          </a:prstGeom>
          <a:solidFill>
            <a:schemeClr val="bg1"/>
          </a:solidFill>
          <a:ln w="12700">
            <a:miter lim="400000"/>
          </a:ln>
        </p:spPr>
        <p:txBody>
          <a:bodyPr wrap="square" lIns="0" tIns="78833" rIns="0" bIns="0" anchor="b">
            <a:spAutoFit/>
          </a:bodyP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defTabSz="138623">
              <a:defRPr/>
            </a:pPr>
            <a:r>
              <a:rPr lang="en-US" sz="3850" b="1">
                <a:solidFill>
                  <a:srgbClr val="64AD85"/>
                </a:solidFill>
                <a:latin typeface="Raleway"/>
                <a:sym typeface="Raleway"/>
              </a:rPr>
              <a:t>Pact for Work and Climate</a:t>
            </a:r>
            <a:endParaRPr lang="it-IT" sz="3850" b="1">
              <a:solidFill>
                <a:srgbClr val="64AD85"/>
              </a:solidFill>
              <a:latin typeface="Raleway"/>
              <a:sym typeface="Raleway"/>
            </a:endParaRPr>
          </a:p>
        </p:txBody>
      </p:sp>
      <p:sp>
        <p:nvSpPr>
          <p:cNvPr id="28" name="Rettangolo">
            <a:extLst>
              <a:ext uri="{FF2B5EF4-FFF2-40B4-BE49-F238E27FC236}">
                <a16:creationId xmlns:a16="http://schemas.microsoft.com/office/drawing/2014/main" id="{891E9F1B-FCC2-D3F8-E076-83009EAF7722}"/>
              </a:ext>
            </a:extLst>
          </p:cNvPr>
          <p:cNvSpPr/>
          <p:nvPr/>
        </p:nvSpPr>
        <p:spPr>
          <a:xfrm rot="15780000">
            <a:off x="-2292151" y="-3910812"/>
            <a:ext cx="4568792" cy="5133874"/>
          </a:xfrm>
          <a:prstGeom prst="rect">
            <a:avLst/>
          </a:prstGeom>
          <a:ln w="63500">
            <a:solidFill>
              <a:srgbClr val="E54646"/>
            </a:solidFill>
            <a:miter lim="400000"/>
          </a:ln>
        </p:spPr>
        <p:txBody>
          <a:bodyPr lIns="20214" tIns="20214" rIns="20214" bIns="20214" anchor="ct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412693">
              <a:defRPr sz="4000">
                <a:solidFill>
                  <a:srgbClr val="FFFFFF"/>
                </a:solidFill>
                <a:latin typeface="Helvetica Neue Medium"/>
                <a:ea typeface="Helvetica Neue Medium"/>
                <a:cs typeface="Helvetica Neue Medium"/>
                <a:sym typeface="Helvetica Neue Medium"/>
              </a:defRPr>
            </a:pPr>
            <a:endParaRPr sz="1592">
              <a:solidFill>
                <a:srgbClr val="FFFFFF"/>
              </a:solidFill>
              <a:latin typeface="Helvetica Neue Medium"/>
              <a:ea typeface="Helvetica Neue Medium"/>
              <a:cs typeface="Helvetica Neue Medium"/>
              <a:sym typeface="Helvetica Neue Medium"/>
            </a:endParaRPr>
          </a:p>
        </p:txBody>
      </p:sp>
      <p:sp>
        <p:nvSpPr>
          <p:cNvPr id="29" name="Forma">
            <a:extLst>
              <a:ext uri="{FF2B5EF4-FFF2-40B4-BE49-F238E27FC236}">
                <a16:creationId xmlns:a16="http://schemas.microsoft.com/office/drawing/2014/main" id="{C14FD21A-2032-75A7-7036-08EE50D632C2}"/>
              </a:ext>
            </a:extLst>
          </p:cNvPr>
          <p:cNvSpPr/>
          <p:nvPr/>
        </p:nvSpPr>
        <p:spPr>
          <a:xfrm rot="16077880">
            <a:off x="-1462246" y="5481025"/>
            <a:ext cx="2967885" cy="2570306"/>
          </a:xfrm>
          <a:custGeom>
            <a:avLst/>
            <a:gdLst/>
            <a:ahLst/>
            <a:cxnLst>
              <a:cxn ang="0">
                <a:pos x="wd2" y="hd2"/>
              </a:cxn>
              <a:cxn ang="5400000">
                <a:pos x="wd2" y="hd2"/>
              </a:cxn>
              <a:cxn ang="10800000">
                <a:pos x="wd2" y="hd2"/>
              </a:cxn>
              <a:cxn ang="16200000">
                <a:pos x="wd2" y="hd2"/>
              </a:cxn>
            </a:cxnLst>
            <a:rect l="0" t="0" r="r" b="b"/>
            <a:pathLst>
              <a:path w="21600" h="21600" extrusionOk="0">
                <a:moveTo>
                  <a:pt x="5403" y="0"/>
                </a:moveTo>
                <a:lnTo>
                  <a:pt x="0" y="10797"/>
                </a:lnTo>
                <a:lnTo>
                  <a:pt x="0" y="10803"/>
                </a:lnTo>
                <a:lnTo>
                  <a:pt x="5403" y="21600"/>
                </a:lnTo>
                <a:lnTo>
                  <a:pt x="16195" y="21600"/>
                </a:lnTo>
                <a:lnTo>
                  <a:pt x="21600" y="10803"/>
                </a:lnTo>
                <a:lnTo>
                  <a:pt x="21600" y="10797"/>
                </a:lnTo>
                <a:lnTo>
                  <a:pt x="16195" y="0"/>
                </a:lnTo>
                <a:lnTo>
                  <a:pt x="5403" y="0"/>
                </a:lnTo>
                <a:close/>
              </a:path>
            </a:pathLst>
          </a:custGeom>
          <a:ln w="63500">
            <a:solidFill>
              <a:srgbClr val="2E598C"/>
            </a:solidFill>
            <a:miter lim="400000"/>
          </a:ln>
        </p:spPr>
        <p:txBody>
          <a:bodyPr lIns="20214" tIns="20214" rIns="20214" bIns="20214" anchor="ct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412693">
              <a:defRPr sz="4000">
                <a:solidFill>
                  <a:srgbClr val="FFFFFF"/>
                </a:solidFill>
                <a:latin typeface="Helvetica Neue Medium"/>
                <a:ea typeface="Helvetica Neue Medium"/>
                <a:cs typeface="Helvetica Neue Medium"/>
                <a:sym typeface="Helvetica Neue Medium"/>
              </a:defRPr>
            </a:pPr>
            <a:endParaRPr sz="1592">
              <a:solidFill>
                <a:srgbClr val="FFFFFF"/>
              </a:solidFill>
              <a:latin typeface="Helvetica Neue Medium"/>
              <a:ea typeface="Helvetica Neue Medium"/>
              <a:cs typeface="Helvetica Neue Medium"/>
              <a:sym typeface="Helvetica Neue Medium"/>
            </a:endParaRPr>
          </a:p>
        </p:txBody>
      </p:sp>
      <p:sp>
        <p:nvSpPr>
          <p:cNvPr id="30" name="Cerchio">
            <a:extLst>
              <a:ext uri="{FF2B5EF4-FFF2-40B4-BE49-F238E27FC236}">
                <a16:creationId xmlns:a16="http://schemas.microsoft.com/office/drawing/2014/main" id="{AF2273B9-EC7B-666A-9F81-5A829E069DD5}"/>
              </a:ext>
            </a:extLst>
          </p:cNvPr>
          <p:cNvSpPr/>
          <p:nvPr/>
        </p:nvSpPr>
        <p:spPr>
          <a:xfrm rot="1267324" flipH="1">
            <a:off x="5841797" y="6129405"/>
            <a:ext cx="3336585" cy="3336585"/>
          </a:xfrm>
          <a:prstGeom prst="ellipse">
            <a:avLst/>
          </a:prstGeom>
          <a:ln w="63500">
            <a:solidFill>
              <a:srgbClr val="EFAB55"/>
            </a:solidFill>
            <a:miter lim="400000"/>
          </a:ln>
        </p:spPr>
        <p:txBody>
          <a:bodyPr lIns="20214" tIns="20214" rIns="20214" bIns="20214" anchor="ct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412693">
              <a:defRPr sz="4000">
                <a:solidFill>
                  <a:srgbClr val="FFFFFF"/>
                </a:solidFill>
                <a:latin typeface="Helvetica Neue Medium"/>
                <a:ea typeface="Helvetica Neue Medium"/>
                <a:cs typeface="Helvetica Neue Medium"/>
                <a:sym typeface="Helvetica Neue Medium"/>
              </a:defRPr>
            </a:pPr>
            <a:endParaRPr sz="1592">
              <a:solidFill>
                <a:srgbClr val="FFFFFF"/>
              </a:solidFill>
              <a:latin typeface="Helvetica Neue Medium"/>
              <a:ea typeface="Helvetica Neue Medium"/>
              <a:cs typeface="Helvetica Neue Medium"/>
              <a:sym typeface="Helvetica Neue Medium"/>
            </a:endParaRPr>
          </a:p>
        </p:txBody>
      </p:sp>
      <p:sp>
        <p:nvSpPr>
          <p:cNvPr id="31" name="Triangolo">
            <a:extLst>
              <a:ext uri="{FF2B5EF4-FFF2-40B4-BE49-F238E27FC236}">
                <a16:creationId xmlns:a16="http://schemas.microsoft.com/office/drawing/2014/main" id="{4DA9322A-7CE0-E5A4-0490-6CBBE813AF25}"/>
              </a:ext>
            </a:extLst>
          </p:cNvPr>
          <p:cNvSpPr/>
          <p:nvPr/>
        </p:nvSpPr>
        <p:spPr>
          <a:xfrm rot="5839605" flipH="1">
            <a:off x="9587027" y="-1192065"/>
            <a:ext cx="2459600" cy="2001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47A682"/>
            </a:solidFill>
            <a:miter lim="400000"/>
          </a:ln>
        </p:spPr>
        <p:txBody>
          <a:bodyPr lIns="20214" tIns="20214" rIns="20214" bIns="20214" anchor="ctr"/>
          <a:lstStyle>
            <a:defPPr>
              <a:defRPr lang="it-IT"/>
            </a:defPPr>
            <a:lvl1pPr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77246"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554492"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831738"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108984" algn="l" defTabSz="277246"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386230"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1663476"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1940723"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217969" algn="l" defTabSz="554492"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defTabSz="412693">
              <a:defRPr sz="4000">
                <a:solidFill>
                  <a:srgbClr val="FFFFFF"/>
                </a:solidFill>
                <a:latin typeface="Helvetica Neue Medium"/>
                <a:ea typeface="Helvetica Neue Medium"/>
                <a:cs typeface="Helvetica Neue Medium"/>
                <a:sym typeface="Helvetica Neue Medium"/>
              </a:defRPr>
            </a:pPr>
            <a:endParaRPr sz="1592">
              <a:solidFill>
                <a:srgbClr val="FFFFFF"/>
              </a:solidFill>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265900440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89C9F-0547-7CA6-AF7F-53B9D03AB122}"/>
            </a:ext>
          </a:extLst>
        </p:cNvPr>
        <p:cNvGrpSpPr/>
        <p:nvPr/>
      </p:nvGrpSpPr>
      <p:grpSpPr>
        <a:xfrm>
          <a:off x="0" y="0"/>
          <a:ext cx="0" cy="0"/>
          <a:chOff x="0" y="0"/>
          <a:chExt cx="0" cy="0"/>
        </a:xfrm>
      </p:grpSpPr>
      <p:sp>
        <p:nvSpPr>
          <p:cNvPr id="163"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BF1A6427-BB6B-70C1-0826-C7C62DC49024}"/>
              </a:ext>
            </a:extLst>
          </p:cNvPr>
          <p:cNvSpPr txBox="1"/>
          <p:nvPr/>
        </p:nvSpPr>
        <p:spPr>
          <a:xfrm>
            <a:off x="727787" y="1603947"/>
            <a:ext cx="7753740" cy="20467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p>
            <a:pPr defTabSz="1219169">
              <a:defRPr/>
            </a:pPr>
            <a:r>
              <a:rPr lang="en-US" sz="1700" kern="0">
                <a:solidFill>
                  <a:srgbClr val="000000"/>
                </a:solidFill>
                <a:latin typeface="Raleway"/>
                <a:sym typeface="Helvetica Neue"/>
              </a:rPr>
              <a:t>The </a:t>
            </a:r>
            <a:r>
              <a:rPr lang="en-US" sz="1700" b="1" kern="0">
                <a:solidFill>
                  <a:srgbClr val="000000"/>
                </a:solidFill>
                <a:latin typeface="Raleway"/>
                <a:sym typeface="Helvetica Neue"/>
              </a:rPr>
              <a:t>Po river</a:t>
            </a:r>
            <a:r>
              <a:rPr lang="en-US" sz="1700" kern="0">
                <a:solidFill>
                  <a:srgbClr val="000000"/>
                </a:solidFill>
                <a:latin typeface="Raleway"/>
                <a:sym typeface="Helvetica Neue"/>
              </a:rPr>
              <a:t>, the main Italian river, from which the Region Emilia-Romagna draws around 50% of total water consumption, reaches the historical minimum flow value of 114 m3/sec in July 2022. The </a:t>
            </a:r>
            <a:r>
              <a:rPr lang="en-US" sz="1700" b="1" kern="0">
                <a:solidFill>
                  <a:srgbClr val="000000"/>
                </a:solidFill>
                <a:latin typeface="Raleway"/>
                <a:sym typeface="Helvetica Neue"/>
              </a:rPr>
              <a:t>intrusion of the salt wedge </a:t>
            </a:r>
            <a:r>
              <a:rPr lang="en-US" sz="1700" kern="0">
                <a:solidFill>
                  <a:srgbClr val="000000"/>
                </a:solidFill>
                <a:latin typeface="Raleway"/>
                <a:sym typeface="Helvetica Neue"/>
              </a:rPr>
              <a:t>from the Po delta reaches 39 km from the coast. </a:t>
            </a:r>
          </a:p>
          <a:p>
            <a:pPr defTabSz="1219169">
              <a:defRPr/>
            </a:pPr>
            <a:r>
              <a:rPr lang="en-US" sz="1700" kern="0">
                <a:solidFill>
                  <a:srgbClr val="000000"/>
                </a:solidFill>
                <a:latin typeface="Raleway"/>
                <a:sym typeface="Helvetica Neue"/>
              </a:rPr>
              <a:t>The </a:t>
            </a:r>
            <a:r>
              <a:rPr lang="en-US" sz="1700" b="1" kern="0">
                <a:solidFill>
                  <a:srgbClr val="000000"/>
                </a:solidFill>
                <a:latin typeface="Raleway"/>
                <a:sym typeface="Helvetica Neue"/>
              </a:rPr>
              <a:t>water accumulation of the mountain dams and of the large regulated lakes </a:t>
            </a:r>
            <a:r>
              <a:rPr lang="en-US" sz="1700" kern="0">
                <a:solidFill>
                  <a:srgbClr val="000000"/>
                </a:solidFill>
                <a:latin typeface="Raleway"/>
                <a:sym typeface="Helvetica Neue"/>
              </a:rPr>
              <a:t>of the Po basin is generally lower than the average of the period and the regulation limits.</a:t>
            </a:r>
            <a:endParaRPr lang="en-US" sz="1700" kern="0">
              <a:solidFill>
                <a:srgbClr val="000000"/>
              </a:solidFill>
              <a:latin typeface="Raleway"/>
              <a:sym typeface="Raleway"/>
            </a:endParaRPr>
          </a:p>
          <a:p>
            <a:pPr defTabSz="1219169">
              <a:defRPr/>
            </a:pPr>
            <a:endParaRPr lang="en-US" sz="1600" kern="0" baseline="30000">
              <a:solidFill>
                <a:srgbClr val="5E5E5E"/>
              </a:solidFill>
              <a:latin typeface="Helvetica Neue"/>
              <a:sym typeface="Helvetica Neue"/>
            </a:endParaRPr>
          </a:p>
        </p:txBody>
      </p:sp>
      <p:pic>
        <p:nvPicPr>
          <p:cNvPr id="166" name="Immagine" descr="Immagine">
            <a:extLst>
              <a:ext uri="{FF2B5EF4-FFF2-40B4-BE49-F238E27FC236}">
                <a16:creationId xmlns:a16="http://schemas.microsoft.com/office/drawing/2014/main" id="{C911BB29-86D7-8FDA-9728-D0647A5877A3}"/>
              </a:ext>
            </a:extLst>
          </p:cNvPr>
          <p:cNvPicPr>
            <a:picLocks noChangeAspect="1"/>
          </p:cNvPicPr>
          <p:nvPr/>
        </p:nvPicPr>
        <p:blipFill>
          <a:blip r:embed="rId4"/>
          <a:stretch>
            <a:fillRect/>
          </a:stretch>
        </p:blipFill>
        <p:spPr>
          <a:xfrm>
            <a:off x="0" y="0"/>
            <a:ext cx="1776351" cy="713450"/>
          </a:xfrm>
          <a:prstGeom prst="rect">
            <a:avLst/>
          </a:prstGeom>
          <a:ln w="12700">
            <a:miter lim="400000"/>
          </a:ln>
        </p:spPr>
      </p:pic>
      <p:pic>
        <p:nvPicPr>
          <p:cNvPr id="167" name="Immagine" descr="Immagine">
            <a:extLst>
              <a:ext uri="{FF2B5EF4-FFF2-40B4-BE49-F238E27FC236}">
                <a16:creationId xmlns:a16="http://schemas.microsoft.com/office/drawing/2014/main" id="{91BBCF49-91B5-6D01-7846-1AE635E8F99D}"/>
              </a:ext>
            </a:extLst>
          </p:cNvPr>
          <p:cNvPicPr>
            <a:picLocks noChangeAspect="1"/>
          </p:cNvPicPr>
          <p:nvPr/>
        </p:nvPicPr>
        <p:blipFill>
          <a:blip r:embed="rId5"/>
          <a:stretch>
            <a:fillRect/>
          </a:stretch>
        </p:blipFill>
        <p:spPr>
          <a:xfrm>
            <a:off x="9039115" y="6413074"/>
            <a:ext cx="3152886" cy="444927"/>
          </a:xfrm>
          <a:prstGeom prst="rect">
            <a:avLst/>
          </a:prstGeom>
          <a:ln w="12700">
            <a:miter lim="400000"/>
          </a:ln>
        </p:spPr>
      </p:pic>
      <p:pic>
        <p:nvPicPr>
          <p:cNvPr id="2" name="Picture 4185">
            <a:extLst>
              <a:ext uri="{FF2B5EF4-FFF2-40B4-BE49-F238E27FC236}">
                <a16:creationId xmlns:a16="http://schemas.microsoft.com/office/drawing/2014/main" id="{14F169A0-A30F-0CC0-FB1D-9A4EE4391176}"/>
              </a:ext>
            </a:extLst>
          </p:cNvPr>
          <p:cNvPicPr/>
          <p:nvPr/>
        </p:nvPicPr>
        <p:blipFill>
          <a:blip r:embed="rId6"/>
          <a:stretch>
            <a:fillRect/>
          </a:stretch>
        </p:blipFill>
        <p:spPr>
          <a:xfrm>
            <a:off x="8481527" y="1926772"/>
            <a:ext cx="3103290" cy="2234682"/>
          </a:xfrm>
          <a:prstGeom prst="rect">
            <a:avLst/>
          </a:prstGeom>
        </p:spPr>
      </p:pic>
      <p:pic>
        <p:nvPicPr>
          <p:cNvPr id="3" name="Picture 4479">
            <a:extLst>
              <a:ext uri="{FF2B5EF4-FFF2-40B4-BE49-F238E27FC236}">
                <a16:creationId xmlns:a16="http://schemas.microsoft.com/office/drawing/2014/main" id="{D6120A97-CD81-E444-A998-68B53788573B}"/>
              </a:ext>
            </a:extLst>
          </p:cNvPr>
          <p:cNvPicPr/>
          <p:nvPr/>
        </p:nvPicPr>
        <p:blipFill>
          <a:blip r:embed="rId7"/>
          <a:stretch>
            <a:fillRect/>
          </a:stretch>
        </p:blipFill>
        <p:spPr>
          <a:xfrm>
            <a:off x="829083" y="3711659"/>
            <a:ext cx="4572001" cy="2839903"/>
          </a:xfrm>
          <a:prstGeom prst="rect">
            <a:avLst/>
          </a:prstGeom>
        </p:spPr>
      </p:pic>
      <p:sp>
        <p:nvSpPr>
          <p:cNvPr id="5"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F215EBED-3E8D-333A-D3E7-22F855C55B38}"/>
              </a:ext>
            </a:extLst>
          </p:cNvPr>
          <p:cNvSpPr txBox="1"/>
          <p:nvPr/>
        </p:nvSpPr>
        <p:spPr>
          <a:xfrm>
            <a:off x="5715190" y="4455269"/>
            <a:ext cx="5869627" cy="22211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p>
            <a:pPr defTabSz="1219169">
              <a:defRPr/>
            </a:pPr>
            <a:r>
              <a:rPr lang="en-US" sz="1700" kern="0">
                <a:solidFill>
                  <a:srgbClr val="000000"/>
                </a:solidFill>
                <a:latin typeface="Raleway"/>
                <a:sym typeface="Raleway"/>
              </a:rPr>
              <a:t>Strong measures are needed to support the flows of the Po river in the downstream section in order to:</a:t>
            </a:r>
          </a:p>
          <a:p>
            <a:pPr marL="228600" indent="-228600" defTabSz="1219169">
              <a:buFont typeface="Arial" panose="020B0604020202020204" pitchFamily="34" charset="0"/>
              <a:buChar char="•"/>
              <a:defRPr/>
            </a:pPr>
            <a:r>
              <a:rPr lang="en-US" sz="1700" b="1" kern="0">
                <a:solidFill>
                  <a:srgbClr val="000000"/>
                </a:solidFill>
                <a:latin typeface="Raleway"/>
                <a:sym typeface="Raleway"/>
              </a:rPr>
              <a:t>guarantee the drinking water supplies of various Provinces</a:t>
            </a:r>
          </a:p>
          <a:p>
            <a:pPr marL="228600" indent="-228600" defTabSz="1219169">
              <a:buFont typeface="Arial" panose="020B0604020202020204" pitchFamily="34" charset="0"/>
              <a:buChar char="•"/>
              <a:defRPr/>
            </a:pPr>
            <a:r>
              <a:rPr lang="en-US" sz="1700" b="1" kern="0">
                <a:solidFill>
                  <a:srgbClr val="000000"/>
                </a:solidFill>
                <a:latin typeface="Raleway"/>
                <a:sym typeface="Raleway"/>
              </a:rPr>
              <a:t>prevent the rise of the salt wedge</a:t>
            </a:r>
          </a:p>
          <a:p>
            <a:pPr marL="228600" indent="-228600" defTabSz="1219169">
              <a:buFont typeface="Arial" panose="020B0604020202020204" pitchFamily="34" charset="0"/>
              <a:buChar char="•"/>
              <a:defRPr/>
            </a:pPr>
            <a:r>
              <a:rPr lang="en-US" sz="1700" b="1" kern="0">
                <a:solidFill>
                  <a:srgbClr val="000000"/>
                </a:solidFill>
                <a:latin typeface="Raleway"/>
                <a:sym typeface="Raleway"/>
              </a:rPr>
              <a:t>reduce the deterioration of surface and underground water bodies</a:t>
            </a:r>
            <a:r>
              <a:rPr lang="en-US" sz="1700" kern="0">
                <a:solidFill>
                  <a:srgbClr val="000000"/>
                </a:solidFill>
                <a:latin typeface="Raleway"/>
                <a:sym typeface="Raleway"/>
              </a:rPr>
              <a:t>!</a:t>
            </a:r>
            <a:endParaRPr lang="en-US" sz="1700" kern="0" baseline="30000">
              <a:solidFill>
                <a:srgbClr val="000000"/>
              </a:solidFill>
              <a:latin typeface="Raleway"/>
              <a:sym typeface="Raleway"/>
            </a:endParaRPr>
          </a:p>
          <a:p>
            <a:pPr defTabSz="1219169">
              <a:defRPr/>
            </a:pPr>
            <a:endParaRPr lang="en-US" sz="1700" kern="0" baseline="30000">
              <a:solidFill>
                <a:srgbClr val="000000"/>
              </a:solidFill>
              <a:latin typeface="Raleway"/>
              <a:sym typeface="Raleway"/>
            </a:endParaRPr>
          </a:p>
          <a:p>
            <a:pPr defTabSz="1219169">
              <a:defRPr/>
            </a:pPr>
            <a:endParaRPr lang="en-US" sz="1600" kern="0" baseline="30000">
              <a:solidFill>
                <a:srgbClr val="5E5E5E"/>
              </a:solidFill>
              <a:latin typeface="Helvetica Neue"/>
              <a:sym typeface="Helvetica Neue"/>
            </a:endParaRPr>
          </a:p>
        </p:txBody>
      </p:sp>
      <p:sp>
        <p:nvSpPr>
          <p:cNvPr id="7" name="Titolo capitolo">
            <a:extLst>
              <a:ext uri="{FF2B5EF4-FFF2-40B4-BE49-F238E27FC236}">
                <a16:creationId xmlns:a16="http://schemas.microsoft.com/office/drawing/2014/main" id="{40F83DF8-2783-6D70-93C0-0D18EA6ECE1E}"/>
              </a:ext>
            </a:extLst>
          </p:cNvPr>
          <p:cNvSpPr txBox="1"/>
          <p:nvPr/>
        </p:nvSpPr>
        <p:spPr>
          <a:xfrm>
            <a:off x="2129589" y="308356"/>
            <a:ext cx="8782251" cy="12362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defRPr sz="7700" b="1">
                <a:solidFill>
                  <a:srgbClr val="64AD85"/>
                </a:solidFill>
                <a:latin typeface="Raleway"/>
                <a:ea typeface="Raleway"/>
                <a:cs typeface="Raleway"/>
                <a:sym typeface="Raleway"/>
              </a:defRPr>
            </a:lvl1pPr>
          </a:lstStyle>
          <a:p>
            <a:pPr defTabSz="1219169" hangingPunct="0"/>
            <a:r>
              <a:rPr lang="it-IT" sz="3850" kern="0" err="1"/>
              <a:t>Drought</a:t>
            </a:r>
            <a:r>
              <a:rPr lang="it-IT" sz="3850" kern="0"/>
              <a:t> </a:t>
            </a:r>
            <a:r>
              <a:rPr lang="it-IT" sz="3850" kern="0" err="1"/>
              <a:t>emergency</a:t>
            </a:r>
            <a:r>
              <a:rPr lang="it-IT" sz="3850" kern="0"/>
              <a:t> in 2022 </a:t>
            </a:r>
            <a:r>
              <a:rPr lang="it-IT" sz="3850" kern="0" err="1"/>
              <a:t>until</a:t>
            </a:r>
            <a:r>
              <a:rPr lang="it-IT" sz="3850" kern="0"/>
              <a:t> April 2023</a:t>
            </a:r>
            <a:endParaRPr sz="3850" kern="0"/>
          </a:p>
        </p:txBody>
      </p:sp>
    </p:spTree>
    <p:custDataLst>
      <p:tags r:id="rId1"/>
    </p:custDataLst>
    <p:extLst>
      <p:ext uri="{BB962C8B-B14F-4D97-AF65-F5344CB8AC3E}">
        <p14:creationId xmlns:p14="http://schemas.microsoft.com/office/powerpoint/2010/main" val="425514190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a:xfrm>
            <a:off x="888175" y="1933575"/>
            <a:ext cx="6953799" cy="38779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p>
            <a:pPr marL="177800" lvl="1" indent="-114300" defTabSz="1219169">
              <a:buFont typeface="Arial" panose="020B0604020202020204" pitchFamily="34" charset="0"/>
              <a:buChar char="•"/>
              <a:defRPr/>
            </a:pPr>
            <a:r>
              <a:rPr lang="en-US" sz="1700" kern="0">
                <a:solidFill>
                  <a:srgbClr val="000000"/>
                </a:solidFill>
                <a:latin typeface="Raleway"/>
                <a:sym typeface="Helvetica Neue"/>
              </a:rPr>
              <a:t>Combined meteoric event </a:t>
            </a:r>
            <a:r>
              <a:rPr lang="en-US" sz="1700" b="1" kern="0">
                <a:solidFill>
                  <a:srgbClr val="000000"/>
                </a:solidFill>
                <a:latin typeface="Raleway"/>
                <a:sym typeface="Helvetica Neue"/>
              </a:rPr>
              <a:t>1-4 May and 16-18 May 2023: exceptional in terms of its intense, extensive and persistent character </a:t>
            </a:r>
            <a:r>
              <a:rPr lang="en-US" sz="1700" kern="0">
                <a:solidFill>
                  <a:srgbClr val="000000"/>
                </a:solidFill>
                <a:latin typeface="Raleway"/>
                <a:sym typeface="Helvetica Neue"/>
              </a:rPr>
              <a:t>with 4.5 billion m3 falling over an area of 16,000 km2 </a:t>
            </a:r>
          </a:p>
          <a:p>
            <a:pPr marL="177800" lvl="1" indent="-114300" defTabSz="1219169">
              <a:buFont typeface="Arial" panose="020B0604020202020204" pitchFamily="34" charset="0"/>
              <a:buChar char="•"/>
              <a:defRPr/>
            </a:pPr>
            <a:r>
              <a:rPr lang="en-US" sz="1700" kern="0">
                <a:solidFill>
                  <a:srgbClr val="000000"/>
                </a:solidFill>
                <a:latin typeface="Raleway"/>
                <a:sym typeface="Helvetica Neue"/>
              </a:rPr>
              <a:t>return times in many watercourses far exceeding 500 years </a:t>
            </a:r>
          </a:p>
          <a:p>
            <a:pPr marL="177800" lvl="1" indent="-114300" defTabSz="1219169">
              <a:buFont typeface="Arial" panose="020B0604020202020204" pitchFamily="34" charset="0"/>
              <a:buChar char="•"/>
              <a:defRPr/>
            </a:pPr>
            <a:r>
              <a:rPr lang="en-US" sz="1700" b="1" kern="0">
                <a:solidFill>
                  <a:srgbClr val="000000"/>
                </a:solidFill>
                <a:latin typeface="Raleway"/>
                <a:sym typeface="Helvetica Neue"/>
              </a:rPr>
              <a:t>23 waterways affected </a:t>
            </a:r>
            <a:r>
              <a:rPr lang="en-US" sz="1700" kern="0">
                <a:solidFill>
                  <a:srgbClr val="000000"/>
                </a:solidFill>
                <a:latin typeface="Raleway"/>
                <a:sym typeface="Helvetica Neue"/>
              </a:rPr>
              <a:t>by bank overflows/breaks for a total flood volume estimated at approximately </a:t>
            </a:r>
            <a:r>
              <a:rPr lang="en-US" sz="1700" b="1" kern="0">
                <a:solidFill>
                  <a:srgbClr val="000000"/>
                </a:solidFill>
                <a:latin typeface="Raleway"/>
                <a:sym typeface="Helvetica Neue"/>
              </a:rPr>
              <a:t>350 million m3 </a:t>
            </a:r>
            <a:r>
              <a:rPr lang="en-US" sz="1700" kern="0">
                <a:solidFill>
                  <a:srgbClr val="000000"/>
                </a:solidFill>
                <a:latin typeface="Raleway"/>
                <a:sym typeface="Helvetica Neue"/>
              </a:rPr>
              <a:t>with flooding of approximately 540 km2 </a:t>
            </a:r>
          </a:p>
          <a:p>
            <a:pPr marL="177800" lvl="1" indent="-114300" defTabSz="1219169">
              <a:buFont typeface="Arial" panose="020B0604020202020204" pitchFamily="34" charset="0"/>
              <a:buChar char="•"/>
              <a:defRPr/>
            </a:pPr>
            <a:r>
              <a:rPr lang="en-US" sz="1700" kern="0">
                <a:solidFill>
                  <a:srgbClr val="000000"/>
                </a:solidFill>
                <a:latin typeface="Raleway"/>
                <a:sym typeface="Helvetica Neue"/>
              </a:rPr>
              <a:t>in the plains in the hilly and Apennine areas </a:t>
            </a:r>
            <a:r>
              <a:rPr lang="en-US" sz="1700" b="1" kern="0">
                <a:solidFill>
                  <a:srgbClr val="000000"/>
                </a:solidFill>
                <a:latin typeface="Raleway"/>
                <a:sym typeface="Helvetica Neue"/>
              </a:rPr>
              <a:t>77,000 landslides for a total area of 81.51 km2 </a:t>
            </a:r>
          </a:p>
          <a:p>
            <a:pPr marL="177800" lvl="1" indent="-114300" defTabSz="1219169">
              <a:buFont typeface="Arial" panose="020B0604020202020204" pitchFamily="34" charset="0"/>
              <a:buChar char="•"/>
              <a:defRPr/>
            </a:pPr>
            <a:r>
              <a:rPr lang="en-US" sz="1700" b="1" kern="0">
                <a:solidFill>
                  <a:srgbClr val="000000"/>
                </a:solidFill>
                <a:latin typeface="Raleway"/>
                <a:sym typeface="Helvetica Neue"/>
              </a:rPr>
              <a:t>15 dead, 36,600 people </a:t>
            </a:r>
            <a:r>
              <a:rPr lang="en-US" sz="1700" kern="0">
                <a:solidFill>
                  <a:srgbClr val="000000"/>
                </a:solidFill>
                <a:latin typeface="Raleway"/>
                <a:sym typeface="Helvetica Neue"/>
              </a:rPr>
              <a:t>displaced </a:t>
            </a:r>
          </a:p>
          <a:p>
            <a:pPr marL="177800" lvl="1" indent="-114300" defTabSz="1219169">
              <a:buFont typeface="Arial" panose="020B0604020202020204" pitchFamily="34" charset="0"/>
              <a:buChar char="•"/>
              <a:defRPr/>
            </a:pPr>
            <a:r>
              <a:rPr lang="en-US" sz="1700" b="1" kern="0">
                <a:solidFill>
                  <a:srgbClr val="000000"/>
                </a:solidFill>
                <a:latin typeface="Raleway"/>
                <a:sym typeface="Helvetica Neue"/>
              </a:rPr>
              <a:t>311</a:t>
            </a:r>
            <a:r>
              <a:rPr lang="en-US" sz="1700" kern="0">
                <a:solidFill>
                  <a:srgbClr val="000000"/>
                </a:solidFill>
                <a:latin typeface="Raleway"/>
                <a:sym typeface="Helvetica Neue"/>
              </a:rPr>
              <a:t> buildings affected by landslides </a:t>
            </a:r>
          </a:p>
          <a:p>
            <a:pPr marL="177800" lvl="1" indent="-114300" defTabSz="1219169">
              <a:buFont typeface="Arial" panose="020B0604020202020204" pitchFamily="34" charset="0"/>
              <a:buChar char="•"/>
              <a:defRPr/>
            </a:pPr>
            <a:r>
              <a:rPr lang="en-US" sz="1700" b="1" kern="0">
                <a:solidFill>
                  <a:srgbClr val="000000"/>
                </a:solidFill>
                <a:latin typeface="Raleway"/>
                <a:sym typeface="Helvetica Neue"/>
              </a:rPr>
              <a:t>1959 road sections </a:t>
            </a:r>
            <a:r>
              <a:rPr lang="en-US" sz="1700" kern="0">
                <a:solidFill>
                  <a:srgbClr val="000000"/>
                </a:solidFill>
                <a:latin typeface="Raleway"/>
                <a:sym typeface="Helvetica Neue"/>
              </a:rPr>
              <a:t>interrupted or partially damaged by landslides</a:t>
            </a:r>
          </a:p>
          <a:p>
            <a:pPr marL="177800" lvl="1" indent="-114300" defTabSz="1219169">
              <a:buFont typeface="Arial" panose="020B0604020202020204" pitchFamily="34" charset="0"/>
              <a:buChar char="•"/>
              <a:defRPr/>
            </a:pPr>
            <a:r>
              <a:rPr lang="en-US" sz="1700" kern="0">
                <a:solidFill>
                  <a:srgbClr val="000000"/>
                </a:solidFill>
                <a:latin typeface="Raleway"/>
                <a:sym typeface="Helvetica Neue"/>
              </a:rPr>
              <a:t> </a:t>
            </a:r>
            <a:r>
              <a:rPr lang="en-US" sz="1700" b="1" kern="0">
                <a:solidFill>
                  <a:srgbClr val="000000"/>
                </a:solidFill>
                <a:latin typeface="Raleway"/>
                <a:sym typeface="Helvetica Neue"/>
              </a:rPr>
              <a:t>5 railway sections </a:t>
            </a:r>
            <a:r>
              <a:rPr lang="en-US" sz="1700" kern="0">
                <a:solidFill>
                  <a:srgbClr val="000000"/>
                </a:solidFill>
                <a:latin typeface="Raleway"/>
                <a:sym typeface="Helvetica Neue"/>
              </a:rPr>
              <a:t>interrupted due to landslides or collapse of embankments</a:t>
            </a:r>
            <a:endParaRPr lang="en-US" sz="1700" kern="0">
              <a:solidFill>
                <a:srgbClr val="000000"/>
              </a:solidFill>
              <a:latin typeface="Raleway"/>
              <a:sym typeface="Raleway"/>
            </a:endParaRPr>
          </a:p>
          <a:p>
            <a:pPr marL="63500" defTabSz="1219169">
              <a:defRPr/>
            </a:pPr>
            <a:endParaRPr lang="en-US" sz="1600" kern="0" baseline="30000">
              <a:solidFill>
                <a:srgbClr val="5E5E5E"/>
              </a:solidFill>
              <a:latin typeface="Helvetica Neue"/>
              <a:sym typeface="Helvetica Neue"/>
            </a:endParaRPr>
          </a:p>
        </p:txBody>
      </p:sp>
      <p:pic>
        <p:nvPicPr>
          <p:cNvPr id="166" name="Immagine" descr="Immagine"/>
          <p:cNvPicPr>
            <a:picLocks noChangeAspect="1"/>
          </p:cNvPicPr>
          <p:nvPr/>
        </p:nvPicPr>
        <p:blipFill>
          <a:blip r:embed="rId3"/>
          <a:stretch>
            <a:fillRect/>
          </a:stretch>
        </p:blipFill>
        <p:spPr>
          <a:xfrm>
            <a:off x="0" y="0"/>
            <a:ext cx="1776351" cy="713450"/>
          </a:xfrm>
          <a:prstGeom prst="rect">
            <a:avLst/>
          </a:prstGeom>
          <a:ln w="12700">
            <a:miter lim="400000"/>
          </a:ln>
        </p:spPr>
      </p:pic>
      <p:pic>
        <p:nvPicPr>
          <p:cNvPr id="167" name="Immagine" descr="Immagine"/>
          <p:cNvPicPr>
            <a:picLocks noChangeAspect="1"/>
          </p:cNvPicPr>
          <p:nvPr/>
        </p:nvPicPr>
        <p:blipFill>
          <a:blip r:embed="rId4"/>
          <a:stretch>
            <a:fillRect/>
          </a:stretch>
        </p:blipFill>
        <p:spPr>
          <a:xfrm>
            <a:off x="9039115" y="6413074"/>
            <a:ext cx="3152886" cy="444927"/>
          </a:xfrm>
          <a:prstGeom prst="rect">
            <a:avLst/>
          </a:prstGeom>
          <a:ln w="12700">
            <a:miter lim="400000"/>
          </a:ln>
        </p:spPr>
      </p:pic>
      <p:pic>
        <p:nvPicPr>
          <p:cNvPr id="2" name="Segnaposto contenuto 5" descr="Immagine che contiene testo, schermata, Carattere, design&#10;&#10;Descrizione generata automaticamente">
            <a:extLst>
              <a:ext uri="{FF2B5EF4-FFF2-40B4-BE49-F238E27FC236}">
                <a16:creationId xmlns:a16="http://schemas.microsoft.com/office/drawing/2014/main" id="{47BDEC36-5630-32D2-FAAF-E827D32DF1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599136" y="1933575"/>
            <a:ext cx="2747480" cy="3887524"/>
          </a:xfrm>
          <a:prstGeom prst="rect">
            <a:avLst/>
          </a:prstGeom>
          <a:ln w="31750">
            <a:solidFill>
              <a:srgbClr val="92D050"/>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3" name="Titolo capitolo">
            <a:extLst>
              <a:ext uri="{FF2B5EF4-FFF2-40B4-BE49-F238E27FC236}">
                <a16:creationId xmlns:a16="http://schemas.microsoft.com/office/drawing/2014/main" id="{AE268686-5091-387F-3660-AC35BF8FFD74}"/>
              </a:ext>
            </a:extLst>
          </p:cNvPr>
          <p:cNvSpPr txBox="1"/>
          <p:nvPr/>
        </p:nvSpPr>
        <p:spPr>
          <a:xfrm>
            <a:off x="888175" y="1046441"/>
            <a:ext cx="9268563" cy="643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700" b="1">
                <a:solidFill>
                  <a:srgbClr val="64AD85"/>
                </a:solidFill>
                <a:latin typeface="Raleway"/>
                <a:ea typeface="Raleway"/>
                <a:cs typeface="Raleway"/>
                <a:sym typeface="Raleway"/>
              </a:defRPr>
            </a:lvl1pPr>
          </a:lstStyle>
          <a:p>
            <a:pPr defTabSz="1219169" hangingPunct="0"/>
            <a:r>
              <a:rPr lang="it-IT" sz="3850" kern="0"/>
              <a:t>The </a:t>
            </a:r>
            <a:r>
              <a:rPr lang="it-IT" sz="3850" kern="0" err="1"/>
              <a:t>May</a:t>
            </a:r>
            <a:r>
              <a:rPr lang="it-IT" sz="3850" kern="0"/>
              <a:t> 2023 flood in Emilia-Romagna</a:t>
            </a:r>
            <a:endParaRPr sz="1100" kern="0"/>
          </a:p>
        </p:txBody>
      </p:sp>
    </p:spTree>
    <p:custDataLst>
      <p:tags r:id="rId1"/>
    </p:custData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6E8F-5E07-A873-240D-F32382E1F5FF}"/>
              </a:ext>
            </a:extLst>
          </p:cNvPr>
          <p:cNvSpPr>
            <a:spLocks noGrp="1"/>
          </p:cNvSpPr>
          <p:nvPr>
            <p:ph type="title"/>
          </p:nvPr>
        </p:nvSpPr>
        <p:spPr/>
        <p:txBody>
          <a:bodyPr/>
          <a:lstStyle/>
          <a:p>
            <a:endParaRPr lang="en-GB"/>
          </a:p>
        </p:txBody>
      </p:sp>
      <p:pic>
        <p:nvPicPr>
          <p:cNvPr id="6" name="Picture 5" descr="A blue and green gradient with white text&#10;&#10;Description automatically generated with low confidence">
            <a:extLst>
              <a:ext uri="{FF2B5EF4-FFF2-40B4-BE49-F238E27FC236}">
                <a16:creationId xmlns:a16="http://schemas.microsoft.com/office/drawing/2014/main" id="{C2FD37F1-0779-B589-CCED-5A7AB97447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8" y="0"/>
            <a:ext cx="12178652" cy="6858000"/>
          </a:xfrm>
          <a:prstGeom prst="rect">
            <a:avLst/>
          </a:prstGeom>
        </p:spPr>
      </p:pic>
      <p:sp>
        <p:nvSpPr>
          <p:cNvPr id="7" name="TextBox 6">
            <a:extLst>
              <a:ext uri="{FF2B5EF4-FFF2-40B4-BE49-F238E27FC236}">
                <a16:creationId xmlns:a16="http://schemas.microsoft.com/office/drawing/2014/main" id="{40F85734-D18F-6B30-A45A-906144F21D56}"/>
              </a:ext>
            </a:extLst>
          </p:cNvPr>
          <p:cNvSpPr txBox="1"/>
          <p:nvPr/>
        </p:nvSpPr>
        <p:spPr>
          <a:xfrm>
            <a:off x="555968" y="3429000"/>
            <a:ext cx="6450888" cy="1384995"/>
          </a:xfrm>
          <a:prstGeom prst="rect">
            <a:avLst/>
          </a:prstGeom>
          <a:noFill/>
        </p:spPr>
        <p:txBody>
          <a:bodyPr wrap="square" rtlCol="0">
            <a:spAutoFit/>
          </a:bodyPr>
          <a:lstStyle/>
          <a:p>
            <a:r>
              <a:rPr lang="it-IT" sz="2800" b="1" dirty="0">
                <a:solidFill>
                  <a:schemeClr val="accent1"/>
                </a:solidFill>
                <a:latin typeface="Arial" panose="020B0604020202020204" pitchFamily="34" charset="0"/>
                <a:cs typeface="Arial" panose="020B0604020202020204" pitchFamily="34" charset="0"/>
              </a:rPr>
              <a:t>Wopke Hoekstra</a:t>
            </a:r>
            <a:endParaRPr lang="en-GB" sz="2800" b="1" dirty="0">
              <a:solidFill>
                <a:schemeClr val="accent1"/>
              </a:solidFill>
              <a:latin typeface="Arial" panose="020B0604020202020204" pitchFamily="34" charset="0"/>
              <a:cs typeface="Arial" panose="020B0604020202020204" pitchFamily="34" charset="0"/>
            </a:endParaRPr>
          </a:p>
          <a:p>
            <a:r>
              <a:rPr lang="it-IT" sz="2800" dirty="0">
                <a:solidFill>
                  <a:schemeClr val="accent1"/>
                </a:solidFill>
                <a:latin typeface="Arial" panose="020B0604020202020204" pitchFamily="34" charset="0"/>
                <a:cs typeface="Arial" panose="020B0604020202020204" pitchFamily="34" charset="0"/>
              </a:rPr>
              <a:t>Commissioner for Climate Action, European Commission</a:t>
            </a:r>
            <a:endParaRPr lang="en-GB" sz="2800" dirty="0">
              <a:solidFill>
                <a:schemeClr val="accent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B9B2606-109D-C82B-81F6-B7827B997289}"/>
              </a:ext>
            </a:extLst>
          </p:cNvPr>
          <p:cNvPicPr>
            <a:picLocks noChangeAspect="1"/>
          </p:cNvPicPr>
          <p:nvPr/>
        </p:nvPicPr>
        <p:blipFill>
          <a:blip r:embed="rId4" cstate="print">
            <a:extLst>
              <a:ext uri="{28A0092B-C50C-407E-A947-70E740481C1C}">
                <a14:useLocalDpi xmlns:a14="http://schemas.microsoft.com/office/drawing/2010/main" val="0"/>
              </a:ext>
            </a:extLst>
          </a:blip>
          <a:srcRect l="16665" r="16665"/>
          <a:stretch/>
        </p:blipFill>
        <p:spPr>
          <a:xfrm>
            <a:off x="7093231" y="1893074"/>
            <a:ext cx="4211999" cy="4208419"/>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700057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625AB-95D2-3BE3-CB54-96BE7DD9C078}"/>
            </a:ext>
          </a:extLst>
        </p:cNvPr>
        <p:cNvGrpSpPr/>
        <p:nvPr/>
      </p:nvGrpSpPr>
      <p:grpSpPr>
        <a:xfrm>
          <a:off x="0" y="0"/>
          <a:ext cx="0" cy="0"/>
          <a:chOff x="0" y="0"/>
          <a:chExt cx="0" cy="0"/>
        </a:xfrm>
      </p:grpSpPr>
      <p:pic>
        <p:nvPicPr>
          <p:cNvPr id="166" name="Immagine" descr="Immagine">
            <a:extLst>
              <a:ext uri="{FF2B5EF4-FFF2-40B4-BE49-F238E27FC236}">
                <a16:creationId xmlns:a16="http://schemas.microsoft.com/office/drawing/2014/main" id="{59CE814E-E48E-F93C-B7F8-C724D7B72C97}"/>
              </a:ext>
            </a:extLst>
          </p:cNvPr>
          <p:cNvPicPr>
            <a:picLocks noChangeAspect="1"/>
          </p:cNvPicPr>
          <p:nvPr/>
        </p:nvPicPr>
        <p:blipFill>
          <a:blip r:embed="rId3"/>
          <a:stretch>
            <a:fillRect/>
          </a:stretch>
        </p:blipFill>
        <p:spPr>
          <a:xfrm>
            <a:off x="0" y="0"/>
            <a:ext cx="1776351" cy="713450"/>
          </a:xfrm>
          <a:prstGeom prst="rect">
            <a:avLst/>
          </a:prstGeom>
          <a:ln w="12700">
            <a:miter lim="400000"/>
          </a:ln>
        </p:spPr>
      </p:pic>
      <p:pic>
        <p:nvPicPr>
          <p:cNvPr id="167" name="Immagine" descr="Immagine">
            <a:extLst>
              <a:ext uri="{FF2B5EF4-FFF2-40B4-BE49-F238E27FC236}">
                <a16:creationId xmlns:a16="http://schemas.microsoft.com/office/drawing/2014/main" id="{0DAD1E5A-167E-E29E-BD2D-12B8C6086AAE}"/>
              </a:ext>
            </a:extLst>
          </p:cNvPr>
          <p:cNvPicPr>
            <a:picLocks noChangeAspect="1"/>
          </p:cNvPicPr>
          <p:nvPr/>
        </p:nvPicPr>
        <p:blipFill>
          <a:blip r:embed="rId4"/>
          <a:stretch>
            <a:fillRect/>
          </a:stretch>
        </p:blipFill>
        <p:spPr>
          <a:xfrm>
            <a:off x="9039115" y="6413074"/>
            <a:ext cx="3152886" cy="444927"/>
          </a:xfrm>
          <a:prstGeom prst="rect">
            <a:avLst/>
          </a:prstGeom>
          <a:ln w="12700">
            <a:miter lim="400000"/>
          </a:ln>
        </p:spPr>
      </p:pic>
      <p:pic>
        <p:nvPicPr>
          <p:cNvPr id="3" name="Immagine 2" descr="Immagine che contiene Aerofotogrammetria, mappa, Vista aerea, aereo&#10;&#10;Descrizione generata automaticamente">
            <a:extLst>
              <a:ext uri="{FF2B5EF4-FFF2-40B4-BE49-F238E27FC236}">
                <a16:creationId xmlns:a16="http://schemas.microsoft.com/office/drawing/2014/main" id="{B77B1BED-AD23-1F0D-F8CE-A78468F16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16" y="2195145"/>
            <a:ext cx="4754788" cy="2735055"/>
          </a:xfrm>
          <a:prstGeom prst="rect">
            <a:avLst/>
          </a:prstGeom>
        </p:spPr>
      </p:pic>
      <p:pic>
        <p:nvPicPr>
          <p:cNvPr id="6" name="Immagine 5" descr="Immagine che contiene Aerofotogrammetria, Vista aerea, aereo, edificio&#10;&#10;Descrizione generata automaticamente">
            <a:extLst>
              <a:ext uri="{FF2B5EF4-FFF2-40B4-BE49-F238E27FC236}">
                <a16:creationId xmlns:a16="http://schemas.microsoft.com/office/drawing/2014/main" id="{5F9E445F-C0A8-F396-20E8-BD6EF9AA0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3979" y="1771295"/>
            <a:ext cx="3152886" cy="3750706"/>
          </a:xfrm>
          <a:prstGeom prst="rect">
            <a:avLst/>
          </a:prstGeom>
        </p:spPr>
      </p:pic>
      <p:pic>
        <p:nvPicPr>
          <p:cNvPr id="8" name="Immagine 7" descr="Immagine che contiene nuvola, cielo, aeroplano, Aerofotogrammetria&#10;&#10;Descrizione generata automaticamente">
            <a:extLst>
              <a:ext uri="{FF2B5EF4-FFF2-40B4-BE49-F238E27FC236}">
                <a16:creationId xmlns:a16="http://schemas.microsoft.com/office/drawing/2014/main" id="{BCF84151-83E6-2C7B-F984-2A2AC7F4D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9658" y="1097770"/>
            <a:ext cx="3312368" cy="5097757"/>
          </a:xfrm>
          <a:prstGeom prst="rect">
            <a:avLst/>
          </a:prstGeom>
        </p:spPr>
      </p:pic>
      <p:sp>
        <p:nvSpPr>
          <p:cNvPr id="2" name="Titolo capitolo">
            <a:extLst>
              <a:ext uri="{FF2B5EF4-FFF2-40B4-BE49-F238E27FC236}">
                <a16:creationId xmlns:a16="http://schemas.microsoft.com/office/drawing/2014/main" id="{1413F95C-B1D0-D941-7FB4-EDF25429B4E2}"/>
              </a:ext>
            </a:extLst>
          </p:cNvPr>
          <p:cNvSpPr txBox="1"/>
          <p:nvPr/>
        </p:nvSpPr>
        <p:spPr>
          <a:xfrm>
            <a:off x="1850455" y="69684"/>
            <a:ext cx="7285649" cy="643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700" b="1">
                <a:solidFill>
                  <a:srgbClr val="64AD85"/>
                </a:solidFill>
                <a:latin typeface="Raleway"/>
                <a:ea typeface="Raleway"/>
                <a:cs typeface="Raleway"/>
                <a:sym typeface="Raleway"/>
              </a:defRPr>
            </a:lvl1pPr>
          </a:lstStyle>
          <a:p>
            <a:pPr defTabSz="1219169" hangingPunct="0"/>
            <a:r>
              <a:rPr lang="it-IT" sz="3850" kern="0"/>
              <a:t>The </a:t>
            </a:r>
            <a:r>
              <a:rPr lang="it-IT" sz="3850" kern="0" err="1"/>
              <a:t>May</a:t>
            </a:r>
            <a:r>
              <a:rPr lang="it-IT" sz="3850" kern="0"/>
              <a:t> 2023 flood in pictures</a:t>
            </a:r>
            <a:endParaRPr sz="1100" kern="0"/>
          </a:p>
        </p:txBody>
      </p:sp>
    </p:spTree>
    <p:custDataLst>
      <p:tags r:id="rId1"/>
    </p:custDataLst>
    <p:extLst>
      <p:ext uri="{BB962C8B-B14F-4D97-AF65-F5344CB8AC3E}">
        <p14:creationId xmlns:p14="http://schemas.microsoft.com/office/powerpoint/2010/main" val="271717016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5FB04D-D505-F09D-E071-99EA850C49AE}"/>
            </a:ext>
          </a:extLst>
        </p:cNvPr>
        <p:cNvGrpSpPr/>
        <p:nvPr/>
      </p:nvGrpSpPr>
      <p:grpSpPr>
        <a:xfrm>
          <a:off x="0" y="0"/>
          <a:ext cx="0" cy="0"/>
          <a:chOff x="0" y="0"/>
          <a:chExt cx="0" cy="0"/>
        </a:xfrm>
      </p:grpSpPr>
      <p:sp>
        <p:nvSpPr>
          <p:cNvPr id="163" name="Lorem ipsum dolor sit amet, consectetuer adipiscing elit, sed diam nonummy nibh euismod tincidunt ut laoreet dolore magna aliquam erat volutpat. Ut wisi enim ad minim veniam, quis nostrud exerci tation ullamcorper suscipit lobortis nisl ut aliquip ex ea ">
            <a:extLst>
              <a:ext uri="{FF2B5EF4-FFF2-40B4-BE49-F238E27FC236}">
                <a16:creationId xmlns:a16="http://schemas.microsoft.com/office/drawing/2014/main" id="{2FDFC16E-4706-F14D-A388-0D8B1D5C67DD}"/>
              </a:ext>
            </a:extLst>
          </p:cNvPr>
          <p:cNvSpPr txBox="1"/>
          <p:nvPr/>
        </p:nvSpPr>
        <p:spPr>
          <a:xfrm>
            <a:off x="328566" y="924583"/>
            <a:ext cx="11534868" cy="54316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p>
            <a:pPr algn="just" defTabSz="1219169" hangingPunct="0">
              <a:lnSpc>
                <a:spcPct val="107000"/>
              </a:lnSpc>
              <a:spcAft>
                <a:spcPts val="400"/>
              </a:spcAft>
            </a:pPr>
            <a:r>
              <a:rPr lang="en-GB" sz="1700" kern="0">
                <a:solidFill>
                  <a:srgbClr val="000000"/>
                </a:solidFill>
                <a:latin typeface="Raleway"/>
                <a:sym typeface="Helvetica Neue"/>
              </a:rPr>
              <a:t>We cannot longer plan the infrastructures and works on the “return period”, because the climate events occurs with unforeseen frequency and rapidity. We need to build back investing more on prevention than in reconstruction; </a:t>
            </a:r>
            <a:r>
              <a:rPr lang="en-US" sz="1700" kern="0">
                <a:solidFill>
                  <a:srgbClr val="000000"/>
                </a:solidFill>
                <a:latin typeface="Raleway"/>
                <a:sym typeface="Helvetica Neue"/>
              </a:rPr>
              <a:t>Infrastructural works are to be combined with intervention with civil protection to</a:t>
            </a:r>
            <a:r>
              <a:rPr lang="en-GB" sz="1700" kern="0">
                <a:solidFill>
                  <a:srgbClr val="000000"/>
                </a:solidFill>
                <a:latin typeface="Raleway"/>
                <a:sym typeface="Helvetica Neue"/>
              </a:rPr>
              <a:t> minimize the residual risk.</a:t>
            </a:r>
            <a:endParaRPr lang="it-IT" sz="1700" kern="0">
              <a:solidFill>
                <a:srgbClr val="000000"/>
              </a:solidFill>
              <a:latin typeface="Raleway"/>
              <a:sym typeface="Helvetica Neue"/>
            </a:endParaRPr>
          </a:p>
          <a:p>
            <a:pPr marL="228600" indent="-228600" algn="just" defTabSz="1219169" hangingPunct="0">
              <a:lnSpc>
                <a:spcPct val="107000"/>
              </a:lnSpc>
              <a:spcAft>
                <a:spcPts val="400"/>
              </a:spcAft>
              <a:buFont typeface="Arial" panose="020B0604020202020204" pitchFamily="34" charset="0"/>
              <a:buChar char="•"/>
            </a:pPr>
            <a:r>
              <a:rPr lang="it-IT" sz="1700" kern="0" err="1">
                <a:solidFill>
                  <a:srgbClr val="000000"/>
                </a:solidFill>
                <a:latin typeface="Raleway"/>
                <a:sym typeface="Helvetica Neue"/>
              </a:rPr>
              <a:t>Need</a:t>
            </a:r>
            <a:r>
              <a:rPr lang="it-IT" sz="1700" kern="0">
                <a:solidFill>
                  <a:srgbClr val="000000"/>
                </a:solidFill>
                <a:latin typeface="Raleway"/>
                <a:sym typeface="Helvetica Neue"/>
              </a:rPr>
              <a:t> to </a:t>
            </a:r>
            <a:r>
              <a:rPr lang="it-IT" sz="1700" b="1" kern="0">
                <a:solidFill>
                  <a:srgbClr val="000000"/>
                </a:solidFill>
                <a:latin typeface="Raleway"/>
                <a:sym typeface="Helvetica Neue"/>
              </a:rPr>
              <a:t>work on the </a:t>
            </a:r>
            <a:r>
              <a:rPr lang="it-IT" sz="1700" b="1" kern="0" err="1">
                <a:solidFill>
                  <a:srgbClr val="000000"/>
                </a:solidFill>
                <a:latin typeface="Raleway"/>
                <a:sym typeface="Helvetica Neue"/>
              </a:rPr>
              <a:t>plains</a:t>
            </a:r>
            <a:r>
              <a:rPr lang="it-IT" sz="1700" b="1" kern="0">
                <a:solidFill>
                  <a:srgbClr val="000000"/>
                </a:solidFill>
                <a:latin typeface="Raleway"/>
                <a:sym typeface="Helvetica Neue"/>
              </a:rPr>
              <a:t>, </a:t>
            </a:r>
            <a:r>
              <a:rPr lang="it-IT" sz="1700" b="1" kern="0" err="1">
                <a:solidFill>
                  <a:srgbClr val="000000"/>
                </a:solidFill>
                <a:latin typeface="Raleway"/>
                <a:sym typeface="Helvetica Neue"/>
              </a:rPr>
              <a:t>but</a:t>
            </a:r>
            <a:r>
              <a:rPr lang="it-IT" sz="1700" b="1" kern="0">
                <a:solidFill>
                  <a:srgbClr val="000000"/>
                </a:solidFill>
                <a:latin typeface="Raleway"/>
                <a:sym typeface="Helvetica Neue"/>
              </a:rPr>
              <a:t> </a:t>
            </a:r>
            <a:r>
              <a:rPr lang="it-IT" sz="1700" b="1" kern="0" err="1">
                <a:solidFill>
                  <a:srgbClr val="000000"/>
                </a:solidFill>
                <a:latin typeface="Raleway"/>
                <a:sym typeface="Helvetica Neue"/>
              </a:rPr>
              <a:t>also</a:t>
            </a:r>
            <a:r>
              <a:rPr lang="it-IT" sz="1700" b="1" kern="0">
                <a:solidFill>
                  <a:srgbClr val="000000"/>
                </a:solidFill>
                <a:latin typeface="Raleway"/>
                <a:sym typeface="Helvetica Neue"/>
              </a:rPr>
              <a:t> on the </a:t>
            </a:r>
            <a:r>
              <a:rPr lang="it-IT" sz="1700" b="1" kern="0" err="1">
                <a:solidFill>
                  <a:srgbClr val="000000"/>
                </a:solidFill>
                <a:latin typeface="Raleway"/>
                <a:sym typeface="Helvetica Neue"/>
              </a:rPr>
              <a:t>hills</a:t>
            </a:r>
            <a:r>
              <a:rPr lang="it-IT" sz="1700" b="1" kern="0">
                <a:solidFill>
                  <a:srgbClr val="000000"/>
                </a:solidFill>
                <a:latin typeface="Raleway"/>
                <a:sym typeface="Helvetica Neue"/>
              </a:rPr>
              <a:t> and mountains </a:t>
            </a:r>
            <a:r>
              <a:rPr lang="it-IT" sz="1700" b="1" kern="0" err="1">
                <a:solidFill>
                  <a:srgbClr val="000000"/>
                </a:solidFill>
                <a:latin typeface="Raleway"/>
                <a:sym typeface="Helvetica Neue"/>
              </a:rPr>
              <a:t>at</a:t>
            </a:r>
            <a:r>
              <a:rPr lang="it-IT" sz="1700" b="1" kern="0">
                <a:solidFill>
                  <a:srgbClr val="000000"/>
                </a:solidFill>
                <a:latin typeface="Raleway"/>
                <a:sym typeface="Helvetica Neue"/>
              </a:rPr>
              <a:t> the </a:t>
            </a:r>
            <a:r>
              <a:rPr lang="it-IT" sz="1700" b="1" kern="0" err="1">
                <a:solidFill>
                  <a:srgbClr val="000000"/>
                </a:solidFill>
                <a:latin typeface="Raleway"/>
                <a:sym typeface="Helvetica Neue"/>
              </a:rPr>
              <a:t>same</a:t>
            </a:r>
            <a:r>
              <a:rPr lang="it-IT" sz="1700" b="1" kern="0">
                <a:solidFill>
                  <a:srgbClr val="000000"/>
                </a:solidFill>
                <a:latin typeface="Raleway"/>
                <a:sym typeface="Helvetica Neue"/>
              </a:rPr>
              <a:t> time </a:t>
            </a:r>
            <a:r>
              <a:rPr lang="it-IT" sz="1700" kern="0">
                <a:solidFill>
                  <a:srgbClr val="000000"/>
                </a:solidFill>
                <a:latin typeface="Raleway"/>
                <a:sym typeface="Helvetica Neue"/>
              </a:rPr>
              <a:t>and </a:t>
            </a:r>
            <a:r>
              <a:rPr lang="it-IT" sz="1700" kern="0" err="1">
                <a:solidFill>
                  <a:srgbClr val="000000"/>
                </a:solidFill>
                <a:latin typeface="Raleway"/>
                <a:sym typeface="Helvetica Neue"/>
              </a:rPr>
              <a:t>adopt</a:t>
            </a:r>
            <a:r>
              <a:rPr lang="it-IT" sz="1700" kern="0">
                <a:solidFill>
                  <a:srgbClr val="000000"/>
                </a:solidFill>
                <a:latin typeface="Raleway"/>
                <a:sym typeface="Helvetica Neue"/>
              </a:rPr>
              <a:t> </a:t>
            </a:r>
            <a:r>
              <a:rPr lang="it-IT" sz="1700" b="1" kern="0" err="1">
                <a:solidFill>
                  <a:srgbClr val="000000"/>
                </a:solidFill>
                <a:latin typeface="Raleway"/>
                <a:sym typeface="Helvetica Neue"/>
              </a:rPr>
              <a:t>Territorially</a:t>
            </a:r>
            <a:r>
              <a:rPr lang="it-IT" sz="1700" b="1" kern="0">
                <a:solidFill>
                  <a:srgbClr val="000000"/>
                </a:solidFill>
                <a:latin typeface="Raleway"/>
                <a:sym typeface="Helvetica Neue"/>
              </a:rPr>
              <a:t> </a:t>
            </a:r>
            <a:r>
              <a:rPr lang="it-IT" sz="1700" b="1" kern="0" err="1">
                <a:solidFill>
                  <a:srgbClr val="000000"/>
                </a:solidFill>
                <a:latin typeface="Raleway"/>
                <a:sym typeface="Helvetica Neue"/>
              </a:rPr>
              <a:t>Forestry</a:t>
            </a:r>
            <a:r>
              <a:rPr lang="it-IT" sz="1700" b="1" kern="0">
                <a:solidFill>
                  <a:srgbClr val="000000"/>
                </a:solidFill>
                <a:latin typeface="Raleway"/>
                <a:sym typeface="Helvetica Neue"/>
              </a:rPr>
              <a:t> Plans </a:t>
            </a:r>
            <a:r>
              <a:rPr lang="it-IT" sz="1700" b="1" kern="0" err="1">
                <a:solidFill>
                  <a:srgbClr val="000000"/>
                </a:solidFill>
                <a:latin typeface="Raleway"/>
                <a:sym typeface="Helvetica Neue"/>
              </a:rPr>
              <a:t>at</a:t>
            </a:r>
            <a:r>
              <a:rPr lang="it-IT" sz="1700" b="1" kern="0">
                <a:solidFill>
                  <a:srgbClr val="000000"/>
                </a:solidFill>
                <a:latin typeface="Raleway"/>
                <a:sym typeface="Helvetica Neue"/>
              </a:rPr>
              <a:t> </a:t>
            </a:r>
            <a:r>
              <a:rPr lang="it-IT" sz="1700" b="1" kern="0" err="1">
                <a:solidFill>
                  <a:srgbClr val="000000"/>
                </a:solidFill>
                <a:latin typeface="Raleway"/>
                <a:sym typeface="Helvetica Neue"/>
              </a:rPr>
              <a:t>river</a:t>
            </a:r>
            <a:r>
              <a:rPr lang="it-IT" sz="1700" b="1" kern="0">
                <a:solidFill>
                  <a:srgbClr val="000000"/>
                </a:solidFill>
                <a:latin typeface="Raleway"/>
                <a:sym typeface="Helvetica Neue"/>
              </a:rPr>
              <a:t> </a:t>
            </a:r>
            <a:r>
              <a:rPr lang="it-IT" sz="1700" b="1" kern="0" err="1">
                <a:solidFill>
                  <a:srgbClr val="000000"/>
                </a:solidFill>
                <a:latin typeface="Raleway"/>
                <a:sym typeface="Helvetica Neue"/>
              </a:rPr>
              <a:t>basin</a:t>
            </a:r>
            <a:r>
              <a:rPr lang="it-IT" sz="1700" b="1" kern="0">
                <a:solidFill>
                  <a:srgbClr val="000000"/>
                </a:solidFill>
                <a:latin typeface="Raleway"/>
                <a:sym typeface="Helvetica Neue"/>
              </a:rPr>
              <a:t> scale</a:t>
            </a:r>
          </a:p>
          <a:p>
            <a:pPr marL="228600" indent="-228600" algn="just" defTabSz="1219169" hangingPunct="0">
              <a:lnSpc>
                <a:spcPct val="107000"/>
              </a:lnSpc>
              <a:spcAft>
                <a:spcPts val="400"/>
              </a:spcAft>
              <a:buFont typeface="Arial" panose="020B0604020202020204" pitchFamily="34" charset="0"/>
              <a:buChar char="•"/>
            </a:pPr>
            <a:r>
              <a:rPr lang="en-US" sz="1700" kern="0">
                <a:solidFill>
                  <a:srgbClr val="000000"/>
                </a:solidFill>
                <a:latin typeface="Raleway"/>
                <a:sym typeface="Helvetica Neue"/>
              </a:rPr>
              <a:t>Carry out works of </a:t>
            </a:r>
            <a:r>
              <a:rPr lang="en-US" sz="1700" b="1" kern="0">
                <a:solidFill>
                  <a:srgbClr val="000000"/>
                </a:solidFill>
                <a:latin typeface="Raleway"/>
                <a:sym typeface="Helvetica Neue"/>
              </a:rPr>
              <a:t>stabilization of single slopes and regulation of surface waters, </a:t>
            </a:r>
            <a:r>
              <a:rPr lang="en-US" sz="1700" kern="0">
                <a:solidFill>
                  <a:srgbClr val="000000"/>
                </a:solidFill>
                <a:latin typeface="Raleway"/>
                <a:sym typeface="Helvetica Neue"/>
              </a:rPr>
              <a:t>with attention to the minor hydrographic network, coupled with a correct maintenance of the territory, the adoption of good agricultural-forestry-pastoral practices and the </a:t>
            </a:r>
            <a:r>
              <a:rPr lang="it-IT" sz="1700" kern="0">
                <a:solidFill>
                  <a:srgbClr val="000000"/>
                </a:solidFill>
                <a:latin typeface="Raleway"/>
                <a:sym typeface="Helvetica Neue"/>
              </a:rPr>
              <a:t>management of </a:t>
            </a:r>
            <a:r>
              <a:rPr lang="it-IT" sz="1700" kern="0" err="1">
                <a:solidFill>
                  <a:srgbClr val="000000"/>
                </a:solidFill>
                <a:latin typeface="Raleway"/>
                <a:sym typeface="Helvetica Neue"/>
              </a:rPr>
              <a:t>fossorial</a:t>
            </a:r>
            <a:r>
              <a:rPr lang="it-IT" sz="1700" kern="0">
                <a:solidFill>
                  <a:srgbClr val="000000"/>
                </a:solidFill>
                <a:latin typeface="Raleway"/>
                <a:sym typeface="Helvetica Neue"/>
              </a:rPr>
              <a:t> </a:t>
            </a:r>
            <a:r>
              <a:rPr lang="it-IT" sz="1700" kern="0" err="1">
                <a:solidFill>
                  <a:srgbClr val="000000"/>
                </a:solidFill>
                <a:latin typeface="Raleway"/>
                <a:sym typeface="Helvetica Neue"/>
              </a:rPr>
              <a:t>animals</a:t>
            </a:r>
            <a:endParaRPr lang="en-US" sz="1700" kern="0">
              <a:solidFill>
                <a:srgbClr val="000000"/>
              </a:solidFill>
              <a:latin typeface="Raleway"/>
              <a:sym typeface="Helvetica Neue"/>
            </a:endParaRPr>
          </a:p>
          <a:p>
            <a:pPr marL="228600" indent="-228600" algn="just" defTabSz="1219169" hangingPunct="0">
              <a:lnSpc>
                <a:spcPct val="107000"/>
              </a:lnSpc>
              <a:spcAft>
                <a:spcPts val="400"/>
              </a:spcAft>
              <a:buFont typeface="Arial" panose="020B0604020202020204" pitchFamily="34" charset="0"/>
              <a:buChar char="•"/>
            </a:pPr>
            <a:r>
              <a:rPr lang="en-US" sz="1700" b="1" kern="0">
                <a:solidFill>
                  <a:srgbClr val="000000"/>
                </a:solidFill>
                <a:latin typeface="Raleway"/>
                <a:sym typeface="Helvetica Neue"/>
              </a:rPr>
              <a:t>R</a:t>
            </a:r>
            <a:r>
              <a:rPr lang="it-IT" sz="1700" b="1" kern="0" err="1">
                <a:solidFill>
                  <a:srgbClr val="000000"/>
                </a:solidFill>
                <a:latin typeface="Raleway"/>
                <a:sym typeface="Helvetica Neue"/>
              </a:rPr>
              <a:t>aise</a:t>
            </a:r>
            <a:r>
              <a:rPr lang="it-IT" sz="1700" b="1" kern="0">
                <a:solidFill>
                  <a:srgbClr val="000000"/>
                </a:solidFill>
                <a:latin typeface="Raleway"/>
                <a:sym typeface="Helvetica Neue"/>
              </a:rPr>
              <a:t> the </a:t>
            </a:r>
            <a:r>
              <a:rPr lang="it-IT" sz="1700" b="1" kern="0" err="1">
                <a:solidFill>
                  <a:srgbClr val="000000"/>
                </a:solidFill>
                <a:latin typeface="Raleway"/>
                <a:sym typeface="Helvetica Neue"/>
              </a:rPr>
              <a:t>level</a:t>
            </a:r>
            <a:r>
              <a:rPr lang="it-IT" sz="1700" b="1" kern="0">
                <a:solidFill>
                  <a:srgbClr val="000000"/>
                </a:solidFill>
                <a:latin typeface="Raleway"/>
                <a:sym typeface="Helvetica Neue"/>
              </a:rPr>
              <a:t> of </a:t>
            </a:r>
            <a:r>
              <a:rPr lang="it-IT" sz="1700" b="1" kern="0" err="1">
                <a:solidFill>
                  <a:srgbClr val="000000"/>
                </a:solidFill>
                <a:latin typeface="Raleway"/>
                <a:sym typeface="Helvetica Neue"/>
              </a:rPr>
              <a:t>protection</a:t>
            </a:r>
            <a:r>
              <a:rPr lang="it-IT" sz="1700" b="1" kern="0">
                <a:solidFill>
                  <a:srgbClr val="000000"/>
                </a:solidFill>
                <a:latin typeface="Raleway"/>
                <a:sym typeface="Helvetica Neue"/>
              </a:rPr>
              <a:t> from flood </a:t>
            </a:r>
            <a:r>
              <a:rPr lang="it-IT" sz="1700" b="1" kern="0" err="1">
                <a:solidFill>
                  <a:srgbClr val="000000"/>
                </a:solidFill>
                <a:latin typeface="Raleway"/>
                <a:sym typeface="Helvetica Neue"/>
              </a:rPr>
              <a:t>phenomena</a:t>
            </a:r>
            <a:r>
              <a:rPr lang="it-IT" sz="1700" b="1" kern="0">
                <a:solidFill>
                  <a:srgbClr val="000000"/>
                </a:solidFill>
                <a:latin typeface="Raleway"/>
                <a:sym typeface="Helvetica Neue"/>
              </a:rPr>
              <a:t> </a:t>
            </a:r>
            <a:r>
              <a:rPr lang="it-IT" sz="1700" kern="0" err="1">
                <a:solidFill>
                  <a:srgbClr val="000000"/>
                </a:solidFill>
                <a:latin typeface="Raleway"/>
                <a:sym typeface="Helvetica Neue"/>
              </a:rPr>
              <a:t>compared</a:t>
            </a:r>
            <a:r>
              <a:rPr lang="it-IT" sz="1700" kern="0">
                <a:solidFill>
                  <a:srgbClr val="000000"/>
                </a:solidFill>
                <a:latin typeface="Raleway"/>
                <a:sym typeface="Helvetica Neue"/>
              </a:rPr>
              <a:t> to the </a:t>
            </a:r>
            <a:r>
              <a:rPr lang="it-IT" sz="1700" kern="0" err="1">
                <a:solidFill>
                  <a:srgbClr val="000000"/>
                </a:solidFill>
                <a:latin typeface="Raleway"/>
                <a:sym typeface="Helvetica Neue"/>
              </a:rPr>
              <a:t>levels</a:t>
            </a:r>
            <a:r>
              <a:rPr lang="it-IT" sz="1700" kern="0">
                <a:solidFill>
                  <a:srgbClr val="000000"/>
                </a:solidFill>
                <a:latin typeface="Raleway"/>
                <a:sym typeface="Helvetica Neue"/>
              </a:rPr>
              <a:t> </a:t>
            </a:r>
            <a:r>
              <a:rPr lang="it-IT" sz="1700" kern="0" err="1">
                <a:solidFill>
                  <a:srgbClr val="000000"/>
                </a:solidFill>
                <a:latin typeface="Raleway"/>
                <a:sym typeface="Helvetica Neue"/>
              </a:rPr>
              <a:t>guaranteed</a:t>
            </a:r>
            <a:r>
              <a:rPr lang="it-IT" sz="1700" kern="0">
                <a:solidFill>
                  <a:srgbClr val="000000"/>
                </a:solidFill>
                <a:latin typeface="Raleway"/>
                <a:sym typeface="Helvetica Neue"/>
              </a:rPr>
              <a:t> by the </a:t>
            </a:r>
            <a:r>
              <a:rPr lang="it-IT" sz="1700" kern="0" err="1">
                <a:solidFill>
                  <a:srgbClr val="000000"/>
                </a:solidFill>
                <a:latin typeface="Raleway"/>
                <a:sym typeface="Helvetica Neue"/>
              </a:rPr>
              <a:t>protection</a:t>
            </a:r>
            <a:r>
              <a:rPr lang="it-IT" sz="1700" kern="0">
                <a:solidFill>
                  <a:srgbClr val="000000"/>
                </a:solidFill>
                <a:latin typeface="Raleway"/>
                <a:sym typeface="Helvetica Neue"/>
              </a:rPr>
              <a:t> works </a:t>
            </a:r>
            <a:r>
              <a:rPr lang="it-IT" sz="1700" kern="0" err="1">
                <a:solidFill>
                  <a:srgbClr val="000000"/>
                </a:solidFill>
                <a:latin typeface="Raleway"/>
                <a:sym typeface="Helvetica Neue"/>
              </a:rPr>
              <a:t>currently</a:t>
            </a:r>
            <a:r>
              <a:rPr lang="it-IT" sz="1700" kern="0">
                <a:solidFill>
                  <a:srgbClr val="000000"/>
                </a:solidFill>
                <a:latin typeface="Raleway"/>
                <a:sym typeface="Helvetica Neue"/>
              </a:rPr>
              <a:t> </a:t>
            </a:r>
            <a:r>
              <a:rPr lang="it-IT" sz="1700" kern="0" err="1">
                <a:solidFill>
                  <a:srgbClr val="000000"/>
                </a:solidFill>
                <a:latin typeface="Raleway"/>
                <a:sym typeface="Helvetica Neue"/>
              </a:rPr>
              <a:t>planned</a:t>
            </a:r>
            <a:r>
              <a:rPr lang="it-IT" sz="1700" kern="0">
                <a:solidFill>
                  <a:srgbClr val="000000"/>
                </a:solidFill>
                <a:latin typeface="Raleway"/>
                <a:sym typeface="Helvetica Neue"/>
              </a:rPr>
              <a:t> in the area: flood </a:t>
            </a:r>
            <a:r>
              <a:rPr lang="it-IT" sz="1700" kern="0" err="1">
                <a:solidFill>
                  <a:srgbClr val="000000"/>
                </a:solidFill>
                <a:latin typeface="Raleway"/>
                <a:sym typeface="Helvetica Neue"/>
              </a:rPr>
              <a:t>lamination</a:t>
            </a:r>
            <a:r>
              <a:rPr lang="it-IT" sz="1700" kern="0">
                <a:solidFill>
                  <a:srgbClr val="000000"/>
                </a:solidFill>
                <a:latin typeface="Raleway"/>
                <a:sym typeface="Helvetica Neue"/>
              </a:rPr>
              <a:t> works</a:t>
            </a:r>
          </a:p>
          <a:p>
            <a:pPr marL="228600" indent="-228600" algn="just" defTabSz="1219169" hangingPunct="0">
              <a:lnSpc>
                <a:spcPct val="107000"/>
              </a:lnSpc>
              <a:spcAft>
                <a:spcPts val="400"/>
              </a:spcAft>
              <a:buFont typeface="Arial" panose="020B0604020202020204" pitchFamily="34" charset="0"/>
              <a:buChar char="•"/>
            </a:pPr>
            <a:r>
              <a:rPr lang="it-IT" sz="1700" b="1" kern="0" err="1">
                <a:solidFill>
                  <a:srgbClr val="000000"/>
                </a:solidFill>
                <a:latin typeface="Raleway"/>
                <a:sym typeface="Helvetica Neue"/>
              </a:rPr>
              <a:t>Allow</a:t>
            </a:r>
            <a:r>
              <a:rPr lang="it-IT" sz="1700" b="1" kern="0">
                <a:solidFill>
                  <a:srgbClr val="000000"/>
                </a:solidFill>
                <a:latin typeface="Raleway"/>
                <a:sym typeface="Helvetica Neue"/>
              </a:rPr>
              <a:t> more </a:t>
            </a:r>
            <a:r>
              <a:rPr lang="it-IT" sz="1700" b="1" kern="0" err="1">
                <a:solidFill>
                  <a:srgbClr val="000000"/>
                </a:solidFill>
                <a:latin typeface="Raleway"/>
                <a:sym typeface="Helvetica Neue"/>
              </a:rPr>
              <a:t>space</a:t>
            </a:r>
            <a:r>
              <a:rPr lang="it-IT" sz="1700" b="1" kern="0">
                <a:solidFill>
                  <a:srgbClr val="000000"/>
                </a:solidFill>
                <a:latin typeface="Raleway"/>
                <a:sym typeface="Helvetica Neue"/>
              </a:rPr>
              <a:t> to </a:t>
            </a:r>
            <a:r>
              <a:rPr lang="it-IT" sz="1700" b="1" kern="0" err="1">
                <a:solidFill>
                  <a:srgbClr val="000000"/>
                </a:solidFill>
                <a:latin typeface="Raleway"/>
                <a:sym typeface="Helvetica Neue"/>
              </a:rPr>
              <a:t>rivers</a:t>
            </a:r>
            <a:r>
              <a:rPr lang="it-IT" sz="1700" kern="0">
                <a:solidFill>
                  <a:srgbClr val="000000"/>
                </a:solidFill>
                <a:latin typeface="Raleway"/>
                <a:sym typeface="Helvetica Neue"/>
              </a:rPr>
              <a:t>, and base the </a:t>
            </a:r>
            <a:r>
              <a:rPr lang="it-IT" sz="1700" kern="0" err="1">
                <a:solidFill>
                  <a:srgbClr val="000000"/>
                </a:solidFill>
                <a:latin typeface="Raleway"/>
                <a:sym typeface="Helvetica Neue"/>
              </a:rPr>
              <a:t>maintenance</a:t>
            </a:r>
            <a:r>
              <a:rPr lang="it-IT" sz="1700" kern="0">
                <a:solidFill>
                  <a:srgbClr val="000000"/>
                </a:solidFill>
                <a:latin typeface="Raleway"/>
                <a:sym typeface="Helvetica Neue"/>
              </a:rPr>
              <a:t> of </a:t>
            </a:r>
            <a:r>
              <a:rPr lang="it-IT" sz="1700" kern="0" err="1">
                <a:solidFill>
                  <a:srgbClr val="000000"/>
                </a:solidFill>
                <a:latin typeface="Raleway"/>
                <a:sym typeface="Helvetica Neue"/>
              </a:rPr>
              <a:t>riparian</a:t>
            </a:r>
            <a:r>
              <a:rPr lang="it-IT" sz="1700" kern="0">
                <a:solidFill>
                  <a:srgbClr val="000000"/>
                </a:solidFill>
                <a:latin typeface="Raleway"/>
                <a:sym typeface="Helvetica Neue"/>
              </a:rPr>
              <a:t> </a:t>
            </a:r>
            <a:r>
              <a:rPr lang="it-IT" sz="1700" kern="0" err="1">
                <a:solidFill>
                  <a:srgbClr val="000000"/>
                </a:solidFill>
                <a:latin typeface="Raleway"/>
                <a:sym typeface="Helvetica Neue"/>
              </a:rPr>
              <a:t>vegetation</a:t>
            </a:r>
            <a:r>
              <a:rPr lang="it-IT" sz="1700" kern="0">
                <a:solidFill>
                  <a:srgbClr val="000000"/>
                </a:solidFill>
                <a:latin typeface="Raleway"/>
                <a:sym typeface="Helvetica Neue"/>
              </a:rPr>
              <a:t> on management plans </a:t>
            </a:r>
            <a:r>
              <a:rPr lang="it-IT" sz="1700" kern="0" err="1">
                <a:solidFill>
                  <a:srgbClr val="000000"/>
                </a:solidFill>
                <a:latin typeface="Raleway"/>
                <a:sym typeface="Helvetica Neue"/>
              </a:rPr>
              <a:t>that</a:t>
            </a:r>
            <a:r>
              <a:rPr lang="it-IT" sz="1700" kern="0">
                <a:solidFill>
                  <a:srgbClr val="000000"/>
                </a:solidFill>
                <a:latin typeface="Raleway"/>
                <a:sym typeface="Helvetica Neue"/>
              </a:rPr>
              <a:t> </a:t>
            </a:r>
            <a:r>
              <a:rPr lang="it-IT" sz="1700" kern="0" err="1">
                <a:solidFill>
                  <a:srgbClr val="000000"/>
                </a:solidFill>
                <a:latin typeface="Raleway"/>
                <a:sym typeface="Helvetica Neue"/>
              </a:rPr>
              <a:t>guarantee</a:t>
            </a:r>
            <a:r>
              <a:rPr lang="it-IT" sz="1700" kern="0">
                <a:solidFill>
                  <a:srgbClr val="000000"/>
                </a:solidFill>
                <a:latin typeface="Raleway"/>
                <a:sym typeface="Helvetica Neue"/>
              </a:rPr>
              <a:t> the best balance </a:t>
            </a:r>
            <a:r>
              <a:rPr lang="it-IT" sz="1700" kern="0" err="1">
                <a:solidFill>
                  <a:srgbClr val="000000"/>
                </a:solidFill>
                <a:latin typeface="Raleway"/>
                <a:sym typeface="Helvetica Neue"/>
              </a:rPr>
              <a:t>between</a:t>
            </a:r>
            <a:r>
              <a:rPr lang="it-IT" sz="1700" kern="0">
                <a:solidFill>
                  <a:srgbClr val="000000"/>
                </a:solidFill>
                <a:latin typeface="Raleway"/>
                <a:sym typeface="Helvetica Neue"/>
              </a:rPr>
              <a:t> </a:t>
            </a:r>
            <a:r>
              <a:rPr lang="it-IT" sz="1700" kern="0" err="1">
                <a:solidFill>
                  <a:srgbClr val="000000"/>
                </a:solidFill>
                <a:latin typeface="Raleway"/>
                <a:sym typeface="Helvetica Neue"/>
              </a:rPr>
              <a:t>hydraulic</a:t>
            </a:r>
            <a:r>
              <a:rPr lang="it-IT" sz="1700" kern="0">
                <a:solidFill>
                  <a:srgbClr val="000000"/>
                </a:solidFill>
                <a:latin typeface="Raleway"/>
                <a:sym typeface="Helvetica Neue"/>
              </a:rPr>
              <a:t> </a:t>
            </a:r>
            <a:r>
              <a:rPr lang="it-IT" sz="1700" kern="0" err="1">
                <a:solidFill>
                  <a:srgbClr val="000000"/>
                </a:solidFill>
                <a:latin typeface="Raleway"/>
                <a:sym typeface="Helvetica Neue"/>
              </a:rPr>
              <a:t>needs</a:t>
            </a:r>
            <a:r>
              <a:rPr lang="it-IT" sz="1700" kern="0">
                <a:solidFill>
                  <a:srgbClr val="000000"/>
                </a:solidFill>
                <a:latin typeface="Raleway"/>
                <a:sym typeface="Helvetica Neue"/>
              </a:rPr>
              <a:t> and the </a:t>
            </a:r>
            <a:r>
              <a:rPr lang="it-IT" sz="1700" kern="0" err="1">
                <a:solidFill>
                  <a:srgbClr val="000000"/>
                </a:solidFill>
                <a:latin typeface="Raleway"/>
                <a:sym typeface="Helvetica Neue"/>
              </a:rPr>
              <a:t>ecosystem</a:t>
            </a:r>
            <a:r>
              <a:rPr lang="it-IT" sz="1700" kern="0">
                <a:solidFill>
                  <a:srgbClr val="000000"/>
                </a:solidFill>
                <a:latin typeface="Raleway"/>
                <a:sym typeface="Helvetica Neue"/>
              </a:rPr>
              <a:t> services </a:t>
            </a:r>
            <a:r>
              <a:rPr lang="it-IT" sz="1700" kern="0" err="1">
                <a:solidFill>
                  <a:srgbClr val="000000"/>
                </a:solidFill>
                <a:latin typeface="Raleway"/>
                <a:sym typeface="Helvetica Neue"/>
              </a:rPr>
              <a:t>performed</a:t>
            </a:r>
            <a:endParaRPr lang="it-IT" sz="1700" kern="0">
              <a:solidFill>
                <a:srgbClr val="000000"/>
              </a:solidFill>
              <a:latin typeface="Raleway"/>
              <a:sym typeface="Helvetica Neue"/>
            </a:endParaRPr>
          </a:p>
          <a:p>
            <a:pPr marL="228600" indent="-228600" algn="just" defTabSz="1219169" hangingPunct="0">
              <a:lnSpc>
                <a:spcPct val="107000"/>
              </a:lnSpc>
              <a:spcAft>
                <a:spcPts val="400"/>
              </a:spcAft>
              <a:buFont typeface="Arial" panose="020B0604020202020204" pitchFamily="34" charset="0"/>
              <a:buChar char="•"/>
            </a:pPr>
            <a:r>
              <a:rPr lang="it-IT" sz="1700" kern="0" err="1">
                <a:solidFill>
                  <a:srgbClr val="000000"/>
                </a:solidFill>
                <a:latin typeface="Raleway"/>
                <a:sym typeface="Helvetica Neue"/>
              </a:rPr>
              <a:t>Revisit</a:t>
            </a:r>
            <a:r>
              <a:rPr lang="it-IT" sz="1700" kern="0">
                <a:solidFill>
                  <a:srgbClr val="000000"/>
                </a:solidFill>
                <a:latin typeface="Raleway"/>
                <a:sym typeface="Helvetica Neue"/>
              </a:rPr>
              <a:t> the planning of </a:t>
            </a:r>
            <a:r>
              <a:rPr lang="it-IT" sz="1700" kern="0" err="1">
                <a:solidFill>
                  <a:srgbClr val="000000"/>
                </a:solidFill>
                <a:latin typeface="Raleway"/>
                <a:sym typeface="Helvetica Neue"/>
              </a:rPr>
              <a:t>interventions</a:t>
            </a:r>
            <a:r>
              <a:rPr lang="it-IT" sz="1700" kern="0">
                <a:solidFill>
                  <a:srgbClr val="000000"/>
                </a:solidFill>
                <a:latin typeface="Raleway"/>
                <a:sym typeface="Helvetica Neue"/>
              </a:rPr>
              <a:t> in the </a:t>
            </a:r>
            <a:r>
              <a:rPr lang="it-IT" sz="1700" kern="0" err="1">
                <a:solidFill>
                  <a:srgbClr val="000000"/>
                </a:solidFill>
                <a:latin typeface="Raleway"/>
                <a:sym typeface="Helvetica Neue"/>
              </a:rPr>
              <a:t>logic</a:t>
            </a:r>
            <a:r>
              <a:rPr lang="it-IT" sz="1700" kern="0">
                <a:solidFill>
                  <a:srgbClr val="000000"/>
                </a:solidFill>
                <a:latin typeface="Raleway"/>
                <a:sym typeface="Helvetica Neue"/>
              </a:rPr>
              <a:t> of </a:t>
            </a:r>
            <a:r>
              <a:rPr lang="it-IT" sz="1700" b="1" kern="0" err="1">
                <a:solidFill>
                  <a:srgbClr val="000000"/>
                </a:solidFill>
                <a:latin typeface="Raleway"/>
                <a:sym typeface="Helvetica Neue"/>
              </a:rPr>
              <a:t>minimizing</a:t>
            </a:r>
            <a:r>
              <a:rPr lang="it-IT" sz="1700" b="1" kern="0">
                <a:solidFill>
                  <a:srgbClr val="000000"/>
                </a:solidFill>
                <a:latin typeface="Raleway"/>
                <a:sym typeface="Helvetica Neue"/>
              </a:rPr>
              <a:t> of </a:t>
            </a:r>
            <a:r>
              <a:rPr lang="it-IT" sz="1700" b="1" kern="0" err="1">
                <a:solidFill>
                  <a:srgbClr val="000000"/>
                </a:solidFill>
                <a:latin typeface="Raleway"/>
                <a:sym typeface="Helvetica Neue"/>
              </a:rPr>
              <a:t>residual</a:t>
            </a:r>
            <a:r>
              <a:rPr lang="it-IT" sz="1700" b="1" kern="0">
                <a:solidFill>
                  <a:srgbClr val="000000"/>
                </a:solidFill>
                <a:latin typeface="Raleway"/>
                <a:sym typeface="Helvetica Neue"/>
              </a:rPr>
              <a:t> risks</a:t>
            </a:r>
          </a:p>
          <a:p>
            <a:pPr marL="228600" indent="-228600" algn="just" defTabSz="1219169" hangingPunct="0">
              <a:lnSpc>
                <a:spcPct val="107000"/>
              </a:lnSpc>
              <a:spcAft>
                <a:spcPts val="400"/>
              </a:spcAft>
              <a:buFont typeface="Arial" panose="020B0604020202020204" pitchFamily="34" charset="0"/>
              <a:buChar char="•"/>
            </a:pPr>
            <a:r>
              <a:rPr lang="it-IT" sz="1700" b="1" kern="0">
                <a:solidFill>
                  <a:srgbClr val="000000"/>
                </a:solidFill>
                <a:latin typeface="Raleway"/>
                <a:sym typeface="Helvetica Neue"/>
              </a:rPr>
              <a:t>Use </a:t>
            </a:r>
            <a:r>
              <a:rPr lang="it-IT" sz="1700" b="1" kern="0" err="1">
                <a:solidFill>
                  <a:srgbClr val="000000"/>
                </a:solidFill>
                <a:latin typeface="Raleway"/>
                <a:sym typeface="Helvetica Neue"/>
              </a:rPr>
              <a:t>controlled</a:t>
            </a:r>
            <a:r>
              <a:rPr lang="it-IT" sz="1700" b="1" kern="0">
                <a:solidFill>
                  <a:srgbClr val="000000"/>
                </a:solidFill>
                <a:latin typeface="Raleway"/>
                <a:sym typeface="Helvetica Neue"/>
              </a:rPr>
              <a:t> </a:t>
            </a:r>
            <a:r>
              <a:rPr lang="it-IT" sz="1700" b="1" kern="0" err="1">
                <a:solidFill>
                  <a:srgbClr val="000000"/>
                </a:solidFill>
                <a:latin typeface="Raleway"/>
                <a:sym typeface="Helvetica Neue"/>
              </a:rPr>
              <a:t>flooding</a:t>
            </a:r>
            <a:r>
              <a:rPr lang="it-IT" sz="1700" b="1" kern="0">
                <a:solidFill>
                  <a:srgbClr val="000000"/>
                </a:solidFill>
                <a:latin typeface="Raleway"/>
                <a:sym typeface="Helvetica Neue"/>
              </a:rPr>
              <a:t> </a:t>
            </a:r>
            <a:r>
              <a:rPr lang="it-IT" sz="1700" kern="0">
                <a:solidFill>
                  <a:srgbClr val="000000"/>
                </a:solidFill>
                <a:latin typeface="Raleway"/>
                <a:sym typeface="Helvetica Neue"/>
              </a:rPr>
              <a:t>of </a:t>
            </a:r>
            <a:r>
              <a:rPr lang="it-IT" sz="1700" kern="0" err="1">
                <a:solidFill>
                  <a:srgbClr val="000000"/>
                </a:solidFill>
                <a:latin typeface="Raleway"/>
                <a:sym typeface="Helvetica Neue"/>
              </a:rPr>
              <a:t>specific</a:t>
            </a:r>
            <a:r>
              <a:rPr lang="it-IT" sz="1700" kern="0">
                <a:solidFill>
                  <a:srgbClr val="000000"/>
                </a:solidFill>
                <a:latin typeface="Raleway"/>
                <a:sym typeface="Helvetica Neue"/>
              </a:rPr>
              <a:t> </a:t>
            </a:r>
            <a:r>
              <a:rPr lang="it-IT" sz="1700" kern="0" err="1">
                <a:solidFill>
                  <a:srgbClr val="000000"/>
                </a:solidFill>
                <a:latin typeface="Raleway"/>
                <a:sym typeface="Helvetica Neue"/>
              </a:rPr>
              <a:t>portions</a:t>
            </a:r>
            <a:r>
              <a:rPr lang="it-IT" sz="1700" kern="0">
                <a:solidFill>
                  <a:srgbClr val="000000"/>
                </a:solidFill>
                <a:latin typeface="Raleway"/>
                <a:sym typeface="Helvetica Neue"/>
              </a:rPr>
              <a:t> of </a:t>
            </a:r>
            <a:r>
              <a:rPr lang="it-IT" sz="1700" kern="0" err="1">
                <a:solidFill>
                  <a:srgbClr val="000000"/>
                </a:solidFill>
                <a:latin typeface="Raleway"/>
                <a:sym typeface="Helvetica Neue"/>
              </a:rPr>
              <a:t>territory</a:t>
            </a:r>
            <a:r>
              <a:rPr lang="it-IT" sz="1700" kern="0">
                <a:solidFill>
                  <a:srgbClr val="000000"/>
                </a:solidFill>
                <a:latin typeface="Raleway"/>
                <a:sym typeface="Helvetica Neue"/>
              </a:rPr>
              <a:t>, of </a:t>
            </a:r>
            <a:r>
              <a:rPr lang="it-IT" sz="1700" kern="0" err="1">
                <a:solidFill>
                  <a:srgbClr val="000000"/>
                </a:solidFill>
                <a:latin typeface="Raleway"/>
                <a:sym typeface="Helvetica Neue"/>
              </a:rPr>
              <a:t>lesser</a:t>
            </a:r>
            <a:r>
              <a:rPr lang="it-IT" sz="1700" kern="0">
                <a:solidFill>
                  <a:srgbClr val="000000"/>
                </a:solidFill>
                <a:latin typeface="Raleway"/>
                <a:sym typeface="Helvetica Neue"/>
              </a:rPr>
              <a:t> </a:t>
            </a:r>
            <a:r>
              <a:rPr lang="it-IT" sz="1700" kern="0" err="1">
                <a:solidFill>
                  <a:srgbClr val="000000"/>
                </a:solidFill>
                <a:latin typeface="Raleway"/>
                <a:sym typeface="Helvetica Neue"/>
              </a:rPr>
              <a:t>value</a:t>
            </a:r>
            <a:r>
              <a:rPr lang="it-IT" sz="1700" kern="0">
                <a:solidFill>
                  <a:srgbClr val="000000"/>
                </a:solidFill>
                <a:latin typeface="Raleway"/>
                <a:sym typeface="Helvetica Neue"/>
              </a:rPr>
              <a:t> </a:t>
            </a:r>
            <a:r>
              <a:rPr lang="it-IT" sz="1700" kern="0" err="1">
                <a:solidFill>
                  <a:srgbClr val="000000"/>
                </a:solidFill>
                <a:latin typeface="Raleway"/>
                <a:sym typeface="Helvetica Neue"/>
              </a:rPr>
              <a:t>than</a:t>
            </a:r>
            <a:r>
              <a:rPr lang="it-IT" sz="1700" kern="0">
                <a:solidFill>
                  <a:srgbClr val="000000"/>
                </a:solidFill>
                <a:latin typeface="Raleway"/>
                <a:sym typeface="Helvetica Neue"/>
              </a:rPr>
              <a:t> </a:t>
            </a:r>
            <a:r>
              <a:rPr lang="it-IT" sz="1700" kern="0" err="1">
                <a:solidFill>
                  <a:srgbClr val="000000"/>
                </a:solidFill>
                <a:latin typeface="Raleway"/>
                <a:sym typeface="Helvetica Neue"/>
              </a:rPr>
              <a:t>other</a:t>
            </a:r>
            <a:r>
              <a:rPr lang="it-IT" sz="1700" kern="0">
                <a:solidFill>
                  <a:srgbClr val="000000"/>
                </a:solidFill>
                <a:latin typeface="Raleway"/>
                <a:sym typeface="Helvetica Neue"/>
              </a:rPr>
              <a:t> </a:t>
            </a:r>
            <a:r>
              <a:rPr lang="it-IT" sz="1700" kern="0" err="1">
                <a:solidFill>
                  <a:srgbClr val="000000"/>
                </a:solidFill>
                <a:latin typeface="Raleway"/>
                <a:sym typeface="Helvetica Neue"/>
              </a:rPr>
              <a:t>areas</a:t>
            </a:r>
            <a:r>
              <a:rPr lang="it-IT" sz="1700" kern="0">
                <a:solidFill>
                  <a:srgbClr val="000000"/>
                </a:solidFill>
                <a:latin typeface="Raleway"/>
                <a:sym typeface="Helvetica Neue"/>
              </a:rPr>
              <a:t> </a:t>
            </a:r>
            <a:r>
              <a:rPr lang="it-IT" sz="1700" kern="0" err="1">
                <a:solidFill>
                  <a:srgbClr val="000000"/>
                </a:solidFill>
                <a:latin typeface="Raleway"/>
                <a:sym typeface="Helvetica Neue"/>
              </a:rPr>
              <a:t>affected</a:t>
            </a:r>
            <a:r>
              <a:rPr lang="it-IT" sz="1700" kern="0">
                <a:solidFill>
                  <a:srgbClr val="000000"/>
                </a:solidFill>
                <a:latin typeface="Raleway"/>
                <a:sym typeface="Helvetica Neue"/>
              </a:rPr>
              <a:t> by </a:t>
            </a:r>
            <a:r>
              <a:rPr lang="it-IT" sz="1700" kern="0" err="1">
                <a:solidFill>
                  <a:srgbClr val="000000"/>
                </a:solidFill>
                <a:latin typeface="Raleway"/>
                <a:sym typeface="Helvetica Neue"/>
              </a:rPr>
              <a:t>greater</a:t>
            </a:r>
            <a:r>
              <a:rPr lang="it-IT" sz="1700" kern="0">
                <a:solidFill>
                  <a:srgbClr val="000000"/>
                </a:solidFill>
                <a:latin typeface="Raleway"/>
                <a:sym typeface="Helvetica Neue"/>
              </a:rPr>
              <a:t> </a:t>
            </a:r>
            <a:r>
              <a:rPr lang="it-IT" sz="1700" kern="0" err="1">
                <a:solidFill>
                  <a:srgbClr val="000000"/>
                </a:solidFill>
                <a:latin typeface="Raleway"/>
                <a:sym typeface="Helvetica Neue"/>
              </a:rPr>
              <a:t>exposure</a:t>
            </a:r>
            <a:r>
              <a:rPr lang="it-IT" sz="1700" kern="0">
                <a:solidFill>
                  <a:srgbClr val="000000"/>
                </a:solidFill>
                <a:latin typeface="Raleway"/>
                <a:sym typeface="Helvetica Neue"/>
              </a:rPr>
              <a:t> in </a:t>
            </a:r>
            <a:r>
              <a:rPr lang="it-IT" sz="1700" kern="0" err="1">
                <a:solidFill>
                  <a:srgbClr val="000000"/>
                </a:solidFill>
                <a:latin typeface="Raleway"/>
                <a:sym typeface="Helvetica Neue"/>
              </a:rPr>
              <a:t>terms</a:t>
            </a:r>
            <a:r>
              <a:rPr lang="it-IT" sz="1700" kern="0">
                <a:solidFill>
                  <a:srgbClr val="000000"/>
                </a:solidFill>
                <a:latin typeface="Raleway"/>
                <a:sym typeface="Helvetica Neue"/>
              </a:rPr>
              <a:t> of </a:t>
            </a:r>
            <a:r>
              <a:rPr lang="it-IT" sz="1700" kern="0" err="1">
                <a:solidFill>
                  <a:srgbClr val="000000"/>
                </a:solidFill>
                <a:latin typeface="Raleway"/>
                <a:sym typeface="Helvetica Neue"/>
              </a:rPr>
              <a:t>settled</a:t>
            </a:r>
            <a:r>
              <a:rPr lang="it-IT" sz="1700" kern="0">
                <a:solidFill>
                  <a:srgbClr val="000000"/>
                </a:solidFill>
                <a:latin typeface="Raleway"/>
                <a:sym typeface="Helvetica Neue"/>
              </a:rPr>
              <a:t> assets and </a:t>
            </a:r>
            <a:r>
              <a:rPr lang="it-IT" sz="1700" kern="0" err="1">
                <a:solidFill>
                  <a:srgbClr val="000000"/>
                </a:solidFill>
                <a:latin typeface="Raleway"/>
                <a:sym typeface="Helvetica Neue"/>
              </a:rPr>
              <a:t>values</a:t>
            </a:r>
            <a:r>
              <a:rPr lang="it-IT" sz="1700" kern="0">
                <a:solidFill>
                  <a:srgbClr val="000000"/>
                </a:solidFill>
                <a:latin typeface="Raleway"/>
                <a:sym typeface="Helvetica Neue"/>
              </a:rPr>
              <a:t>, </a:t>
            </a:r>
            <a:r>
              <a:rPr lang="it-IT" sz="1700" kern="0" err="1">
                <a:solidFill>
                  <a:srgbClr val="000000"/>
                </a:solidFill>
                <a:latin typeface="Raleway"/>
                <a:sym typeface="Helvetica Neue"/>
              </a:rPr>
              <a:t>external</a:t>
            </a:r>
            <a:r>
              <a:rPr lang="it-IT" sz="1700" kern="0">
                <a:solidFill>
                  <a:srgbClr val="000000"/>
                </a:solidFill>
                <a:latin typeface="Raleway"/>
                <a:sym typeface="Helvetica Neue"/>
              </a:rPr>
              <a:t> to the </a:t>
            </a:r>
            <a:r>
              <a:rPr lang="it-IT" sz="1700" kern="0" err="1">
                <a:solidFill>
                  <a:srgbClr val="000000"/>
                </a:solidFill>
                <a:latin typeface="Raleway"/>
                <a:sym typeface="Helvetica Neue"/>
              </a:rPr>
              <a:t>current</a:t>
            </a:r>
            <a:r>
              <a:rPr lang="it-IT" sz="1700" kern="0">
                <a:solidFill>
                  <a:srgbClr val="000000"/>
                </a:solidFill>
                <a:latin typeface="Raleway"/>
                <a:sym typeface="Helvetica Neue"/>
              </a:rPr>
              <a:t> </a:t>
            </a:r>
            <a:r>
              <a:rPr lang="it-IT" sz="1700" kern="0" err="1">
                <a:solidFill>
                  <a:srgbClr val="000000"/>
                </a:solidFill>
                <a:latin typeface="Raleway"/>
                <a:sym typeface="Helvetica Neue"/>
              </a:rPr>
              <a:t>defensive</a:t>
            </a:r>
            <a:r>
              <a:rPr lang="it-IT" sz="1700" kern="0">
                <a:solidFill>
                  <a:srgbClr val="000000"/>
                </a:solidFill>
                <a:latin typeface="Raleway"/>
                <a:sym typeface="Helvetica Neue"/>
              </a:rPr>
              <a:t> system</a:t>
            </a:r>
          </a:p>
          <a:p>
            <a:pPr marL="228600" indent="-228600" algn="just" defTabSz="1219169" hangingPunct="0">
              <a:lnSpc>
                <a:spcPct val="107000"/>
              </a:lnSpc>
              <a:spcAft>
                <a:spcPts val="400"/>
              </a:spcAft>
              <a:buFont typeface="Arial" panose="020B0604020202020204" pitchFamily="34" charset="0"/>
              <a:buChar char="•"/>
            </a:pPr>
            <a:r>
              <a:rPr lang="it-IT" sz="1700" kern="0" err="1">
                <a:solidFill>
                  <a:srgbClr val="000000"/>
                </a:solidFill>
                <a:latin typeface="Raleway"/>
                <a:sym typeface="Helvetica Neue"/>
              </a:rPr>
              <a:t>Fully</a:t>
            </a:r>
            <a:r>
              <a:rPr lang="it-IT" sz="1700" kern="0">
                <a:solidFill>
                  <a:srgbClr val="000000"/>
                </a:solidFill>
                <a:latin typeface="Raleway"/>
                <a:sym typeface="Helvetica Neue"/>
              </a:rPr>
              <a:t> </a:t>
            </a:r>
            <a:r>
              <a:rPr lang="it-IT" sz="1700" kern="0" err="1">
                <a:solidFill>
                  <a:srgbClr val="000000"/>
                </a:solidFill>
                <a:latin typeface="Raleway"/>
                <a:sym typeface="Helvetica Neue"/>
              </a:rPr>
              <a:t>implement</a:t>
            </a:r>
            <a:r>
              <a:rPr lang="it-IT" sz="1700" kern="0">
                <a:solidFill>
                  <a:srgbClr val="000000"/>
                </a:solidFill>
                <a:latin typeface="Raleway"/>
                <a:sym typeface="Helvetica Neue"/>
              </a:rPr>
              <a:t> the </a:t>
            </a:r>
            <a:r>
              <a:rPr lang="it-IT" sz="1700" kern="0" err="1">
                <a:solidFill>
                  <a:srgbClr val="000000"/>
                </a:solidFill>
                <a:latin typeface="Raleway"/>
                <a:sym typeface="Helvetica Neue"/>
              </a:rPr>
              <a:t>regional</a:t>
            </a:r>
            <a:r>
              <a:rPr lang="it-IT" sz="1700" kern="0">
                <a:solidFill>
                  <a:srgbClr val="000000"/>
                </a:solidFill>
                <a:latin typeface="Raleway"/>
                <a:sym typeface="Helvetica Neue"/>
              </a:rPr>
              <a:t> </a:t>
            </a:r>
            <a:r>
              <a:rPr lang="it-IT" sz="1700" kern="0" err="1">
                <a:solidFill>
                  <a:srgbClr val="000000"/>
                </a:solidFill>
                <a:latin typeface="Raleway"/>
                <a:sym typeface="Helvetica Neue"/>
              </a:rPr>
              <a:t>urban</a:t>
            </a:r>
            <a:r>
              <a:rPr lang="it-IT" sz="1700" kern="0">
                <a:solidFill>
                  <a:srgbClr val="000000"/>
                </a:solidFill>
                <a:latin typeface="Raleway"/>
                <a:sym typeface="Helvetica Neue"/>
              </a:rPr>
              <a:t> planning </a:t>
            </a:r>
            <a:r>
              <a:rPr lang="it-IT" sz="1700" kern="0" err="1">
                <a:solidFill>
                  <a:srgbClr val="000000"/>
                </a:solidFill>
                <a:latin typeface="Raleway"/>
                <a:sym typeface="Helvetica Neue"/>
              </a:rPr>
              <a:t>law</a:t>
            </a:r>
            <a:r>
              <a:rPr lang="it-IT" sz="1700" kern="0">
                <a:solidFill>
                  <a:srgbClr val="000000"/>
                </a:solidFill>
                <a:latin typeface="Raleway"/>
                <a:sym typeface="Helvetica Neue"/>
              </a:rPr>
              <a:t> in </a:t>
            </a:r>
            <a:r>
              <a:rPr lang="it-IT" sz="1700" kern="0" err="1">
                <a:solidFill>
                  <a:srgbClr val="000000"/>
                </a:solidFill>
                <a:latin typeface="Raleway"/>
                <a:sym typeface="Helvetica Neue"/>
              </a:rPr>
              <a:t>urban</a:t>
            </a:r>
            <a:r>
              <a:rPr lang="it-IT" sz="1700" kern="0">
                <a:solidFill>
                  <a:srgbClr val="000000"/>
                </a:solidFill>
                <a:latin typeface="Raleway"/>
                <a:sym typeface="Helvetica Neue"/>
              </a:rPr>
              <a:t> </a:t>
            </a:r>
            <a:r>
              <a:rPr lang="it-IT" sz="1700" kern="0" err="1">
                <a:solidFill>
                  <a:srgbClr val="000000"/>
                </a:solidFill>
                <a:latin typeface="Raleway"/>
                <a:sym typeface="Helvetica Neue"/>
              </a:rPr>
              <a:t>regeneration</a:t>
            </a:r>
            <a:r>
              <a:rPr lang="it-IT" sz="1700" kern="0">
                <a:solidFill>
                  <a:srgbClr val="000000"/>
                </a:solidFill>
                <a:latin typeface="Raleway"/>
                <a:sym typeface="Helvetica Neue"/>
              </a:rPr>
              <a:t> and in the </a:t>
            </a:r>
            <a:r>
              <a:rPr lang="it-IT" sz="1700" kern="0" err="1">
                <a:solidFill>
                  <a:srgbClr val="000000"/>
                </a:solidFill>
                <a:latin typeface="Raleway"/>
                <a:sym typeface="Helvetica Neue"/>
              </a:rPr>
              <a:t>protection</a:t>
            </a:r>
            <a:r>
              <a:rPr lang="it-IT" sz="1700" kern="0">
                <a:solidFill>
                  <a:srgbClr val="000000"/>
                </a:solidFill>
                <a:latin typeface="Raleway"/>
                <a:sym typeface="Helvetica Neue"/>
              </a:rPr>
              <a:t> of </a:t>
            </a:r>
            <a:r>
              <a:rPr lang="it-IT" sz="1700" kern="0" err="1">
                <a:solidFill>
                  <a:srgbClr val="000000"/>
                </a:solidFill>
                <a:latin typeface="Raleway"/>
                <a:sym typeface="Helvetica Neue"/>
              </a:rPr>
              <a:t>areas</a:t>
            </a:r>
            <a:r>
              <a:rPr lang="it-IT" sz="1700" kern="0">
                <a:solidFill>
                  <a:srgbClr val="000000"/>
                </a:solidFill>
                <a:latin typeface="Raleway"/>
                <a:sym typeface="Helvetica Neue"/>
              </a:rPr>
              <a:t> </a:t>
            </a:r>
            <a:r>
              <a:rPr lang="it-IT" sz="1700" kern="0" err="1">
                <a:solidFill>
                  <a:srgbClr val="000000"/>
                </a:solidFill>
                <a:latin typeface="Raleway"/>
                <a:sym typeface="Helvetica Neue"/>
              </a:rPr>
              <a:t>susceptible</a:t>
            </a:r>
            <a:r>
              <a:rPr lang="it-IT" sz="1700" kern="0">
                <a:solidFill>
                  <a:srgbClr val="000000"/>
                </a:solidFill>
                <a:latin typeface="Raleway"/>
                <a:sym typeface="Helvetica Neue"/>
              </a:rPr>
              <a:t> to be </a:t>
            </a:r>
            <a:r>
              <a:rPr lang="it-IT" sz="1700" kern="0" err="1">
                <a:solidFill>
                  <a:srgbClr val="000000"/>
                </a:solidFill>
                <a:latin typeface="Raleway"/>
                <a:sym typeface="Helvetica Neue"/>
              </a:rPr>
              <a:t>flooded</a:t>
            </a:r>
            <a:r>
              <a:rPr lang="it-IT" sz="1700" kern="0">
                <a:solidFill>
                  <a:srgbClr val="000000"/>
                </a:solidFill>
                <a:latin typeface="Raleway"/>
                <a:sym typeface="Helvetica Neue"/>
              </a:rPr>
              <a:t> or </a:t>
            </a:r>
            <a:r>
              <a:rPr lang="it-IT" sz="1700" kern="0" err="1">
                <a:solidFill>
                  <a:srgbClr val="000000"/>
                </a:solidFill>
                <a:latin typeface="Raleway"/>
                <a:sym typeface="Helvetica Neue"/>
              </a:rPr>
              <a:t>at</a:t>
            </a:r>
            <a:r>
              <a:rPr lang="it-IT" sz="1700" kern="0">
                <a:solidFill>
                  <a:srgbClr val="000000"/>
                </a:solidFill>
                <a:latin typeface="Raleway"/>
                <a:sym typeface="Helvetica Neue"/>
              </a:rPr>
              <a:t> risk of </a:t>
            </a:r>
            <a:r>
              <a:rPr lang="it-IT" sz="1700" kern="0" err="1">
                <a:solidFill>
                  <a:srgbClr val="000000"/>
                </a:solidFill>
                <a:latin typeface="Raleway"/>
                <a:sym typeface="Helvetica Neue"/>
              </a:rPr>
              <a:t>instability</a:t>
            </a:r>
            <a:endParaRPr lang="it-IT" sz="1700" kern="0">
              <a:solidFill>
                <a:srgbClr val="000000"/>
              </a:solidFill>
              <a:latin typeface="Raleway"/>
              <a:sym typeface="Helvetica Neue"/>
            </a:endParaRPr>
          </a:p>
        </p:txBody>
      </p:sp>
      <p:sp>
        <p:nvSpPr>
          <p:cNvPr id="164" name="Titolo capitolo">
            <a:extLst>
              <a:ext uri="{FF2B5EF4-FFF2-40B4-BE49-F238E27FC236}">
                <a16:creationId xmlns:a16="http://schemas.microsoft.com/office/drawing/2014/main" id="{63E5D5CF-E3CC-EC79-9CF5-E2D5E1C555A0}"/>
              </a:ext>
            </a:extLst>
          </p:cNvPr>
          <p:cNvSpPr txBox="1"/>
          <p:nvPr/>
        </p:nvSpPr>
        <p:spPr>
          <a:xfrm>
            <a:off x="2113472" y="250089"/>
            <a:ext cx="10648505" cy="6052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defRPr sz="7700" b="1">
                <a:solidFill>
                  <a:srgbClr val="64AD85"/>
                </a:solidFill>
                <a:latin typeface="Raleway"/>
                <a:ea typeface="Raleway"/>
                <a:cs typeface="Raleway"/>
                <a:sym typeface="Raleway"/>
              </a:defRPr>
            </a:lvl1pPr>
          </a:lstStyle>
          <a:p>
            <a:pPr defTabSz="1219169" hangingPunct="0"/>
            <a:r>
              <a:rPr lang="en-US" sz="3600" kern="0"/>
              <a:t>Building back: a paradigm shift needed</a:t>
            </a:r>
          </a:p>
        </p:txBody>
      </p:sp>
      <p:pic>
        <p:nvPicPr>
          <p:cNvPr id="166" name="Immagine" descr="Immagine">
            <a:extLst>
              <a:ext uri="{FF2B5EF4-FFF2-40B4-BE49-F238E27FC236}">
                <a16:creationId xmlns:a16="http://schemas.microsoft.com/office/drawing/2014/main" id="{73299F6B-E9C7-8FA6-BC5B-9964E159F7A4}"/>
              </a:ext>
            </a:extLst>
          </p:cNvPr>
          <p:cNvPicPr>
            <a:picLocks noChangeAspect="1"/>
          </p:cNvPicPr>
          <p:nvPr/>
        </p:nvPicPr>
        <p:blipFill>
          <a:blip r:embed="rId3"/>
          <a:stretch>
            <a:fillRect/>
          </a:stretch>
        </p:blipFill>
        <p:spPr>
          <a:xfrm>
            <a:off x="0" y="0"/>
            <a:ext cx="1776351" cy="713450"/>
          </a:xfrm>
          <a:prstGeom prst="rect">
            <a:avLst/>
          </a:prstGeom>
          <a:ln w="12700">
            <a:miter lim="400000"/>
          </a:ln>
        </p:spPr>
      </p:pic>
      <p:pic>
        <p:nvPicPr>
          <p:cNvPr id="167" name="Immagine" descr="Immagine">
            <a:extLst>
              <a:ext uri="{FF2B5EF4-FFF2-40B4-BE49-F238E27FC236}">
                <a16:creationId xmlns:a16="http://schemas.microsoft.com/office/drawing/2014/main" id="{CDCCBBEE-4E68-10F7-D762-7E53E68F5753}"/>
              </a:ext>
            </a:extLst>
          </p:cNvPr>
          <p:cNvPicPr>
            <a:picLocks noChangeAspect="1"/>
          </p:cNvPicPr>
          <p:nvPr/>
        </p:nvPicPr>
        <p:blipFill>
          <a:blip r:embed="rId4"/>
          <a:stretch>
            <a:fillRect/>
          </a:stretch>
        </p:blipFill>
        <p:spPr>
          <a:xfrm>
            <a:off x="9039115" y="6413074"/>
            <a:ext cx="3152886" cy="444927"/>
          </a:xfrm>
          <a:prstGeom prst="rect">
            <a:avLst/>
          </a:prstGeom>
          <a:ln w="12700">
            <a:miter lim="400000"/>
          </a:ln>
        </p:spPr>
      </p:pic>
    </p:spTree>
    <p:custDataLst>
      <p:tags r:id="rId1"/>
    </p:custDataLst>
    <p:extLst>
      <p:ext uri="{BB962C8B-B14F-4D97-AF65-F5344CB8AC3E}">
        <p14:creationId xmlns:p14="http://schemas.microsoft.com/office/powerpoint/2010/main" val="170311332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71C31-B524-E47B-CB23-12B655ED33DA}"/>
            </a:ext>
          </a:extLst>
        </p:cNvPr>
        <p:cNvGrpSpPr/>
        <p:nvPr/>
      </p:nvGrpSpPr>
      <p:grpSpPr>
        <a:xfrm>
          <a:off x="0" y="0"/>
          <a:ext cx="0" cy="0"/>
          <a:chOff x="0" y="0"/>
          <a:chExt cx="0" cy="0"/>
        </a:xfrm>
      </p:grpSpPr>
      <p:pic>
        <p:nvPicPr>
          <p:cNvPr id="176" name="Immagine" descr="Immagine">
            <a:extLst>
              <a:ext uri="{FF2B5EF4-FFF2-40B4-BE49-F238E27FC236}">
                <a16:creationId xmlns:a16="http://schemas.microsoft.com/office/drawing/2014/main" id="{E9681172-369C-FDB9-39A9-CB9215523F0F}"/>
              </a:ext>
            </a:extLst>
          </p:cNvPr>
          <p:cNvPicPr>
            <a:picLocks noChangeAspect="1"/>
          </p:cNvPicPr>
          <p:nvPr/>
        </p:nvPicPr>
        <p:blipFill>
          <a:blip r:embed="rId4"/>
          <a:stretch>
            <a:fillRect/>
          </a:stretch>
        </p:blipFill>
        <p:spPr>
          <a:xfrm>
            <a:off x="0" y="0"/>
            <a:ext cx="1776351" cy="713450"/>
          </a:xfrm>
          <a:prstGeom prst="rect">
            <a:avLst/>
          </a:prstGeom>
          <a:ln w="12700">
            <a:miter lim="400000"/>
          </a:ln>
        </p:spPr>
      </p:pic>
      <p:pic>
        <p:nvPicPr>
          <p:cNvPr id="177" name="Immagine" descr="Immagine">
            <a:extLst>
              <a:ext uri="{FF2B5EF4-FFF2-40B4-BE49-F238E27FC236}">
                <a16:creationId xmlns:a16="http://schemas.microsoft.com/office/drawing/2014/main" id="{7C1FDC41-0D45-B27A-0817-30F1F5C4FCB3}"/>
              </a:ext>
            </a:extLst>
          </p:cNvPr>
          <p:cNvPicPr>
            <a:picLocks noChangeAspect="1"/>
          </p:cNvPicPr>
          <p:nvPr/>
        </p:nvPicPr>
        <p:blipFill>
          <a:blip r:embed="rId5"/>
          <a:stretch>
            <a:fillRect/>
          </a:stretch>
        </p:blipFill>
        <p:spPr>
          <a:xfrm>
            <a:off x="9039115" y="6413074"/>
            <a:ext cx="3152886" cy="444927"/>
          </a:xfrm>
          <a:prstGeom prst="rect">
            <a:avLst/>
          </a:prstGeom>
          <a:ln w="12700">
            <a:miter lim="400000"/>
          </a:ln>
        </p:spPr>
      </p:pic>
      <p:sp>
        <p:nvSpPr>
          <p:cNvPr id="8" name="Google Shape;132;p14">
            <a:extLst>
              <a:ext uri="{FF2B5EF4-FFF2-40B4-BE49-F238E27FC236}">
                <a16:creationId xmlns:a16="http://schemas.microsoft.com/office/drawing/2014/main" id="{C37448CF-397C-8E13-B409-B5A4B81689CF}"/>
              </a:ext>
            </a:extLst>
          </p:cNvPr>
          <p:cNvSpPr txBox="1"/>
          <p:nvPr/>
        </p:nvSpPr>
        <p:spPr>
          <a:xfrm>
            <a:off x="110414" y="992379"/>
            <a:ext cx="11103600" cy="763600"/>
          </a:xfrm>
          <a:prstGeom prst="rect">
            <a:avLst/>
          </a:prstGeom>
          <a:noFill/>
          <a:ln>
            <a:noFill/>
          </a:ln>
        </p:spPr>
        <p:txBody>
          <a:bodyPr spcFirstLastPara="1" wrap="square" lIns="121900" tIns="121900" rIns="121900" bIns="121900" anchor="t" anchorCtr="0">
            <a:normAutofit fontScale="40000" lnSpcReduction="20000"/>
          </a:bodyPr>
          <a:lstStyle/>
          <a:p>
            <a:pPr algn="ctr" defTabSz="1219169" hangingPunct="0"/>
            <a:r>
              <a:rPr lang="en-US" sz="2400" kern="0">
                <a:solidFill>
                  <a:srgbClr val="5E5E5E"/>
                </a:solidFill>
                <a:latin typeface="Aptos" panose="020B0004020202020204" pitchFamily="34" charset="0"/>
                <a:ea typeface="Aptos" panose="020B0004020202020204" pitchFamily="34" charset="0"/>
                <a:cs typeface="Times New Roman" panose="02020603050405020304" pitchFamily="18" charset="0"/>
                <a:sym typeface="Helvetica Neue"/>
              </a:rPr>
              <a:t> </a:t>
            </a:r>
            <a:endParaRPr lang="it-IT" sz="2400" kern="0">
              <a:solidFill>
                <a:srgbClr val="5E5E5E"/>
              </a:solidFill>
              <a:latin typeface="Aptos" panose="020B0004020202020204" pitchFamily="34" charset="0"/>
              <a:ea typeface="Aptos" panose="020B0004020202020204" pitchFamily="34" charset="0"/>
              <a:cs typeface="Aptos" panose="020B0004020202020204" pitchFamily="34" charset="0"/>
              <a:sym typeface="Helvetica Neue"/>
            </a:endParaRPr>
          </a:p>
          <a:p>
            <a:pPr defTabSz="1219169" hangingPunct="0">
              <a:lnSpc>
                <a:spcPct val="120000"/>
              </a:lnSpc>
              <a:buSzPts val="4200"/>
            </a:pPr>
            <a:r>
              <a:rPr lang="it" sz="6150" b="1" kern="0">
                <a:solidFill>
                  <a:srgbClr val="64AD85"/>
                </a:solidFill>
                <a:latin typeface="Raleway"/>
                <a:sym typeface="Arial"/>
              </a:rPr>
              <a:t>Some figures</a:t>
            </a:r>
            <a:endParaRPr sz="6150" b="1" kern="0">
              <a:solidFill>
                <a:srgbClr val="64AD85"/>
              </a:solidFill>
              <a:latin typeface="Raleway"/>
              <a:sym typeface="Roboto"/>
            </a:endParaRPr>
          </a:p>
        </p:txBody>
      </p:sp>
      <p:sp>
        <p:nvSpPr>
          <p:cNvPr id="11" name="Google Shape;134;p14">
            <a:extLst>
              <a:ext uri="{FF2B5EF4-FFF2-40B4-BE49-F238E27FC236}">
                <a16:creationId xmlns:a16="http://schemas.microsoft.com/office/drawing/2014/main" id="{E17AD7F5-FA54-37E9-50A2-A091B796D812}"/>
              </a:ext>
            </a:extLst>
          </p:cNvPr>
          <p:cNvSpPr/>
          <p:nvPr/>
        </p:nvSpPr>
        <p:spPr>
          <a:xfrm>
            <a:off x="0" y="1851006"/>
            <a:ext cx="3257200" cy="850800"/>
          </a:xfrm>
          <a:prstGeom prst="homePlate">
            <a:avLst>
              <a:gd name="adj" fmla="val 50000"/>
            </a:avLst>
          </a:prstGeom>
          <a:solidFill>
            <a:srgbClr val="64AD85">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lgn="ctr" defTabSz="1219169" hangingPunct="0">
              <a:buClr>
                <a:srgbClr val="000000"/>
              </a:buClr>
              <a:buSzPts val="1400"/>
            </a:pPr>
            <a:r>
              <a:rPr lang="it" sz="2400" kern="0">
                <a:solidFill>
                  <a:srgbClr val="5E5E5E"/>
                </a:solidFill>
                <a:latin typeface="Overpass SemiBold"/>
                <a:ea typeface="Overpass SemiBold"/>
                <a:cs typeface="Overpass SemiBold"/>
                <a:sym typeface="Overpass SemiBold"/>
              </a:rPr>
              <a:t>43 partners</a:t>
            </a:r>
            <a:endParaRPr sz="2400" kern="0">
              <a:solidFill>
                <a:srgbClr val="5E5E5E"/>
              </a:solidFill>
              <a:latin typeface="Lato"/>
              <a:ea typeface="Lato"/>
              <a:cs typeface="Lato"/>
              <a:sym typeface="Lato"/>
            </a:endParaRPr>
          </a:p>
        </p:txBody>
      </p:sp>
      <p:sp>
        <p:nvSpPr>
          <p:cNvPr id="14" name="Google Shape;135;p14">
            <a:extLst>
              <a:ext uri="{FF2B5EF4-FFF2-40B4-BE49-F238E27FC236}">
                <a16:creationId xmlns:a16="http://schemas.microsoft.com/office/drawing/2014/main" id="{CDFFD252-A23E-0935-876F-671F96432415}"/>
              </a:ext>
            </a:extLst>
          </p:cNvPr>
          <p:cNvSpPr/>
          <p:nvPr/>
        </p:nvSpPr>
        <p:spPr>
          <a:xfrm>
            <a:off x="0" y="3190372"/>
            <a:ext cx="3257200" cy="850800"/>
          </a:xfrm>
          <a:prstGeom prst="homePlate">
            <a:avLst>
              <a:gd name="adj" fmla="val 50000"/>
            </a:avLst>
          </a:prstGeom>
          <a:solidFill>
            <a:srgbClr val="64AD85">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lgn="ctr" defTabSz="1219169" hangingPunct="0"/>
            <a:r>
              <a:rPr lang="it" sz="2400" kern="0">
                <a:solidFill>
                  <a:srgbClr val="5E5E5E"/>
                </a:solidFill>
                <a:latin typeface="Overpass SemiBold"/>
                <a:ea typeface="Overpass SemiBold"/>
                <a:cs typeface="Overpass SemiBold"/>
                <a:sym typeface="Overpass SemiBold"/>
              </a:rPr>
              <a:t>9 Countries</a:t>
            </a:r>
            <a:endParaRPr sz="2400" kern="0">
              <a:solidFill>
                <a:srgbClr val="5E5E5E"/>
              </a:solidFill>
              <a:latin typeface="Lato"/>
              <a:ea typeface="Lato"/>
              <a:cs typeface="Lato"/>
              <a:sym typeface="Lato"/>
            </a:endParaRPr>
          </a:p>
        </p:txBody>
      </p:sp>
      <p:sp>
        <p:nvSpPr>
          <p:cNvPr id="15" name="Google Shape;136;p14">
            <a:extLst>
              <a:ext uri="{FF2B5EF4-FFF2-40B4-BE49-F238E27FC236}">
                <a16:creationId xmlns:a16="http://schemas.microsoft.com/office/drawing/2014/main" id="{89AEC3AD-EB47-AEBD-8967-E47163EC9511}"/>
              </a:ext>
            </a:extLst>
          </p:cNvPr>
          <p:cNvSpPr/>
          <p:nvPr/>
        </p:nvSpPr>
        <p:spPr>
          <a:xfrm>
            <a:off x="0" y="4529739"/>
            <a:ext cx="3257200" cy="850800"/>
          </a:xfrm>
          <a:prstGeom prst="homePlate">
            <a:avLst>
              <a:gd name="adj" fmla="val 50000"/>
            </a:avLst>
          </a:prstGeom>
          <a:solidFill>
            <a:srgbClr val="64AD85">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lgn="ctr" defTabSz="1219169" hangingPunct="0">
              <a:buClr>
                <a:srgbClr val="000000"/>
              </a:buClr>
              <a:buSzPts val="1400"/>
            </a:pPr>
            <a:r>
              <a:rPr lang="it" sz="2400" kern="0">
                <a:solidFill>
                  <a:srgbClr val="5E5E5E"/>
                </a:solidFill>
                <a:latin typeface="Overpass SemiBold"/>
                <a:ea typeface="Overpass SemiBold"/>
                <a:cs typeface="Overpass SemiBold"/>
                <a:sym typeface="Overpass SemiBold"/>
              </a:rPr>
              <a:t>≅ 18,5M€ total value</a:t>
            </a:r>
            <a:endParaRPr sz="2400" kern="0">
              <a:solidFill>
                <a:srgbClr val="5E5E5E"/>
              </a:solidFill>
              <a:latin typeface="Lato"/>
              <a:ea typeface="Lato"/>
              <a:cs typeface="Lato"/>
              <a:sym typeface="Lato"/>
            </a:endParaRPr>
          </a:p>
        </p:txBody>
      </p:sp>
      <p:sp>
        <p:nvSpPr>
          <p:cNvPr id="16" name="Google Shape;137;p14">
            <a:extLst>
              <a:ext uri="{FF2B5EF4-FFF2-40B4-BE49-F238E27FC236}">
                <a16:creationId xmlns:a16="http://schemas.microsoft.com/office/drawing/2014/main" id="{59F873F8-358F-ED75-71AE-FB94C067E644}"/>
              </a:ext>
            </a:extLst>
          </p:cNvPr>
          <p:cNvSpPr/>
          <p:nvPr/>
        </p:nvSpPr>
        <p:spPr>
          <a:xfrm>
            <a:off x="3541067" y="1851022"/>
            <a:ext cx="2650400" cy="850800"/>
          </a:xfrm>
          <a:prstGeom prst="homePlate">
            <a:avLst>
              <a:gd name="adj" fmla="val 50000"/>
            </a:avLst>
          </a:prstGeom>
          <a:gradFill>
            <a:gsLst>
              <a:gs pos="0">
                <a:schemeClr val="lt2"/>
              </a:gs>
              <a:gs pos="100000">
                <a:srgbClr val="CFE2F3"/>
              </a:gs>
            </a:gsLst>
            <a:lin ang="2700006" scaled="0"/>
          </a:gradFill>
          <a:ln>
            <a:noFill/>
          </a:ln>
        </p:spPr>
        <p:txBody>
          <a:bodyPr spcFirstLastPara="1" wrap="square" lIns="121900" tIns="121900" rIns="121900" bIns="121900" anchor="ctr" anchorCtr="0">
            <a:noAutofit/>
          </a:bodyPr>
          <a:lstStyle/>
          <a:p>
            <a:pPr algn="ctr" defTabSz="1219169" hangingPunct="0"/>
            <a:r>
              <a:rPr lang="it-IT" sz="2000" kern="0">
                <a:solidFill>
                  <a:srgbClr val="5E5E5E"/>
                </a:solidFill>
                <a:latin typeface="Overpass SemiBold"/>
                <a:ea typeface="Overpass SemiBold"/>
                <a:cs typeface="Overpass SemiBold"/>
                <a:sym typeface="Overpass SemiBold"/>
              </a:rPr>
              <a:t>30 Public bodies &amp; </a:t>
            </a:r>
            <a:r>
              <a:rPr lang="it-IT" sz="2000" kern="0" err="1">
                <a:solidFill>
                  <a:srgbClr val="5E5E5E"/>
                </a:solidFill>
                <a:latin typeface="Overpass SemiBold"/>
                <a:ea typeface="Overpass SemiBold"/>
                <a:cs typeface="Overpass SemiBold"/>
                <a:sym typeface="Overpass SemiBold"/>
              </a:rPr>
              <a:t>Agencies</a:t>
            </a:r>
            <a:endParaRPr lang="it-IT" sz="2000" kern="0">
              <a:solidFill>
                <a:srgbClr val="5E5E5E"/>
              </a:solidFill>
              <a:latin typeface="Lato"/>
              <a:ea typeface="Lato"/>
              <a:cs typeface="Lato"/>
              <a:sym typeface="Lato"/>
            </a:endParaRPr>
          </a:p>
        </p:txBody>
      </p:sp>
      <p:sp>
        <p:nvSpPr>
          <p:cNvPr id="17" name="Google Shape;138;p14">
            <a:extLst>
              <a:ext uri="{FF2B5EF4-FFF2-40B4-BE49-F238E27FC236}">
                <a16:creationId xmlns:a16="http://schemas.microsoft.com/office/drawing/2014/main" id="{89304390-37A1-2CEC-9E8F-08DA09B34F4F}"/>
              </a:ext>
            </a:extLst>
          </p:cNvPr>
          <p:cNvSpPr/>
          <p:nvPr/>
        </p:nvSpPr>
        <p:spPr>
          <a:xfrm>
            <a:off x="6409767" y="1852555"/>
            <a:ext cx="2650400" cy="850800"/>
          </a:xfrm>
          <a:prstGeom prst="homePlate">
            <a:avLst>
              <a:gd name="adj" fmla="val 50000"/>
            </a:avLst>
          </a:prstGeom>
          <a:gradFill>
            <a:gsLst>
              <a:gs pos="0">
                <a:schemeClr val="lt2"/>
              </a:gs>
              <a:gs pos="100000">
                <a:srgbClr val="CFE2F3"/>
              </a:gs>
            </a:gsLst>
            <a:lin ang="2700006" scaled="0"/>
          </a:gradFill>
          <a:ln>
            <a:noFill/>
          </a:ln>
        </p:spPr>
        <p:txBody>
          <a:bodyPr spcFirstLastPara="1" wrap="square" lIns="121900" tIns="121900" rIns="121900" bIns="121900" anchor="ctr" anchorCtr="0">
            <a:noAutofit/>
          </a:bodyPr>
          <a:lstStyle/>
          <a:p>
            <a:pPr algn="ctr" defTabSz="1219169" hangingPunct="0"/>
            <a:r>
              <a:rPr lang="it" sz="2000" kern="0">
                <a:solidFill>
                  <a:srgbClr val="5E5E5E"/>
                </a:solidFill>
                <a:latin typeface="Overpass SemiBold"/>
                <a:ea typeface="Overpass SemiBold"/>
                <a:cs typeface="Overpass SemiBold"/>
                <a:sym typeface="Overpass SemiBold"/>
              </a:rPr>
              <a:t>10 Research and Accademia</a:t>
            </a:r>
            <a:endParaRPr sz="2000" kern="0">
              <a:solidFill>
                <a:srgbClr val="5E5E5E"/>
              </a:solidFill>
              <a:latin typeface="Overpass SemiBold"/>
              <a:ea typeface="Overpass SemiBold"/>
              <a:cs typeface="Overpass SemiBold"/>
              <a:sym typeface="Overpass SemiBold"/>
            </a:endParaRPr>
          </a:p>
        </p:txBody>
      </p:sp>
      <p:sp>
        <p:nvSpPr>
          <p:cNvPr id="18" name="Google Shape;139;p14">
            <a:extLst>
              <a:ext uri="{FF2B5EF4-FFF2-40B4-BE49-F238E27FC236}">
                <a16:creationId xmlns:a16="http://schemas.microsoft.com/office/drawing/2014/main" id="{2C0B845C-C1A9-40C5-F052-E0BE8D1A256C}"/>
              </a:ext>
            </a:extLst>
          </p:cNvPr>
          <p:cNvSpPr/>
          <p:nvPr/>
        </p:nvSpPr>
        <p:spPr>
          <a:xfrm>
            <a:off x="9278467" y="1852555"/>
            <a:ext cx="2650400" cy="850800"/>
          </a:xfrm>
          <a:prstGeom prst="homePlate">
            <a:avLst>
              <a:gd name="adj" fmla="val 50000"/>
            </a:avLst>
          </a:prstGeom>
          <a:gradFill>
            <a:gsLst>
              <a:gs pos="0">
                <a:schemeClr val="lt2"/>
              </a:gs>
              <a:gs pos="100000">
                <a:srgbClr val="CFE2F3"/>
              </a:gs>
            </a:gsLst>
            <a:lin ang="2700006" scaled="0"/>
          </a:gradFill>
          <a:ln>
            <a:noFill/>
          </a:ln>
        </p:spPr>
        <p:txBody>
          <a:bodyPr spcFirstLastPara="1" wrap="square" lIns="121900" tIns="121900" rIns="121900" bIns="121900" anchor="ctr" anchorCtr="0">
            <a:noAutofit/>
          </a:bodyPr>
          <a:lstStyle/>
          <a:p>
            <a:pPr algn="ctr" defTabSz="1219169" hangingPunct="0"/>
            <a:r>
              <a:rPr lang="it" sz="2000" kern="0">
                <a:solidFill>
                  <a:srgbClr val="5E5E5E"/>
                </a:solidFill>
                <a:latin typeface="Overpass SemiBold"/>
                <a:ea typeface="Overpass SemiBold"/>
                <a:cs typeface="Overpass SemiBold"/>
                <a:sym typeface="Overpass SemiBold"/>
              </a:rPr>
              <a:t>3 Companies</a:t>
            </a:r>
            <a:endParaRPr sz="2000" kern="0">
              <a:solidFill>
                <a:srgbClr val="5E5E5E"/>
              </a:solidFill>
              <a:latin typeface="Overpass SemiBold"/>
              <a:ea typeface="Overpass SemiBold"/>
              <a:cs typeface="Overpass SemiBold"/>
              <a:sym typeface="Lato"/>
            </a:endParaRPr>
          </a:p>
        </p:txBody>
      </p:sp>
      <p:sp>
        <p:nvSpPr>
          <p:cNvPr id="19" name="Google Shape;140;p14">
            <a:extLst>
              <a:ext uri="{FF2B5EF4-FFF2-40B4-BE49-F238E27FC236}">
                <a16:creationId xmlns:a16="http://schemas.microsoft.com/office/drawing/2014/main" id="{0B0EEC4F-1EF8-0271-E347-C324C6F3AEAE}"/>
              </a:ext>
            </a:extLst>
          </p:cNvPr>
          <p:cNvSpPr/>
          <p:nvPr/>
        </p:nvSpPr>
        <p:spPr>
          <a:xfrm>
            <a:off x="3541067" y="3198688"/>
            <a:ext cx="2650400" cy="850800"/>
          </a:xfrm>
          <a:prstGeom prst="homePlate">
            <a:avLst>
              <a:gd name="adj" fmla="val 50000"/>
            </a:avLst>
          </a:prstGeom>
          <a:gradFill>
            <a:gsLst>
              <a:gs pos="0">
                <a:schemeClr val="lt2"/>
              </a:gs>
              <a:gs pos="100000">
                <a:srgbClr val="CFE2F3"/>
              </a:gs>
            </a:gsLst>
            <a:lin ang="2700006" scaled="0"/>
          </a:gradFill>
          <a:ln>
            <a:noFill/>
          </a:ln>
        </p:spPr>
        <p:txBody>
          <a:bodyPr spcFirstLastPara="1" wrap="square" lIns="121900" tIns="121900" rIns="121900" bIns="121900" anchor="ctr" anchorCtr="0">
            <a:noAutofit/>
          </a:bodyPr>
          <a:lstStyle/>
          <a:p>
            <a:pPr algn="ctr" defTabSz="1219169" hangingPunct="0"/>
            <a:r>
              <a:rPr lang="it" sz="2000" kern="0">
                <a:solidFill>
                  <a:srgbClr val="5E5E5E"/>
                </a:solidFill>
                <a:latin typeface="Overpass SemiBold"/>
                <a:ea typeface="Overpass SemiBold"/>
                <a:cs typeface="Overpass SemiBold"/>
                <a:sym typeface="Overpass SemiBold"/>
              </a:rPr>
              <a:t>5 model regions</a:t>
            </a:r>
            <a:endParaRPr sz="2000" kern="0">
              <a:solidFill>
                <a:srgbClr val="5E5E5E"/>
              </a:solidFill>
              <a:latin typeface="Overpass SemiBold"/>
              <a:ea typeface="Overpass SemiBold"/>
              <a:cs typeface="Overpass SemiBold"/>
              <a:sym typeface="Overpass SemiBold"/>
            </a:endParaRPr>
          </a:p>
          <a:p>
            <a:pPr algn="ctr" defTabSz="1219169" hangingPunct="0"/>
            <a:r>
              <a:rPr lang="it" sz="2000" kern="0">
                <a:solidFill>
                  <a:srgbClr val="5E5E5E"/>
                </a:solidFill>
                <a:latin typeface="Overpass SemiBold"/>
                <a:ea typeface="Overpass SemiBold"/>
                <a:cs typeface="Overpass SemiBold"/>
                <a:sym typeface="Overpass SemiBold"/>
              </a:rPr>
              <a:t>IT, AT, HR, SE, DK</a:t>
            </a:r>
            <a:endParaRPr sz="2000" kern="0">
              <a:solidFill>
                <a:srgbClr val="5E5E5E"/>
              </a:solidFill>
              <a:latin typeface="Overpass SemiBold"/>
              <a:ea typeface="Overpass SemiBold"/>
              <a:cs typeface="Overpass SemiBold"/>
              <a:sym typeface="Overpass SemiBold"/>
            </a:endParaRPr>
          </a:p>
        </p:txBody>
      </p:sp>
      <p:sp>
        <p:nvSpPr>
          <p:cNvPr id="20" name="Google Shape;141;p14">
            <a:extLst>
              <a:ext uri="{FF2B5EF4-FFF2-40B4-BE49-F238E27FC236}">
                <a16:creationId xmlns:a16="http://schemas.microsoft.com/office/drawing/2014/main" id="{B25F0D56-1965-9FE8-CDAC-57385BC0CA52}"/>
              </a:ext>
            </a:extLst>
          </p:cNvPr>
          <p:cNvSpPr/>
          <p:nvPr/>
        </p:nvSpPr>
        <p:spPr>
          <a:xfrm>
            <a:off x="6409767" y="3198688"/>
            <a:ext cx="2650400" cy="850800"/>
          </a:xfrm>
          <a:prstGeom prst="homePlate">
            <a:avLst>
              <a:gd name="adj" fmla="val 50000"/>
            </a:avLst>
          </a:prstGeom>
          <a:gradFill>
            <a:gsLst>
              <a:gs pos="0">
                <a:schemeClr val="lt2"/>
              </a:gs>
              <a:gs pos="100000">
                <a:srgbClr val="CFE2F3"/>
              </a:gs>
            </a:gsLst>
            <a:lin ang="2700006" scaled="0"/>
          </a:gradFill>
          <a:ln>
            <a:noFill/>
          </a:ln>
        </p:spPr>
        <p:txBody>
          <a:bodyPr spcFirstLastPara="1" wrap="square" lIns="121900" tIns="121900" rIns="121900" bIns="121900" anchor="ctr" anchorCtr="0">
            <a:noAutofit/>
          </a:bodyPr>
          <a:lstStyle/>
          <a:p>
            <a:pPr algn="ctr" defTabSz="1219169" hangingPunct="0"/>
            <a:r>
              <a:rPr lang="it" sz="2000" kern="0">
                <a:solidFill>
                  <a:srgbClr val="5E5E5E"/>
                </a:solidFill>
                <a:latin typeface="Overpass SemiBold"/>
                <a:ea typeface="Overpass SemiBold"/>
                <a:cs typeface="Overpass SemiBold"/>
                <a:sym typeface="Overpass SemiBold"/>
              </a:rPr>
              <a:t>3 fellow regions</a:t>
            </a:r>
            <a:endParaRPr sz="2000" kern="0">
              <a:solidFill>
                <a:srgbClr val="5E5E5E"/>
              </a:solidFill>
              <a:latin typeface="Overpass SemiBold"/>
              <a:ea typeface="Overpass SemiBold"/>
              <a:cs typeface="Overpass SemiBold"/>
              <a:sym typeface="Overpass SemiBold"/>
            </a:endParaRPr>
          </a:p>
          <a:p>
            <a:pPr algn="ctr" defTabSz="1219169" hangingPunct="0"/>
            <a:r>
              <a:rPr lang="it" sz="2000" kern="0">
                <a:solidFill>
                  <a:srgbClr val="5E5E5E"/>
                </a:solidFill>
                <a:latin typeface="Overpass SemiBold"/>
                <a:ea typeface="Overpass SemiBold"/>
                <a:cs typeface="Overpass SemiBold"/>
                <a:sym typeface="Overpass SemiBold"/>
              </a:rPr>
              <a:t>BG, RO, SI</a:t>
            </a:r>
            <a:endParaRPr sz="2000" kern="0">
              <a:solidFill>
                <a:srgbClr val="5E5E5E"/>
              </a:solidFill>
              <a:latin typeface="Overpass SemiBold"/>
              <a:ea typeface="Overpass SemiBold"/>
              <a:cs typeface="Overpass SemiBold"/>
              <a:sym typeface="Overpass SemiBold"/>
            </a:endParaRPr>
          </a:p>
        </p:txBody>
      </p:sp>
      <p:sp>
        <p:nvSpPr>
          <p:cNvPr id="21" name="Google Shape;142;p14">
            <a:extLst>
              <a:ext uri="{FF2B5EF4-FFF2-40B4-BE49-F238E27FC236}">
                <a16:creationId xmlns:a16="http://schemas.microsoft.com/office/drawing/2014/main" id="{B6A48E3C-B18C-D694-B916-01FC8EDA0E90}"/>
              </a:ext>
            </a:extLst>
          </p:cNvPr>
          <p:cNvSpPr/>
          <p:nvPr/>
        </p:nvSpPr>
        <p:spPr>
          <a:xfrm>
            <a:off x="9278467" y="3198688"/>
            <a:ext cx="2650400" cy="850800"/>
          </a:xfrm>
          <a:prstGeom prst="homePlate">
            <a:avLst>
              <a:gd name="adj" fmla="val 50000"/>
            </a:avLst>
          </a:prstGeom>
          <a:gradFill>
            <a:gsLst>
              <a:gs pos="0">
                <a:schemeClr val="lt2"/>
              </a:gs>
              <a:gs pos="100000">
                <a:srgbClr val="CFE2F3"/>
              </a:gs>
            </a:gsLst>
            <a:lin ang="2700006" scaled="0"/>
          </a:gradFill>
          <a:ln>
            <a:noFill/>
          </a:ln>
        </p:spPr>
        <p:txBody>
          <a:bodyPr spcFirstLastPara="1" wrap="square" lIns="121900" tIns="121900" rIns="121900" bIns="121900" anchor="ctr" anchorCtr="0">
            <a:noAutofit/>
          </a:bodyPr>
          <a:lstStyle/>
          <a:p>
            <a:pPr algn="ctr" defTabSz="1219169" hangingPunct="0"/>
            <a:r>
              <a:rPr lang="it" sz="2134" kern="0">
                <a:solidFill>
                  <a:srgbClr val="5E5E5E"/>
                </a:solidFill>
                <a:latin typeface="Overpass SemiBold"/>
                <a:ea typeface="Overpass SemiBold"/>
                <a:cs typeface="Overpass SemiBold"/>
                <a:sym typeface="Overpass SemiBold"/>
              </a:rPr>
              <a:t>+ NL</a:t>
            </a:r>
            <a:endParaRPr sz="2134" kern="0">
              <a:solidFill>
                <a:srgbClr val="5E5E5E"/>
              </a:solidFill>
              <a:latin typeface="Lato"/>
              <a:ea typeface="Lato"/>
              <a:cs typeface="Lato"/>
              <a:sym typeface="Lato"/>
            </a:endParaRPr>
          </a:p>
        </p:txBody>
      </p:sp>
      <p:sp>
        <p:nvSpPr>
          <p:cNvPr id="22" name="Google Shape;143;p14">
            <a:extLst>
              <a:ext uri="{FF2B5EF4-FFF2-40B4-BE49-F238E27FC236}">
                <a16:creationId xmlns:a16="http://schemas.microsoft.com/office/drawing/2014/main" id="{90D50564-30E4-8468-EC02-C5375987D67F}"/>
              </a:ext>
            </a:extLst>
          </p:cNvPr>
          <p:cNvSpPr/>
          <p:nvPr/>
        </p:nvSpPr>
        <p:spPr>
          <a:xfrm>
            <a:off x="3541067" y="4546355"/>
            <a:ext cx="2650400" cy="850800"/>
          </a:xfrm>
          <a:prstGeom prst="homePlate">
            <a:avLst>
              <a:gd name="adj" fmla="val 50000"/>
            </a:avLst>
          </a:prstGeom>
          <a:gradFill>
            <a:gsLst>
              <a:gs pos="0">
                <a:schemeClr val="lt2"/>
              </a:gs>
              <a:gs pos="100000">
                <a:srgbClr val="CFE2F3"/>
              </a:gs>
            </a:gsLst>
            <a:lin ang="2700006" scaled="0"/>
          </a:gradFill>
          <a:ln>
            <a:noFill/>
          </a:ln>
        </p:spPr>
        <p:txBody>
          <a:bodyPr spcFirstLastPara="1" wrap="square" lIns="121900" tIns="121900" rIns="121900" bIns="121900" anchor="ctr" anchorCtr="0">
            <a:noAutofit/>
          </a:bodyPr>
          <a:lstStyle/>
          <a:p>
            <a:pPr algn="ctr" defTabSz="1219169" hangingPunct="0"/>
            <a:r>
              <a:rPr lang="it" sz="2000" kern="0">
                <a:solidFill>
                  <a:srgbClr val="5E5E5E"/>
                </a:solidFill>
                <a:latin typeface="Overpass SemiBold"/>
                <a:ea typeface="Overpass SemiBold"/>
                <a:cs typeface="Overpass SemiBold"/>
                <a:sym typeface="Overpass SemiBold"/>
              </a:rPr>
              <a:t>≅ 17,5M€ </a:t>
            </a:r>
            <a:endParaRPr sz="2000" kern="0">
              <a:solidFill>
                <a:srgbClr val="5E5E5E"/>
              </a:solidFill>
              <a:latin typeface="Overpass SemiBold"/>
              <a:ea typeface="Overpass SemiBold"/>
              <a:cs typeface="Overpass SemiBold"/>
              <a:sym typeface="Overpass SemiBold"/>
            </a:endParaRPr>
          </a:p>
          <a:p>
            <a:pPr algn="ctr" defTabSz="1219169" hangingPunct="0"/>
            <a:r>
              <a:rPr lang="it" sz="2000" kern="0">
                <a:solidFill>
                  <a:srgbClr val="5E5E5E"/>
                </a:solidFill>
                <a:latin typeface="Overpass SemiBold"/>
                <a:ea typeface="Overpass SemiBold"/>
                <a:cs typeface="Overpass SemiBold"/>
                <a:sym typeface="Overpass SemiBold"/>
              </a:rPr>
              <a:t>EU contribution</a:t>
            </a:r>
            <a:endParaRPr sz="2000" kern="0">
              <a:solidFill>
                <a:srgbClr val="5E5E5E"/>
              </a:solidFill>
              <a:latin typeface="Overpass SemiBold"/>
              <a:ea typeface="Overpass SemiBold"/>
              <a:cs typeface="Overpass SemiBold"/>
              <a:sym typeface="Overpass SemiBold"/>
            </a:endParaRPr>
          </a:p>
        </p:txBody>
      </p:sp>
      <p:pic>
        <p:nvPicPr>
          <p:cNvPr id="23" name="Google Shape;144;p14">
            <a:extLst>
              <a:ext uri="{FF2B5EF4-FFF2-40B4-BE49-F238E27FC236}">
                <a16:creationId xmlns:a16="http://schemas.microsoft.com/office/drawing/2014/main" id="{E6B68ED8-A07E-D665-8EEC-1453496587DE}"/>
              </a:ext>
            </a:extLst>
          </p:cNvPr>
          <p:cNvPicPr preferRelativeResize="0"/>
          <p:nvPr/>
        </p:nvPicPr>
        <p:blipFill>
          <a:blip r:embed="rId6">
            <a:alphaModFix/>
          </a:blip>
          <a:stretch>
            <a:fillRect/>
          </a:stretch>
        </p:blipFill>
        <p:spPr>
          <a:xfrm>
            <a:off x="9590150" y="4668789"/>
            <a:ext cx="1568244" cy="1423500"/>
          </a:xfrm>
          <a:prstGeom prst="rect">
            <a:avLst/>
          </a:prstGeom>
          <a:noFill/>
          <a:ln>
            <a:noFill/>
          </a:ln>
        </p:spPr>
      </p:pic>
      <p:pic>
        <p:nvPicPr>
          <p:cNvPr id="27" name="Immagine 26">
            <a:extLst>
              <a:ext uri="{FF2B5EF4-FFF2-40B4-BE49-F238E27FC236}">
                <a16:creationId xmlns:a16="http://schemas.microsoft.com/office/drawing/2014/main" id="{06B1AA84-A49A-0CDC-D2F7-19660F8458E4}"/>
              </a:ext>
            </a:extLst>
          </p:cNvPr>
          <p:cNvPicPr>
            <a:picLocks noChangeAspect="1"/>
          </p:cNvPicPr>
          <p:nvPr/>
        </p:nvPicPr>
        <p:blipFill>
          <a:blip r:embed="rId7"/>
          <a:stretch>
            <a:fillRect/>
          </a:stretch>
        </p:blipFill>
        <p:spPr>
          <a:xfrm>
            <a:off x="5265849" y="5592521"/>
            <a:ext cx="3080309" cy="1134851"/>
          </a:xfrm>
          <a:prstGeom prst="rect">
            <a:avLst/>
          </a:prstGeom>
        </p:spPr>
      </p:pic>
      <p:pic>
        <p:nvPicPr>
          <p:cNvPr id="29" name="Immagine 28">
            <a:extLst>
              <a:ext uri="{FF2B5EF4-FFF2-40B4-BE49-F238E27FC236}">
                <a16:creationId xmlns:a16="http://schemas.microsoft.com/office/drawing/2014/main" id="{A2173BC5-5631-7AD9-6C14-A9C06F601FF7}"/>
              </a:ext>
            </a:extLst>
          </p:cNvPr>
          <p:cNvPicPr>
            <a:picLocks noChangeAspect="1"/>
          </p:cNvPicPr>
          <p:nvPr/>
        </p:nvPicPr>
        <p:blipFill>
          <a:blip r:embed="rId8"/>
          <a:stretch>
            <a:fillRect/>
          </a:stretch>
        </p:blipFill>
        <p:spPr>
          <a:xfrm>
            <a:off x="9844353" y="31839"/>
            <a:ext cx="2267661" cy="763600"/>
          </a:xfrm>
          <a:prstGeom prst="rect">
            <a:avLst/>
          </a:prstGeom>
        </p:spPr>
      </p:pic>
      <p:pic>
        <p:nvPicPr>
          <p:cNvPr id="33" name="Immagine 32">
            <a:extLst>
              <a:ext uri="{FF2B5EF4-FFF2-40B4-BE49-F238E27FC236}">
                <a16:creationId xmlns:a16="http://schemas.microsoft.com/office/drawing/2014/main" id="{869F1206-4CBE-35B6-AA41-652767142D67}"/>
              </a:ext>
            </a:extLst>
          </p:cNvPr>
          <p:cNvPicPr>
            <a:picLocks noChangeAspect="1"/>
          </p:cNvPicPr>
          <p:nvPr/>
        </p:nvPicPr>
        <p:blipFill>
          <a:blip r:embed="rId9"/>
          <a:stretch>
            <a:fillRect/>
          </a:stretch>
        </p:blipFill>
        <p:spPr>
          <a:xfrm>
            <a:off x="0" y="6248074"/>
            <a:ext cx="1848167" cy="364137"/>
          </a:xfrm>
          <a:prstGeom prst="rect">
            <a:avLst/>
          </a:prstGeom>
        </p:spPr>
      </p:pic>
      <p:sp>
        <p:nvSpPr>
          <p:cNvPr id="38" name="Google Shape;94;p11">
            <a:extLst>
              <a:ext uri="{FF2B5EF4-FFF2-40B4-BE49-F238E27FC236}">
                <a16:creationId xmlns:a16="http://schemas.microsoft.com/office/drawing/2014/main" id="{86A3D019-9996-195F-BDE5-05A516AB5D8B}"/>
              </a:ext>
            </a:extLst>
          </p:cNvPr>
          <p:cNvSpPr txBox="1">
            <a:spLocks noGrp="1"/>
          </p:cNvSpPr>
          <p:nvPr>
            <p:ph type="title"/>
          </p:nvPr>
        </p:nvSpPr>
        <p:spPr>
          <a:xfrm>
            <a:off x="1848167" y="245790"/>
            <a:ext cx="2092319" cy="613153"/>
          </a:xfrm>
          <a:prstGeom prst="rect">
            <a:avLst/>
          </a:prstGeom>
          <a:noFill/>
          <a:ln>
            <a:noFill/>
          </a:ln>
        </p:spPr>
        <p:txBody>
          <a:bodyPr spcFirstLastPara="1" wrap="square" lIns="45713" tIns="45713" rIns="45713" bIns="45713" anchor="ctr" anchorCtr="0">
            <a:noAutofit/>
          </a:bodyPr>
          <a:lstStyle/>
          <a:p>
            <a:pPr lvl="0" hangingPunct="0">
              <a:lnSpc>
                <a:spcPct val="100000"/>
              </a:lnSpc>
              <a:buSzPts val="4200"/>
            </a:pPr>
            <a:r>
              <a:rPr lang="it" sz="3300" spc="0">
                <a:solidFill>
                  <a:srgbClr val="64AD85"/>
                </a:solidFill>
                <a:latin typeface="Raleway"/>
              </a:rPr>
              <a:t>ARCADIA</a:t>
            </a:r>
            <a:endParaRPr sz="3300" spc="0">
              <a:solidFill>
                <a:srgbClr val="64AD85"/>
              </a:solidFill>
              <a:latin typeface="Raleway"/>
            </a:endParaRPr>
          </a:p>
        </p:txBody>
      </p:sp>
      <p:sp>
        <p:nvSpPr>
          <p:cNvPr id="39" name="CasellaDiTesto 38">
            <a:extLst>
              <a:ext uri="{FF2B5EF4-FFF2-40B4-BE49-F238E27FC236}">
                <a16:creationId xmlns:a16="http://schemas.microsoft.com/office/drawing/2014/main" id="{3B163887-91CF-7B33-5648-988C4F38FF1F}"/>
              </a:ext>
            </a:extLst>
          </p:cNvPr>
          <p:cNvSpPr txBox="1"/>
          <p:nvPr/>
        </p:nvSpPr>
        <p:spPr>
          <a:xfrm>
            <a:off x="3839975" y="274815"/>
            <a:ext cx="4512051" cy="573298"/>
          </a:xfrm>
          <a:prstGeom prst="rect">
            <a:avLst/>
          </a:prstGeom>
          <a:noFill/>
        </p:spPr>
        <p:txBody>
          <a:bodyPr wrap="square">
            <a:spAutoFit/>
          </a:bodyPr>
          <a:lstStyle/>
          <a:p>
            <a:pPr defTabSz="1219169" hangingPunct="0">
              <a:lnSpc>
                <a:spcPct val="115000"/>
              </a:lnSpc>
              <a:spcAft>
                <a:spcPts val="600"/>
              </a:spcAft>
              <a:buClr>
                <a:srgbClr val="000000"/>
              </a:buClr>
              <a:buSzPts val="2200"/>
            </a:pPr>
            <a:r>
              <a:rPr lang="en-US" sz="1400" kern="0">
                <a:solidFill>
                  <a:srgbClr val="5E5E5E"/>
                </a:solidFill>
                <a:latin typeface="Overpass"/>
                <a:ea typeface="Overpass"/>
                <a:cs typeface="Overpass"/>
                <a:sym typeface="Overpass"/>
              </a:rPr>
              <a:t>Transformative climate resilience by Nature-based Solutions in the continental bio-geographical region</a:t>
            </a:r>
          </a:p>
        </p:txBody>
      </p:sp>
    </p:spTree>
    <p:custDataLst>
      <p:tags r:id="rId1"/>
    </p:custDataLst>
    <p:extLst>
      <p:ext uri="{BB962C8B-B14F-4D97-AF65-F5344CB8AC3E}">
        <p14:creationId xmlns:p14="http://schemas.microsoft.com/office/powerpoint/2010/main" val="41371230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c8730d4462_2_0"/>
          <p:cNvSpPr txBox="1">
            <a:spLocks noGrp="1"/>
          </p:cNvSpPr>
          <p:nvPr>
            <p:ph type="title"/>
          </p:nvPr>
        </p:nvSpPr>
        <p:spPr>
          <a:xfrm>
            <a:off x="5880000" y="995784"/>
            <a:ext cx="5393600" cy="894800"/>
          </a:xfrm>
          <a:prstGeom prst="rect">
            <a:avLst/>
          </a:prstGeom>
          <a:noFill/>
          <a:ln>
            <a:noFill/>
          </a:ln>
        </p:spPr>
        <p:txBody>
          <a:bodyPr spcFirstLastPara="1" wrap="square" lIns="121900" tIns="121900" rIns="121900" bIns="121900" anchor="ctr" anchorCtr="0">
            <a:normAutofit/>
          </a:bodyPr>
          <a:lstStyle/>
          <a:p>
            <a:pPr>
              <a:lnSpc>
                <a:spcPct val="100000"/>
              </a:lnSpc>
              <a:buSzPts val="4667"/>
            </a:pPr>
            <a:r>
              <a:rPr lang="it" sz="4000">
                <a:latin typeface="Raleway SemiBold"/>
              </a:rPr>
              <a:t>ARCADIA regions</a:t>
            </a:r>
            <a:endParaRPr sz="4000">
              <a:latin typeface="Raleway SemiBold"/>
            </a:endParaRPr>
          </a:p>
        </p:txBody>
      </p:sp>
      <p:sp>
        <p:nvSpPr>
          <p:cNvPr id="234" name="Google Shape;234;g2c8730d4462_2_0"/>
          <p:cNvSpPr txBox="1">
            <a:spLocks noGrp="1"/>
          </p:cNvSpPr>
          <p:nvPr>
            <p:ph type="sldNum" idx="12"/>
          </p:nvPr>
        </p:nvSpPr>
        <p:spPr>
          <a:xfrm>
            <a:off x="11381736" y="6333135"/>
            <a:ext cx="731600" cy="524800"/>
          </a:xfrm>
          <a:prstGeom prst="rect">
            <a:avLst/>
          </a:prstGeom>
          <a:noFill/>
          <a:ln>
            <a:noFill/>
          </a:ln>
        </p:spPr>
        <p:txBody>
          <a:bodyPr spcFirstLastPara="1" wrap="square" lIns="121900" tIns="121900" rIns="121900" bIns="121900" anchor="ctr" anchorCtr="0">
            <a:normAutofit/>
          </a:bodyPr>
          <a:lstStyle/>
          <a:p>
            <a:pPr algn="r" hangingPunct="0"/>
            <a:fld id="{00000000-1234-1234-1234-123412341234}" type="slidenum">
              <a:rPr lang="it" kern="0">
                <a:latin typeface="Helvetica Neue"/>
                <a:sym typeface="Helvetica Neue"/>
              </a:rPr>
              <a:pPr algn="r" hangingPunct="0"/>
              <a:t>63</a:t>
            </a:fld>
            <a:endParaRPr kern="0">
              <a:latin typeface="Helvetica Neue"/>
              <a:sym typeface="Helvetica Neue"/>
            </a:endParaRPr>
          </a:p>
        </p:txBody>
      </p:sp>
      <p:grpSp>
        <p:nvGrpSpPr>
          <p:cNvPr id="235" name="Google Shape;235;g2c8730d4462_2_0"/>
          <p:cNvGrpSpPr/>
          <p:nvPr/>
        </p:nvGrpSpPr>
        <p:grpSpPr>
          <a:xfrm>
            <a:off x="781948" y="1320002"/>
            <a:ext cx="3974155" cy="4716074"/>
            <a:chOff x="2556500" y="850250"/>
            <a:chExt cx="3850925" cy="4455851"/>
          </a:xfrm>
        </p:grpSpPr>
        <p:pic>
          <p:nvPicPr>
            <p:cNvPr id="236" name="Google Shape;236;g2c8730d4462_2_0"/>
            <p:cNvPicPr preferRelativeResize="0"/>
            <p:nvPr/>
          </p:nvPicPr>
          <p:blipFill rotWithShape="1">
            <a:blip r:embed="rId4">
              <a:alphaModFix/>
            </a:blip>
            <a:srcRect l="33906" t="7961" r="23979" b="5403"/>
            <a:stretch/>
          </p:blipFill>
          <p:spPr>
            <a:xfrm>
              <a:off x="2556500" y="850250"/>
              <a:ext cx="3850925" cy="4455851"/>
            </a:xfrm>
            <a:prstGeom prst="rect">
              <a:avLst/>
            </a:prstGeom>
            <a:noFill/>
            <a:ln>
              <a:noFill/>
            </a:ln>
          </p:spPr>
        </p:pic>
        <p:pic>
          <p:nvPicPr>
            <p:cNvPr id="237" name="Google Shape;237;g2c8730d4462_2_0"/>
            <p:cNvPicPr preferRelativeResize="0"/>
            <p:nvPr/>
          </p:nvPicPr>
          <p:blipFill rotWithShape="1">
            <a:blip r:embed="rId5">
              <a:alphaModFix/>
            </a:blip>
            <a:srcRect/>
            <a:stretch/>
          </p:blipFill>
          <p:spPr>
            <a:xfrm>
              <a:off x="3403675" y="1718200"/>
              <a:ext cx="251500" cy="251501"/>
            </a:xfrm>
            <a:prstGeom prst="rect">
              <a:avLst/>
            </a:prstGeom>
            <a:noFill/>
            <a:ln>
              <a:noFill/>
            </a:ln>
          </p:spPr>
        </p:pic>
        <p:pic>
          <p:nvPicPr>
            <p:cNvPr id="238" name="Google Shape;238;g2c8730d4462_2_0"/>
            <p:cNvPicPr preferRelativeResize="0"/>
            <p:nvPr/>
          </p:nvPicPr>
          <p:blipFill rotWithShape="1">
            <a:blip r:embed="rId5">
              <a:alphaModFix/>
            </a:blip>
            <a:srcRect/>
            <a:stretch/>
          </p:blipFill>
          <p:spPr>
            <a:xfrm>
              <a:off x="3823100" y="1622825"/>
              <a:ext cx="251500" cy="251501"/>
            </a:xfrm>
            <a:prstGeom prst="rect">
              <a:avLst/>
            </a:prstGeom>
            <a:noFill/>
            <a:ln>
              <a:noFill/>
            </a:ln>
          </p:spPr>
        </p:pic>
        <p:pic>
          <p:nvPicPr>
            <p:cNvPr id="239" name="Google Shape;239;g2c8730d4462_2_0"/>
            <p:cNvPicPr preferRelativeResize="0"/>
            <p:nvPr/>
          </p:nvPicPr>
          <p:blipFill rotWithShape="1">
            <a:blip r:embed="rId5">
              <a:alphaModFix/>
            </a:blip>
            <a:srcRect/>
            <a:stretch/>
          </p:blipFill>
          <p:spPr>
            <a:xfrm>
              <a:off x="3270750" y="4161975"/>
              <a:ext cx="251500" cy="251500"/>
            </a:xfrm>
            <a:prstGeom prst="rect">
              <a:avLst/>
            </a:prstGeom>
            <a:noFill/>
            <a:ln>
              <a:noFill/>
            </a:ln>
          </p:spPr>
        </p:pic>
        <p:pic>
          <p:nvPicPr>
            <p:cNvPr id="240" name="Google Shape;240;g2c8730d4462_2_0"/>
            <p:cNvPicPr preferRelativeResize="0"/>
            <p:nvPr/>
          </p:nvPicPr>
          <p:blipFill rotWithShape="1">
            <a:blip r:embed="rId5">
              <a:alphaModFix/>
            </a:blip>
            <a:srcRect/>
            <a:stretch/>
          </p:blipFill>
          <p:spPr>
            <a:xfrm>
              <a:off x="4182950" y="3911600"/>
              <a:ext cx="251500" cy="251500"/>
            </a:xfrm>
            <a:prstGeom prst="rect">
              <a:avLst/>
            </a:prstGeom>
            <a:noFill/>
            <a:ln>
              <a:noFill/>
            </a:ln>
          </p:spPr>
        </p:pic>
        <p:pic>
          <p:nvPicPr>
            <p:cNvPr id="241" name="Google Shape;241;g2c8730d4462_2_0"/>
            <p:cNvPicPr preferRelativeResize="0"/>
            <p:nvPr/>
          </p:nvPicPr>
          <p:blipFill rotWithShape="1">
            <a:blip r:embed="rId5">
              <a:alphaModFix/>
            </a:blip>
            <a:srcRect/>
            <a:stretch/>
          </p:blipFill>
          <p:spPr>
            <a:xfrm>
              <a:off x="4057325" y="3378525"/>
              <a:ext cx="251500" cy="251500"/>
            </a:xfrm>
            <a:prstGeom prst="rect">
              <a:avLst/>
            </a:prstGeom>
            <a:noFill/>
            <a:ln>
              <a:noFill/>
            </a:ln>
          </p:spPr>
        </p:pic>
        <p:pic>
          <p:nvPicPr>
            <p:cNvPr id="242" name="Google Shape;242;g2c8730d4462_2_0"/>
            <p:cNvPicPr preferRelativeResize="0"/>
            <p:nvPr/>
          </p:nvPicPr>
          <p:blipFill rotWithShape="1">
            <a:blip r:embed="rId6">
              <a:alphaModFix/>
            </a:blip>
            <a:srcRect/>
            <a:stretch/>
          </p:blipFill>
          <p:spPr>
            <a:xfrm>
              <a:off x="5531225" y="4747629"/>
              <a:ext cx="163974" cy="223293"/>
            </a:xfrm>
            <a:prstGeom prst="rect">
              <a:avLst/>
            </a:prstGeom>
            <a:noFill/>
            <a:ln>
              <a:noFill/>
            </a:ln>
          </p:spPr>
        </p:pic>
        <p:pic>
          <p:nvPicPr>
            <p:cNvPr id="243" name="Google Shape;243;g2c8730d4462_2_0"/>
            <p:cNvPicPr preferRelativeResize="0"/>
            <p:nvPr/>
          </p:nvPicPr>
          <p:blipFill rotWithShape="1">
            <a:blip r:embed="rId6">
              <a:alphaModFix/>
            </a:blip>
            <a:srcRect/>
            <a:stretch/>
          </p:blipFill>
          <p:spPr>
            <a:xfrm>
              <a:off x="5503325" y="3825029"/>
              <a:ext cx="163974" cy="223293"/>
            </a:xfrm>
            <a:prstGeom prst="rect">
              <a:avLst/>
            </a:prstGeom>
            <a:noFill/>
            <a:ln>
              <a:noFill/>
            </a:ln>
          </p:spPr>
        </p:pic>
        <p:pic>
          <p:nvPicPr>
            <p:cNvPr id="244" name="Google Shape;244;g2c8730d4462_2_0"/>
            <p:cNvPicPr preferRelativeResize="0"/>
            <p:nvPr/>
          </p:nvPicPr>
          <p:blipFill rotWithShape="1">
            <a:blip r:embed="rId6">
              <a:alphaModFix/>
            </a:blip>
            <a:srcRect/>
            <a:stretch/>
          </p:blipFill>
          <p:spPr>
            <a:xfrm>
              <a:off x="4118225" y="3760454"/>
              <a:ext cx="163974" cy="223293"/>
            </a:xfrm>
            <a:prstGeom prst="rect">
              <a:avLst/>
            </a:prstGeom>
            <a:noFill/>
            <a:ln>
              <a:noFill/>
            </a:ln>
          </p:spPr>
        </p:pic>
      </p:grpSp>
      <p:sp>
        <p:nvSpPr>
          <p:cNvPr id="245" name="Google Shape;245;g2c8730d4462_2_0"/>
          <p:cNvSpPr txBox="1"/>
          <p:nvPr/>
        </p:nvSpPr>
        <p:spPr>
          <a:xfrm>
            <a:off x="5880000" y="1946634"/>
            <a:ext cx="5310000" cy="4017200"/>
          </a:xfrm>
          <a:prstGeom prst="rect">
            <a:avLst/>
          </a:prstGeom>
          <a:noFill/>
          <a:ln>
            <a:noFill/>
          </a:ln>
        </p:spPr>
        <p:txBody>
          <a:bodyPr spcFirstLastPara="1" wrap="square" lIns="121900" tIns="121900" rIns="121900" bIns="121900" anchor="t" anchorCtr="0">
            <a:noAutofit/>
          </a:bodyPr>
          <a:lstStyle/>
          <a:p>
            <a:pPr defTabSz="1219169" hangingPunct="0">
              <a:lnSpc>
                <a:spcPct val="115000"/>
              </a:lnSpc>
              <a:buClr>
                <a:srgbClr val="000000"/>
              </a:buClr>
              <a:buSzPts val="1400"/>
            </a:pPr>
            <a:r>
              <a:rPr lang="it" sz="2000" b="1" kern="0">
                <a:solidFill>
                  <a:srgbClr val="16E7CF"/>
                </a:solidFill>
                <a:latin typeface="Raleway SemiBold"/>
                <a:ea typeface="Overpass"/>
                <a:cs typeface="Overpass"/>
                <a:sym typeface="Overpass"/>
              </a:rPr>
              <a:t>MODEL REGIONS</a:t>
            </a:r>
            <a:endParaRPr sz="2000" b="1" kern="0">
              <a:solidFill>
                <a:srgbClr val="16E7CF"/>
              </a:solidFill>
              <a:latin typeface="Raleway SemiBold"/>
              <a:ea typeface="Overpass"/>
              <a:cs typeface="Overpass"/>
              <a:sym typeface="Overpass"/>
            </a:endParaRPr>
          </a:p>
          <a:p>
            <a:pPr marL="609608" indent="-423339" defTabSz="1219169" hangingPunct="0">
              <a:lnSpc>
                <a:spcPct val="115000"/>
              </a:lnSpc>
              <a:spcBef>
                <a:spcPts val="134"/>
              </a:spcBef>
              <a:buClr>
                <a:srgbClr val="5E5E5E"/>
              </a:buClr>
              <a:buSzPts val="1400"/>
              <a:buFont typeface="Overpass"/>
              <a:buChar char="●"/>
            </a:pPr>
            <a:r>
              <a:rPr lang="it" sz="1867" kern="0">
                <a:solidFill>
                  <a:srgbClr val="5E5E5E"/>
                </a:solidFill>
                <a:latin typeface="Raleway SemiBold"/>
                <a:ea typeface="Overpass"/>
                <a:cs typeface="Overpass"/>
                <a:sym typeface="Overpass"/>
              </a:rPr>
              <a:t>Emilia-Romagna, Italy</a:t>
            </a:r>
            <a:endParaRPr sz="1867" kern="0">
              <a:solidFill>
                <a:srgbClr val="5E5E5E"/>
              </a:solidFill>
              <a:latin typeface="Raleway SemiBold"/>
              <a:ea typeface="Overpass"/>
              <a:cs typeface="Overpass"/>
              <a:sym typeface="Overpass"/>
            </a:endParaRPr>
          </a:p>
          <a:p>
            <a:pPr marL="609608" indent="-423339" defTabSz="1219169" hangingPunct="0">
              <a:lnSpc>
                <a:spcPct val="115000"/>
              </a:lnSpc>
              <a:buClr>
                <a:srgbClr val="5E5E5E"/>
              </a:buClr>
              <a:buSzPts val="1400"/>
              <a:buFont typeface="Overpass"/>
              <a:buChar char="●"/>
            </a:pPr>
            <a:r>
              <a:rPr lang="it" sz="1867" kern="0">
                <a:solidFill>
                  <a:srgbClr val="5E5E5E"/>
                </a:solidFill>
                <a:latin typeface="Raleway SemiBold"/>
                <a:ea typeface="Overpass"/>
                <a:cs typeface="Overpass"/>
                <a:sym typeface="Overpass"/>
              </a:rPr>
              <a:t>Lower Austria, Austria</a:t>
            </a:r>
            <a:endParaRPr sz="1867" kern="0">
              <a:solidFill>
                <a:srgbClr val="5E5E5E"/>
              </a:solidFill>
              <a:latin typeface="Raleway SemiBold"/>
              <a:ea typeface="Overpass"/>
              <a:cs typeface="Overpass"/>
              <a:sym typeface="Overpass"/>
            </a:endParaRPr>
          </a:p>
          <a:p>
            <a:pPr marL="609608" indent="-423339" defTabSz="1219169" hangingPunct="0">
              <a:lnSpc>
                <a:spcPct val="115000"/>
              </a:lnSpc>
              <a:buClr>
                <a:srgbClr val="5E5E5E"/>
              </a:buClr>
              <a:buSzPts val="1400"/>
              <a:buFont typeface="Overpass"/>
              <a:buChar char="●"/>
            </a:pPr>
            <a:r>
              <a:rPr lang="it" sz="1867" kern="0">
                <a:solidFill>
                  <a:srgbClr val="5E5E5E"/>
                </a:solidFill>
                <a:latin typeface="Raleway SemiBold"/>
                <a:ea typeface="Overpass"/>
                <a:cs typeface="Overpass"/>
                <a:sym typeface="Overpass"/>
              </a:rPr>
              <a:t>Zagreb; Krapina-Zagorje, Croatia</a:t>
            </a:r>
            <a:endParaRPr sz="1867" kern="0">
              <a:solidFill>
                <a:srgbClr val="5E5E5E"/>
              </a:solidFill>
              <a:latin typeface="Raleway SemiBold"/>
              <a:ea typeface="Overpass"/>
              <a:cs typeface="Overpass"/>
              <a:sym typeface="Overpass"/>
            </a:endParaRPr>
          </a:p>
          <a:p>
            <a:pPr marL="609608" indent="-423339" defTabSz="1219169" hangingPunct="0">
              <a:lnSpc>
                <a:spcPct val="115000"/>
              </a:lnSpc>
              <a:buClr>
                <a:srgbClr val="5E5E5E"/>
              </a:buClr>
              <a:buSzPts val="1400"/>
              <a:buFont typeface="Overpass"/>
              <a:buChar char="●"/>
            </a:pPr>
            <a:r>
              <a:rPr lang="it" sz="1867" kern="0">
                <a:solidFill>
                  <a:srgbClr val="5E5E5E"/>
                </a:solidFill>
                <a:latin typeface="Raleway SemiBold"/>
                <a:ea typeface="Overpass"/>
                <a:cs typeface="Overpass"/>
                <a:sym typeface="Overpass"/>
              </a:rPr>
              <a:t>Skåne, Sweden</a:t>
            </a:r>
            <a:endParaRPr sz="1867" kern="0">
              <a:solidFill>
                <a:srgbClr val="5E5E5E"/>
              </a:solidFill>
              <a:latin typeface="Raleway SemiBold"/>
              <a:ea typeface="Overpass"/>
              <a:cs typeface="Overpass"/>
              <a:sym typeface="Overpass"/>
            </a:endParaRPr>
          </a:p>
          <a:p>
            <a:pPr marL="609608" indent="-423339" defTabSz="1219169" hangingPunct="0">
              <a:lnSpc>
                <a:spcPct val="115000"/>
              </a:lnSpc>
              <a:buClr>
                <a:srgbClr val="5E5E5E"/>
              </a:buClr>
              <a:buSzPts val="1400"/>
              <a:buFont typeface="Overpass"/>
              <a:buChar char="●"/>
            </a:pPr>
            <a:r>
              <a:rPr lang="it" sz="1867" kern="0">
                <a:solidFill>
                  <a:srgbClr val="5E5E5E"/>
                </a:solidFill>
                <a:latin typeface="Raleway SemiBold"/>
                <a:ea typeface="Overpass"/>
                <a:cs typeface="Overpass"/>
                <a:sym typeface="Overpass"/>
              </a:rPr>
              <a:t>Funen, Denmark</a:t>
            </a:r>
            <a:endParaRPr sz="1867" kern="0">
              <a:solidFill>
                <a:srgbClr val="5E5E5E"/>
              </a:solidFill>
              <a:latin typeface="Raleway SemiBold"/>
              <a:ea typeface="Overpass"/>
              <a:cs typeface="Overpass"/>
              <a:sym typeface="Overpass"/>
            </a:endParaRPr>
          </a:p>
          <a:p>
            <a:pPr defTabSz="1219169" hangingPunct="0">
              <a:lnSpc>
                <a:spcPct val="115000"/>
              </a:lnSpc>
              <a:buClr>
                <a:srgbClr val="000000"/>
              </a:buClr>
              <a:buSzPts val="1400"/>
            </a:pPr>
            <a:endParaRPr sz="1867" kern="0">
              <a:solidFill>
                <a:srgbClr val="5E5E5E"/>
              </a:solidFill>
              <a:latin typeface="Raleway SemiBold"/>
              <a:ea typeface="Overpass"/>
              <a:cs typeface="Overpass"/>
              <a:sym typeface="Overpass"/>
            </a:endParaRPr>
          </a:p>
          <a:p>
            <a:pPr defTabSz="1219169" hangingPunct="0">
              <a:lnSpc>
                <a:spcPct val="115000"/>
              </a:lnSpc>
              <a:buClr>
                <a:srgbClr val="000000"/>
              </a:buClr>
              <a:buSzPts val="1400"/>
            </a:pPr>
            <a:r>
              <a:rPr lang="it" sz="2000" b="1" kern="0">
                <a:solidFill>
                  <a:srgbClr val="00A2FF"/>
                </a:solidFill>
                <a:latin typeface="Raleway SemiBold"/>
                <a:ea typeface="Overpass"/>
                <a:cs typeface="Overpass"/>
                <a:sym typeface="Overpass"/>
              </a:rPr>
              <a:t>FELLOW REGIONS</a:t>
            </a:r>
            <a:endParaRPr sz="2000" b="1" kern="0">
              <a:solidFill>
                <a:srgbClr val="00A2FF"/>
              </a:solidFill>
              <a:latin typeface="Raleway SemiBold"/>
              <a:ea typeface="Overpass"/>
              <a:cs typeface="Overpass"/>
              <a:sym typeface="Overpass"/>
            </a:endParaRPr>
          </a:p>
          <a:p>
            <a:pPr marL="609608" indent="-423339" defTabSz="1219169" hangingPunct="0">
              <a:lnSpc>
                <a:spcPct val="115000"/>
              </a:lnSpc>
              <a:spcBef>
                <a:spcPts val="134"/>
              </a:spcBef>
              <a:buClr>
                <a:srgbClr val="5E5E5E"/>
              </a:buClr>
              <a:buSzPts val="1400"/>
              <a:buFont typeface="Overpass"/>
              <a:buChar char="●"/>
            </a:pPr>
            <a:r>
              <a:rPr lang="it" sz="1867" kern="0">
                <a:solidFill>
                  <a:srgbClr val="5E5E5E"/>
                </a:solidFill>
                <a:latin typeface="Raleway SemiBold"/>
                <a:ea typeface="Overpass"/>
                <a:cs typeface="Overpass"/>
                <a:sym typeface="Overpass"/>
              </a:rPr>
              <a:t>Plovdiv, Bulgaria</a:t>
            </a:r>
            <a:endParaRPr sz="1867" kern="0">
              <a:solidFill>
                <a:srgbClr val="5E5E5E"/>
              </a:solidFill>
              <a:latin typeface="Raleway SemiBold"/>
              <a:ea typeface="Overpass"/>
              <a:cs typeface="Overpass"/>
              <a:sym typeface="Overpass"/>
            </a:endParaRPr>
          </a:p>
          <a:p>
            <a:pPr marL="609608" indent="-423339" defTabSz="1219169" hangingPunct="0">
              <a:lnSpc>
                <a:spcPct val="115000"/>
              </a:lnSpc>
              <a:buClr>
                <a:srgbClr val="5E5E5E"/>
              </a:buClr>
              <a:buSzPts val="1400"/>
              <a:buFont typeface="Overpass"/>
              <a:buChar char="●"/>
            </a:pPr>
            <a:r>
              <a:rPr lang="it" sz="1867" kern="0">
                <a:solidFill>
                  <a:srgbClr val="5E5E5E"/>
                </a:solidFill>
                <a:latin typeface="Raleway SemiBold"/>
                <a:ea typeface="Overpass"/>
                <a:cs typeface="Overpass"/>
                <a:sym typeface="Overpass"/>
              </a:rPr>
              <a:t>Centru, Romania</a:t>
            </a:r>
            <a:endParaRPr sz="1867" kern="0">
              <a:solidFill>
                <a:srgbClr val="5E5E5E"/>
              </a:solidFill>
              <a:latin typeface="Raleway SemiBold"/>
              <a:ea typeface="Overpass"/>
              <a:cs typeface="Overpass"/>
              <a:sym typeface="Overpass"/>
            </a:endParaRPr>
          </a:p>
          <a:p>
            <a:pPr marL="609608" indent="-423339" defTabSz="1219169" hangingPunct="0">
              <a:lnSpc>
                <a:spcPct val="115000"/>
              </a:lnSpc>
              <a:buClr>
                <a:srgbClr val="5E5E5E"/>
              </a:buClr>
              <a:buSzPts val="1400"/>
              <a:buFont typeface="Overpass"/>
              <a:buChar char="●"/>
            </a:pPr>
            <a:r>
              <a:rPr lang="it" sz="1867" kern="0">
                <a:solidFill>
                  <a:srgbClr val="5E5E5E"/>
                </a:solidFill>
                <a:latin typeface="Raleway SemiBold"/>
                <a:ea typeface="Overpass"/>
                <a:cs typeface="Overpass"/>
                <a:sym typeface="Overpass"/>
              </a:rPr>
              <a:t>Podravje, Slovenia</a:t>
            </a:r>
            <a:endParaRPr sz="1867" kern="0">
              <a:solidFill>
                <a:srgbClr val="5E5E5E"/>
              </a:solidFill>
              <a:latin typeface="Raleway SemiBold"/>
              <a:ea typeface="Overpass"/>
              <a:cs typeface="Overpass"/>
              <a:sym typeface="Overpass"/>
            </a:endParaRPr>
          </a:p>
        </p:txBody>
      </p:sp>
      <p:sp>
        <p:nvSpPr>
          <p:cNvPr id="246" name="Google Shape;246;g2c8730d4462_2_0"/>
          <p:cNvSpPr/>
          <p:nvPr/>
        </p:nvSpPr>
        <p:spPr>
          <a:xfrm>
            <a:off x="5880000" y="6051200"/>
            <a:ext cx="5747600" cy="580800"/>
          </a:xfrm>
          <a:prstGeom prst="rect">
            <a:avLst/>
          </a:prstGeom>
          <a:noFill/>
          <a:ln>
            <a:noFill/>
          </a:ln>
        </p:spPr>
        <p:txBody>
          <a:bodyPr spcFirstLastPara="1" wrap="square" lIns="121900" tIns="60934" rIns="121900" bIns="60934" anchor="t" anchorCtr="0">
            <a:noAutofit/>
          </a:bodyPr>
          <a:lstStyle/>
          <a:p>
            <a:pPr defTabSz="1219169" hangingPunct="0">
              <a:buClr>
                <a:srgbClr val="000000"/>
              </a:buClr>
              <a:buSzPts val="500"/>
            </a:pPr>
            <a:r>
              <a:rPr lang="it" sz="800" kern="0">
                <a:solidFill>
                  <a:srgbClr val="5E5E5E"/>
                </a:solidFill>
                <a:latin typeface="Overpass Light"/>
                <a:ea typeface="Overpass Light"/>
                <a:cs typeface="Overpass Light"/>
                <a:sym typeface="Overpass Light"/>
              </a:rPr>
              <a:t>Map: excerpt  from: </a:t>
            </a:r>
            <a:r>
              <a:rPr lang="it" sz="800" u="sng" kern="0">
                <a:solidFill>
                  <a:srgbClr val="5E5E5E"/>
                </a:solidFill>
                <a:latin typeface="Overpass Light"/>
                <a:ea typeface="Overpass Light"/>
                <a:cs typeface="Overpass Light"/>
                <a:sym typeface="Overpass Light"/>
                <a:hlinkClick r:id="rId7">
                  <a:extLst>
                    <a:ext uri="{A12FA001-AC4F-418D-AE19-62706E023703}">
                      <ahyp:hlinkClr xmlns:ahyp="http://schemas.microsoft.com/office/drawing/2018/hyperlinkcolor" val="tx"/>
                    </a:ext>
                  </a:extLst>
                </a:hlinkClick>
              </a:rPr>
              <a:t>https://op.europa.eu/s/zhss</a:t>
            </a:r>
            <a:r>
              <a:rPr lang="it" sz="800" kern="0">
                <a:solidFill>
                  <a:srgbClr val="5E5E5E"/>
                </a:solidFill>
                <a:latin typeface="Overpass Light"/>
                <a:ea typeface="Overpass Light"/>
                <a:cs typeface="Overpass Light"/>
                <a:sym typeface="Overpass Light"/>
              </a:rPr>
              <a:t> modified by the author of this presentation.   </a:t>
            </a:r>
            <a:endParaRPr sz="800" kern="0">
              <a:solidFill>
                <a:srgbClr val="000000"/>
              </a:solidFill>
              <a:latin typeface="Overpass Light"/>
              <a:ea typeface="Overpass Light"/>
              <a:cs typeface="Overpass Light"/>
              <a:sym typeface="Overpass Light"/>
            </a:endParaRPr>
          </a:p>
          <a:p>
            <a:pPr defTabSz="1219169" hangingPunct="0">
              <a:buClr>
                <a:srgbClr val="000000"/>
              </a:buClr>
              <a:buSzPts val="500"/>
            </a:pPr>
            <a:r>
              <a:rPr lang="it" sz="800" kern="0">
                <a:solidFill>
                  <a:srgbClr val="5E5E5E"/>
                </a:solidFill>
                <a:latin typeface="Overpass Light"/>
                <a:ea typeface="Overpass Light"/>
                <a:cs typeface="Overpass Light"/>
                <a:sym typeface="Overpass Light"/>
              </a:rPr>
              <a:t>Author of theoriginal map: Commissione europea, Direzione generale della Comunicazione, </a:t>
            </a:r>
            <a:endParaRPr sz="800" kern="0">
              <a:solidFill>
                <a:srgbClr val="5E5E5E"/>
              </a:solidFill>
              <a:latin typeface="Overpass Light"/>
              <a:ea typeface="Overpass Light"/>
              <a:cs typeface="Overpass Light"/>
              <a:sym typeface="Overpass Light"/>
            </a:endParaRPr>
          </a:p>
          <a:p>
            <a:pPr defTabSz="1219169" hangingPunct="0">
              <a:buClr>
                <a:srgbClr val="000000"/>
              </a:buClr>
              <a:buSzPts val="500"/>
            </a:pPr>
            <a:r>
              <a:rPr lang="it" sz="800" i="1" kern="0">
                <a:solidFill>
                  <a:srgbClr val="5E5E5E"/>
                </a:solidFill>
                <a:latin typeface="Overpass Light"/>
                <a:ea typeface="Overpass Light"/>
                <a:cs typeface="Overpass Light"/>
                <a:sym typeface="Overpass Light"/>
              </a:rPr>
              <a:t>The European Union</a:t>
            </a:r>
            <a:r>
              <a:rPr lang="it" sz="800" kern="0">
                <a:solidFill>
                  <a:srgbClr val="5E5E5E"/>
                </a:solidFill>
                <a:latin typeface="Overpass Light"/>
                <a:ea typeface="Overpass Light"/>
                <a:cs typeface="Overpass Light"/>
                <a:sym typeface="Overpass Light"/>
              </a:rPr>
              <a:t>, Ufficio delle pubblicazioni dell’Unione europea, 2023, </a:t>
            </a:r>
            <a:r>
              <a:rPr lang="it" sz="800" u="sng" kern="0">
                <a:solidFill>
                  <a:srgbClr val="5E5E5E"/>
                </a:solidFill>
                <a:latin typeface="Overpass Light"/>
                <a:ea typeface="Overpass Light"/>
                <a:cs typeface="Overpass Light"/>
                <a:sym typeface="Overpass Light"/>
                <a:hlinkClick r:id="rId8">
                  <a:extLst>
                    <a:ext uri="{A12FA001-AC4F-418D-AE19-62706E023703}">
                      <ahyp:hlinkClr xmlns:ahyp="http://schemas.microsoft.com/office/drawing/2018/hyperlinkcolor" val="tx"/>
                    </a:ext>
                  </a:extLst>
                </a:hlinkClick>
              </a:rPr>
              <a:t>https://data.europa.eu/doi/10.2775/003765</a:t>
            </a:r>
            <a:endParaRPr sz="800" kern="0">
              <a:solidFill>
                <a:srgbClr val="000000"/>
              </a:solidFill>
              <a:latin typeface="Overpass Light"/>
              <a:ea typeface="Overpass Light"/>
              <a:cs typeface="Overpass Light"/>
              <a:sym typeface="Overpass Light"/>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3"/>
          <p:cNvSpPr txBox="1">
            <a:spLocks noGrp="1"/>
          </p:cNvSpPr>
          <p:nvPr>
            <p:ph type="sldNum" idx="12"/>
          </p:nvPr>
        </p:nvSpPr>
        <p:spPr>
          <a:xfrm>
            <a:off x="11381736" y="6333135"/>
            <a:ext cx="731600" cy="524800"/>
          </a:xfrm>
          <a:prstGeom prst="rect">
            <a:avLst/>
          </a:prstGeom>
          <a:noFill/>
          <a:ln>
            <a:noFill/>
          </a:ln>
        </p:spPr>
        <p:txBody>
          <a:bodyPr spcFirstLastPara="1" wrap="square" lIns="121900" tIns="121900" rIns="121900" bIns="121900" anchor="ctr" anchorCtr="0">
            <a:normAutofit/>
          </a:bodyPr>
          <a:lstStyle/>
          <a:p>
            <a:pPr algn="r" hangingPunct="0"/>
            <a:fld id="{00000000-1234-1234-1234-123412341234}" type="slidenum">
              <a:rPr lang="it" kern="0">
                <a:latin typeface="Helvetica Neue"/>
                <a:sym typeface="Helvetica Neue"/>
              </a:rPr>
              <a:pPr algn="r" hangingPunct="0"/>
              <a:t>64</a:t>
            </a:fld>
            <a:endParaRPr kern="0">
              <a:latin typeface="Helvetica Neue"/>
              <a:sym typeface="Helvetica Neue"/>
            </a:endParaRPr>
          </a:p>
        </p:txBody>
      </p:sp>
      <p:sp>
        <p:nvSpPr>
          <p:cNvPr id="122" name="Google Shape;122;p13"/>
          <p:cNvSpPr txBox="1"/>
          <p:nvPr/>
        </p:nvSpPr>
        <p:spPr>
          <a:xfrm>
            <a:off x="389586" y="1232898"/>
            <a:ext cx="7446000" cy="763600"/>
          </a:xfrm>
          <a:prstGeom prst="rect">
            <a:avLst/>
          </a:prstGeom>
          <a:noFill/>
          <a:ln>
            <a:noFill/>
          </a:ln>
        </p:spPr>
        <p:txBody>
          <a:bodyPr spcFirstLastPara="1" wrap="square" lIns="121900" tIns="121900" rIns="121900" bIns="121900" anchor="t" anchorCtr="0">
            <a:normAutofit/>
          </a:bodyPr>
          <a:lstStyle/>
          <a:p>
            <a:pPr defTabSz="1219169" hangingPunct="0">
              <a:lnSpc>
                <a:spcPct val="90000"/>
              </a:lnSpc>
              <a:buClr>
                <a:srgbClr val="000000"/>
              </a:buClr>
              <a:buSzPts val="2800"/>
            </a:pPr>
            <a:r>
              <a:rPr lang="it" sz="3467" b="1" kern="0">
                <a:solidFill>
                  <a:srgbClr val="5E5E5E"/>
                </a:solidFill>
                <a:latin typeface="Arial"/>
                <a:ea typeface="Arial"/>
                <a:cs typeface="Arial"/>
                <a:sym typeface="Arial"/>
              </a:rPr>
              <a:t>Main project goal</a:t>
            </a:r>
            <a:endParaRPr sz="3467" kern="0">
              <a:solidFill>
                <a:srgbClr val="E73329"/>
              </a:solidFill>
              <a:latin typeface="Roboto"/>
              <a:ea typeface="Roboto"/>
              <a:cs typeface="Roboto"/>
              <a:sym typeface="Roboto"/>
            </a:endParaRPr>
          </a:p>
        </p:txBody>
      </p:sp>
      <p:sp>
        <p:nvSpPr>
          <p:cNvPr id="123" name="Google Shape;123;p13"/>
          <p:cNvSpPr txBox="1"/>
          <p:nvPr/>
        </p:nvSpPr>
        <p:spPr>
          <a:xfrm>
            <a:off x="350267" y="2147300"/>
            <a:ext cx="8072600" cy="4092700"/>
          </a:xfrm>
          <a:prstGeom prst="rect">
            <a:avLst/>
          </a:prstGeom>
          <a:noFill/>
          <a:ln>
            <a:noFill/>
          </a:ln>
        </p:spPr>
        <p:txBody>
          <a:bodyPr spcFirstLastPara="1" wrap="square" lIns="121900" tIns="121900" rIns="121900" bIns="121900" anchor="t" anchorCtr="0">
            <a:noAutofit/>
          </a:bodyPr>
          <a:lstStyle/>
          <a:p>
            <a:pPr marL="422275" indent="-413703" defTabSz="1219169" hangingPunct="0">
              <a:lnSpc>
                <a:spcPct val="115000"/>
              </a:lnSpc>
              <a:buClr>
                <a:srgbClr val="434343"/>
              </a:buClr>
              <a:buSzPts val="1260"/>
              <a:buFont typeface="Overpass Light"/>
              <a:buChar char="●"/>
            </a:pPr>
            <a:r>
              <a:rPr lang="it" sz="1675" kern="0">
                <a:solidFill>
                  <a:srgbClr val="434343"/>
                </a:solidFill>
                <a:latin typeface="Overpass Light"/>
                <a:ea typeface="Overpass Light"/>
                <a:cs typeface="Overpass Light"/>
                <a:sym typeface="Overpass Light"/>
              </a:rPr>
              <a:t>Accelerate </a:t>
            </a:r>
            <a:r>
              <a:rPr lang="it" sz="1675" kern="0" err="1">
                <a:solidFill>
                  <a:srgbClr val="434343"/>
                </a:solidFill>
                <a:latin typeface="Overpass Light"/>
                <a:ea typeface="Overpass Light"/>
                <a:cs typeface="Overpass Light"/>
                <a:sym typeface="Overpass Light"/>
              </a:rPr>
              <a:t>transformative</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adaptation</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using</a:t>
            </a:r>
            <a:r>
              <a:rPr lang="it" sz="1675" kern="0">
                <a:solidFill>
                  <a:srgbClr val="434343"/>
                </a:solidFill>
                <a:latin typeface="Overpass Light"/>
                <a:ea typeface="Overpass Light"/>
                <a:cs typeface="Overpass Light"/>
                <a:sym typeface="Overpass Light"/>
              </a:rPr>
              <a:t> nature-</a:t>
            </a:r>
            <a:r>
              <a:rPr lang="it" sz="1675" kern="0" err="1">
                <a:solidFill>
                  <a:srgbClr val="434343"/>
                </a:solidFill>
                <a:latin typeface="Overpass Light"/>
                <a:ea typeface="Overpass Light"/>
                <a:cs typeface="Overpass Light"/>
                <a:sym typeface="Overpass Light"/>
              </a:rPr>
              <a:t>based</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solutions</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across</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European</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regions</a:t>
            </a:r>
            <a:r>
              <a:rPr lang="it" sz="1675" kern="0">
                <a:solidFill>
                  <a:srgbClr val="434343"/>
                </a:solidFill>
                <a:latin typeface="Overpass Light"/>
                <a:ea typeface="Overpass Light"/>
                <a:cs typeface="Overpass Light"/>
                <a:sym typeface="Overpass Light"/>
              </a:rPr>
              <a:t> and support </a:t>
            </a:r>
            <a:r>
              <a:rPr lang="it" sz="1675" kern="0" err="1">
                <a:solidFill>
                  <a:srgbClr val="434343"/>
                </a:solidFill>
                <a:latin typeface="Overpass Light"/>
                <a:ea typeface="Overpass Light"/>
                <a:cs typeface="Overpass Light"/>
                <a:sym typeface="Overpass Light"/>
              </a:rPr>
              <a:t>them</a:t>
            </a:r>
            <a:r>
              <a:rPr lang="it" sz="1675" kern="0">
                <a:solidFill>
                  <a:srgbClr val="434343"/>
                </a:solidFill>
                <a:latin typeface="Overpass Light"/>
                <a:ea typeface="Overpass Light"/>
                <a:cs typeface="Overpass Light"/>
                <a:sym typeface="Overpass Light"/>
              </a:rPr>
              <a:t> in </a:t>
            </a:r>
            <a:r>
              <a:rPr lang="it" sz="1675" kern="0" err="1">
                <a:solidFill>
                  <a:srgbClr val="434343"/>
                </a:solidFill>
                <a:latin typeface="Overpass Light"/>
                <a:ea typeface="Overpass Light"/>
                <a:cs typeface="Overpass Light"/>
                <a:sym typeface="Overpass Light"/>
              </a:rPr>
              <a:t>designing</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consistent</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regional</a:t>
            </a:r>
            <a:r>
              <a:rPr lang="it" sz="1675" kern="0">
                <a:solidFill>
                  <a:srgbClr val="434343"/>
                </a:solidFill>
                <a:latin typeface="Overpass Light"/>
                <a:ea typeface="Overpass Light"/>
                <a:cs typeface="Overpass Light"/>
                <a:sym typeface="Overpass Light"/>
              </a:rPr>
              <a:t> blue-green </a:t>
            </a:r>
            <a:r>
              <a:rPr lang="it" sz="1675" kern="0" err="1">
                <a:solidFill>
                  <a:srgbClr val="434343"/>
                </a:solidFill>
                <a:latin typeface="Overpass Light"/>
                <a:ea typeface="Overpass Light"/>
                <a:cs typeface="Overpass Light"/>
                <a:sym typeface="Overpass Light"/>
              </a:rPr>
              <a:t>infrastructure</a:t>
            </a:r>
            <a:r>
              <a:rPr lang="it" sz="1675" kern="0">
                <a:solidFill>
                  <a:srgbClr val="434343"/>
                </a:solidFill>
                <a:latin typeface="Overpass Light"/>
                <a:ea typeface="Overpass Light"/>
                <a:cs typeface="Overpass Light"/>
                <a:sym typeface="Overpass Light"/>
              </a:rPr>
              <a:t> networks. </a:t>
            </a:r>
            <a:endParaRPr lang="it-IT" sz="1680" kern="0">
              <a:solidFill>
                <a:srgbClr val="434343"/>
              </a:solidFill>
              <a:latin typeface="Overpass Light"/>
              <a:ea typeface="Overpass Light"/>
              <a:cs typeface="Overpass Light"/>
              <a:sym typeface="Helvetica Neue"/>
            </a:endParaRPr>
          </a:p>
          <a:p>
            <a:pPr marL="422275" indent="-413703" defTabSz="1219169" hangingPunct="0">
              <a:lnSpc>
                <a:spcPct val="115000"/>
              </a:lnSpc>
              <a:spcBef>
                <a:spcPts val="1334"/>
              </a:spcBef>
              <a:buClr>
                <a:srgbClr val="434343"/>
              </a:buClr>
              <a:buSzPts val="1260"/>
              <a:buFont typeface="Overpass Light"/>
              <a:buChar char="●"/>
            </a:pPr>
            <a:r>
              <a:rPr lang="it" sz="1675" kern="0">
                <a:solidFill>
                  <a:srgbClr val="434343"/>
                </a:solidFill>
                <a:latin typeface="Overpass Light"/>
                <a:ea typeface="Overpass Light"/>
                <a:cs typeface="Overpass Light"/>
                <a:sym typeface="Overpass Light"/>
              </a:rPr>
              <a:t>Assist the </a:t>
            </a:r>
            <a:r>
              <a:rPr lang="it" sz="1675" kern="0" err="1">
                <a:solidFill>
                  <a:srgbClr val="434343"/>
                </a:solidFill>
                <a:latin typeface="Overpass Light"/>
                <a:ea typeface="Overpass Light"/>
                <a:cs typeface="Overpass Light"/>
                <a:sym typeface="Overpass Light"/>
              </a:rPr>
              <a:t>regions</a:t>
            </a:r>
            <a:r>
              <a:rPr lang="it" sz="1675" kern="0">
                <a:solidFill>
                  <a:srgbClr val="434343"/>
                </a:solidFill>
                <a:latin typeface="Overpass Light"/>
                <a:ea typeface="Overpass Light"/>
                <a:cs typeface="Overpass Light"/>
                <a:sym typeface="Overpass Light"/>
              </a:rPr>
              <a:t> &amp; communities in </a:t>
            </a:r>
            <a:r>
              <a:rPr lang="it" sz="1675" kern="0" err="1">
                <a:solidFill>
                  <a:srgbClr val="434343"/>
                </a:solidFill>
                <a:latin typeface="Overpass Light"/>
                <a:ea typeface="Overpass Light"/>
                <a:cs typeface="Overpass Light"/>
                <a:sym typeface="Overpass Light"/>
              </a:rPr>
              <a:t>accessing</a:t>
            </a:r>
            <a:r>
              <a:rPr lang="it" sz="1675" kern="0">
                <a:solidFill>
                  <a:srgbClr val="434343"/>
                </a:solidFill>
                <a:latin typeface="Overpass Light"/>
                <a:ea typeface="Overpass Light"/>
                <a:cs typeface="Overpass Light"/>
                <a:sym typeface="Overpass Light"/>
              </a:rPr>
              <a:t> up-to-date, </a:t>
            </a:r>
            <a:r>
              <a:rPr lang="it" sz="1675" kern="0" err="1">
                <a:solidFill>
                  <a:srgbClr val="434343"/>
                </a:solidFill>
                <a:latin typeface="Overpass Light"/>
                <a:ea typeface="Overpass Light"/>
                <a:cs typeface="Overpass Light"/>
                <a:sym typeface="Overpass Light"/>
              </a:rPr>
              <a:t>evidence</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knowhow-based</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actionable</a:t>
            </a:r>
            <a:r>
              <a:rPr lang="it" sz="1675" kern="0">
                <a:solidFill>
                  <a:srgbClr val="434343"/>
                </a:solidFill>
                <a:latin typeface="Overpass Light"/>
                <a:ea typeface="Overpass Light"/>
                <a:cs typeface="Overpass Light"/>
                <a:sym typeface="Overpass Light"/>
              </a:rPr>
              <a:t> knowledge, </a:t>
            </a:r>
            <a:r>
              <a:rPr lang="it" sz="1675" kern="0" err="1">
                <a:solidFill>
                  <a:srgbClr val="434343"/>
                </a:solidFill>
                <a:latin typeface="Overpass Light"/>
                <a:ea typeface="Overpass Light"/>
                <a:cs typeface="Overpass Light"/>
                <a:sym typeface="Overpass Light"/>
              </a:rPr>
              <a:t>guidance</a:t>
            </a:r>
            <a:r>
              <a:rPr lang="it" sz="1675" kern="0">
                <a:solidFill>
                  <a:srgbClr val="434343"/>
                </a:solidFill>
                <a:latin typeface="Overpass Light"/>
                <a:ea typeface="Overpass Light"/>
                <a:cs typeface="Overpass Light"/>
                <a:sym typeface="Overpass Light"/>
              </a:rPr>
              <a:t>, knowledge-intense tools and services. </a:t>
            </a:r>
            <a:endParaRPr sz="1680" kern="0">
              <a:solidFill>
                <a:srgbClr val="434343"/>
              </a:solidFill>
              <a:latin typeface="Overpass Light"/>
              <a:ea typeface="Overpass Light"/>
              <a:cs typeface="Overpass Light"/>
              <a:sym typeface="Helvetica Neue"/>
            </a:endParaRPr>
          </a:p>
          <a:p>
            <a:pPr marL="422275" indent="-413703" defTabSz="1219169" hangingPunct="0">
              <a:lnSpc>
                <a:spcPct val="115000"/>
              </a:lnSpc>
              <a:spcBef>
                <a:spcPts val="1334"/>
              </a:spcBef>
              <a:buClr>
                <a:srgbClr val="434343"/>
              </a:buClr>
              <a:buSzPts val="1260"/>
              <a:buFont typeface="Overpass Light"/>
              <a:buChar char="●"/>
            </a:pPr>
            <a:r>
              <a:rPr lang="it" sz="1675" kern="0">
                <a:solidFill>
                  <a:srgbClr val="434343"/>
                </a:solidFill>
                <a:latin typeface="Overpass Light"/>
                <a:ea typeface="Overpass Light"/>
                <a:cs typeface="Overpass Light"/>
                <a:sym typeface="Overpass Light"/>
              </a:rPr>
              <a:t>Foster </a:t>
            </a:r>
            <a:r>
              <a:rPr lang="it" sz="1675" kern="0" err="1">
                <a:solidFill>
                  <a:srgbClr val="434343"/>
                </a:solidFill>
                <a:latin typeface="Overpass Light"/>
                <a:ea typeface="Overpass Light"/>
                <a:cs typeface="Overpass Light"/>
                <a:sym typeface="Overpass Light"/>
              </a:rPr>
              <a:t>enabling</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conditions</a:t>
            </a:r>
            <a:r>
              <a:rPr lang="it" sz="1675" kern="0">
                <a:solidFill>
                  <a:srgbClr val="434343"/>
                </a:solidFill>
                <a:latin typeface="Overpass Light"/>
                <a:ea typeface="Overpass Light"/>
                <a:cs typeface="Overpass Light"/>
                <a:sym typeface="Overpass Light"/>
              </a:rPr>
              <a:t> and capabilities for nature </a:t>
            </a:r>
            <a:r>
              <a:rPr lang="it" sz="1675" kern="0" err="1">
                <a:solidFill>
                  <a:srgbClr val="434343"/>
                </a:solidFill>
                <a:latin typeface="Overpass Light"/>
                <a:ea typeface="Overpass Light"/>
                <a:cs typeface="Overpass Light"/>
                <a:sym typeface="Overpass Light"/>
              </a:rPr>
              <a:t>based</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leveraged</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transformation</a:t>
            </a:r>
            <a:r>
              <a:rPr lang="it" sz="1675" kern="0">
                <a:solidFill>
                  <a:srgbClr val="434343"/>
                </a:solidFill>
                <a:latin typeface="Overpass Light"/>
                <a:ea typeface="Overpass Light"/>
                <a:cs typeface="Overpass Light"/>
                <a:sym typeface="Overpass Light"/>
              </a:rPr>
              <a:t> and green recovery, to </a:t>
            </a:r>
            <a:r>
              <a:rPr lang="it" sz="1675" kern="0" err="1">
                <a:solidFill>
                  <a:srgbClr val="434343"/>
                </a:solidFill>
                <a:latin typeface="Overpass Light"/>
                <a:ea typeface="Overpass Light"/>
                <a:cs typeface="Overpass Light"/>
                <a:sym typeface="Overpass Light"/>
              </a:rPr>
              <a:t>perform</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tailored</a:t>
            </a:r>
            <a:r>
              <a:rPr lang="it" sz="1675" kern="0">
                <a:solidFill>
                  <a:srgbClr val="434343"/>
                </a:solidFill>
                <a:latin typeface="Overpass Light"/>
                <a:ea typeface="Overpass Light"/>
                <a:cs typeface="Overpass Light"/>
                <a:sym typeface="Overpass Light"/>
              </a:rPr>
              <a:t> risk &amp; performance </a:t>
            </a:r>
            <a:r>
              <a:rPr lang="it" sz="1675" kern="0" err="1">
                <a:solidFill>
                  <a:srgbClr val="434343"/>
                </a:solidFill>
                <a:latin typeface="Overpass Light"/>
                <a:ea typeface="Overpass Light"/>
                <a:cs typeface="Overpass Light"/>
                <a:sym typeface="Overpass Light"/>
              </a:rPr>
              <a:t>assessment</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mobilise</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sustainable</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finance</a:t>
            </a:r>
            <a:r>
              <a:rPr lang="it" sz="1675" kern="0">
                <a:solidFill>
                  <a:srgbClr val="434343"/>
                </a:solidFill>
                <a:latin typeface="Overpass Light"/>
                <a:ea typeface="Overpass Light"/>
                <a:cs typeface="Overpass Light"/>
                <a:sym typeface="Overpass Light"/>
              </a:rPr>
              <a:t>, close </a:t>
            </a:r>
            <a:r>
              <a:rPr lang="it" sz="1675" kern="0" err="1">
                <a:solidFill>
                  <a:srgbClr val="434343"/>
                </a:solidFill>
                <a:latin typeface="Overpass Light"/>
                <a:ea typeface="Overpass Light"/>
                <a:cs typeface="Overpass Light"/>
                <a:sym typeface="Overpass Light"/>
              </a:rPr>
              <a:t>adaptation</a:t>
            </a:r>
            <a:r>
              <a:rPr lang="it" sz="1675" kern="0">
                <a:solidFill>
                  <a:srgbClr val="434343"/>
                </a:solidFill>
                <a:latin typeface="Overpass Light"/>
                <a:ea typeface="Overpass Light"/>
                <a:cs typeface="Overpass Light"/>
                <a:sym typeface="Overpass Light"/>
              </a:rPr>
              <a:t> </a:t>
            </a:r>
            <a:r>
              <a:rPr lang="it" sz="1675" kern="0" err="1">
                <a:solidFill>
                  <a:srgbClr val="434343"/>
                </a:solidFill>
                <a:latin typeface="Overpass Light"/>
                <a:ea typeface="Overpass Light"/>
                <a:cs typeface="Overpass Light"/>
                <a:sym typeface="Overpass Light"/>
              </a:rPr>
              <a:t>financial</a:t>
            </a:r>
            <a:r>
              <a:rPr lang="it" sz="1675" kern="0">
                <a:solidFill>
                  <a:srgbClr val="434343"/>
                </a:solidFill>
                <a:latin typeface="Overpass Light"/>
                <a:ea typeface="Overpass Light"/>
                <a:cs typeface="Overpass Light"/>
                <a:sym typeface="Overpass Light"/>
              </a:rPr>
              <a:t> gap, scale-up </a:t>
            </a:r>
            <a:r>
              <a:rPr lang="it" sz="1675" kern="0" err="1">
                <a:solidFill>
                  <a:srgbClr val="434343"/>
                </a:solidFill>
                <a:latin typeface="Overpass Light"/>
                <a:ea typeface="Overpass Light"/>
                <a:cs typeface="Overpass Light"/>
                <a:sym typeface="Overpass Light"/>
              </a:rPr>
              <a:t>solutions</a:t>
            </a:r>
            <a:r>
              <a:rPr lang="it" sz="1675" kern="0">
                <a:solidFill>
                  <a:srgbClr val="434343"/>
                </a:solidFill>
                <a:latin typeface="Overpass Light"/>
                <a:ea typeface="Overpass Light"/>
                <a:cs typeface="Overpass Light"/>
                <a:sym typeface="Overpass Light"/>
              </a:rPr>
              <a:t> for </a:t>
            </a:r>
            <a:r>
              <a:rPr lang="it" sz="1675" kern="0" err="1">
                <a:solidFill>
                  <a:srgbClr val="434343"/>
                </a:solidFill>
                <a:latin typeface="Overpass Light"/>
                <a:ea typeface="Overpass Light"/>
                <a:cs typeface="Overpass Light"/>
                <a:sym typeface="Overpass Light"/>
              </a:rPr>
              <a:t>larger</a:t>
            </a:r>
            <a:r>
              <a:rPr lang="it" sz="1675" kern="0">
                <a:solidFill>
                  <a:srgbClr val="434343"/>
                </a:solidFill>
                <a:latin typeface="Overpass Light"/>
                <a:ea typeface="Overpass Light"/>
                <a:cs typeface="Overpass Light"/>
                <a:sym typeface="Overpass Light"/>
              </a:rPr>
              <a:t> impact a.</a:t>
            </a:r>
            <a:endParaRPr sz="1675" kern="0">
              <a:solidFill>
                <a:srgbClr val="434343"/>
              </a:solidFill>
              <a:latin typeface="Overpass Light"/>
              <a:ea typeface="Overpass Light"/>
              <a:cs typeface="Overpass Light"/>
              <a:sym typeface="Helvetica Neue"/>
            </a:endParaRPr>
          </a:p>
        </p:txBody>
      </p:sp>
      <p:sp>
        <p:nvSpPr>
          <p:cNvPr id="124" name="Google Shape;124;p13"/>
          <p:cNvSpPr/>
          <p:nvPr/>
        </p:nvSpPr>
        <p:spPr>
          <a:xfrm flipH="1">
            <a:off x="9069300" y="1824518"/>
            <a:ext cx="3257200" cy="850800"/>
          </a:xfrm>
          <a:prstGeom prst="homePlate">
            <a:avLst>
              <a:gd name="adj" fmla="val 50000"/>
            </a:avLst>
          </a:prstGeom>
          <a:gradFill>
            <a:gsLst>
              <a:gs pos="0">
                <a:schemeClr val="accent1"/>
              </a:gs>
              <a:gs pos="100000">
                <a:schemeClr val="accent2"/>
              </a:gs>
            </a:gsLst>
            <a:lin ang="2700006" scaled="0"/>
          </a:gradFill>
          <a:ln>
            <a:noFill/>
          </a:ln>
        </p:spPr>
        <p:txBody>
          <a:bodyPr spcFirstLastPara="1" wrap="square" lIns="121900" tIns="121900" rIns="121900" bIns="121900" anchor="ctr" anchorCtr="0">
            <a:noAutofit/>
          </a:bodyPr>
          <a:lstStyle/>
          <a:p>
            <a:pPr algn="ctr" defTabSz="1219169" hangingPunct="0">
              <a:buClr>
                <a:srgbClr val="000000"/>
              </a:buClr>
              <a:buSzPts val="1400"/>
            </a:pPr>
            <a:r>
              <a:rPr lang="it" sz="3200" kern="0">
                <a:solidFill>
                  <a:srgbClr val="FFFFFF"/>
                </a:solidFill>
                <a:latin typeface="Overpass SemiBold"/>
                <a:ea typeface="Overpass SemiBold"/>
                <a:cs typeface="Overpass SemiBold"/>
                <a:sym typeface="Overpass SemiBold"/>
              </a:rPr>
              <a:t>Transformative Innovation</a:t>
            </a:r>
            <a:endParaRPr sz="3200" kern="0">
              <a:solidFill>
                <a:srgbClr val="5E5E5E"/>
              </a:solidFill>
              <a:latin typeface="Lato"/>
              <a:ea typeface="Lato"/>
              <a:cs typeface="Lato"/>
              <a:sym typeface="Lato"/>
            </a:endParaRPr>
          </a:p>
        </p:txBody>
      </p:sp>
      <p:sp>
        <p:nvSpPr>
          <p:cNvPr id="125" name="Google Shape;125;p13"/>
          <p:cNvSpPr/>
          <p:nvPr/>
        </p:nvSpPr>
        <p:spPr>
          <a:xfrm flipH="1">
            <a:off x="9069300" y="2959946"/>
            <a:ext cx="3257200" cy="850800"/>
          </a:xfrm>
          <a:prstGeom prst="homePlate">
            <a:avLst>
              <a:gd name="adj" fmla="val 50000"/>
            </a:avLst>
          </a:prstGeom>
          <a:gradFill>
            <a:gsLst>
              <a:gs pos="0">
                <a:schemeClr val="accent1"/>
              </a:gs>
              <a:gs pos="100000">
                <a:schemeClr val="accent2"/>
              </a:gs>
            </a:gsLst>
            <a:lin ang="2700006" scaled="0"/>
          </a:gradFill>
          <a:ln>
            <a:noFill/>
          </a:ln>
        </p:spPr>
        <p:txBody>
          <a:bodyPr spcFirstLastPara="1" wrap="square" lIns="121900" tIns="121900" rIns="121900" bIns="121900" anchor="ctr" anchorCtr="0">
            <a:noAutofit/>
          </a:bodyPr>
          <a:lstStyle/>
          <a:p>
            <a:pPr algn="ctr" defTabSz="1219169" hangingPunct="0"/>
            <a:r>
              <a:rPr lang="it" sz="3200" kern="0">
                <a:solidFill>
                  <a:srgbClr val="FFFFFF"/>
                </a:solidFill>
                <a:latin typeface="Overpass SemiBold"/>
                <a:ea typeface="Overpass SemiBold"/>
                <a:cs typeface="Overpass SemiBold"/>
                <a:sym typeface="Overpass SemiBold"/>
              </a:rPr>
              <a:t>Regions &amp;</a:t>
            </a:r>
            <a:br>
              <a:rPr lang="it" sz="3200" kern="0">
                <a:solidFill>
                  <a:srgbClr val="FFFFFF"/>
                </a:solidFill>
                <a:latin typeface="Overpass SemiBold"/>
                <a:ea typeface="Overpass SemiBold"/>
                <a:cs typeface="Overpass SemiBold"/>
                <a:sym typeface="Overpass SemiBold"/>
              </a:rPr>
            </a:br>
            <a:r>
              <a:rPr lang="it" sz="3200" kern="0">
                <a:solidFill>
                  <a:srgbClr val="FFFFFF"/>
                </a:solidFill>
                <a:latin typeface="Overpass SemiBold"/>
                <a:ea typeface="Overpass SemiBold"/>
                <a:cs typeface="Overpass SemiBold"/>
                <a:sym typeface="Overpass SemiBold"/>
              </a:rPr>
              <a:t>Communities</a:t>
            </a:r>
            <a:endParaRPr sz="3200" kern="0">
              <a:solidFill>
                <a:srgbClr val="5E5E5E"/>
              </a:solidFill>
              <a:latin typeface="Lato"/>
              <a:ea typeface="Lato"/>
              <a:cs typeface="Lato"/>
              <a:sym typeface="Lato"/>
            </a:endParaRPr>
          </a:p>
        </p:txBody>
      </p:sp>
      <p:sp>
        <p:nvSpPr>
          <p:cNvPr id="126" name="Google Shape;126;p13"/>
          <p:cNvSpPr/>
          <p:nvPr/>
        </p:nvSpPr>
        <p:spPr>
          <a:xfrm flipH="1">
            <a:off x="9069300" y="4095375"/>
            <a:ext cx="3257200" cy="850800"/>
          </a:xfrm>
          <a:prstGeom prst="homePlate">
            <a:avLst>
              <a:gd name="adj" fmla="val 50000"/>
            </a:avLst>
          </a:prstGeom>
          <a:gradFill>
            <a:gsLst>
              <a:gs pos="0">
                <a:schemeClr val="accent1"/>
              </a:gs>
              <a:gs pos="100000">
                <a:schemeClr val="accent2"/>
              </a:gs>
            </a:gsLst>
            <a:lin ang="2700006" scaled="0"/>
          </a:gradFill>
          <a:ln>
            <a:noFill/>
          </a:ln>
        </p:spPr>
        <p:txBody>
          <a:bodyPr spcFirstLastPara="1" wrap="square" lIns="121900" tIns="121900" rIns="121900" bIns="121900" anchor="ctr" anchorCtr="0">
            <a:noAutofit/>
          </a:bodyPr>
          <a:lstStyle/>
          <a:p>
            <a:pPr algn="ctr" defTabSz="1219169" hangingPunct="0"/>
            <a:r>
              <a:rPr lang="it" sz="2700" kern="0" err="1">
                <a:solidFill>
                  <a:srgbClr val="FFFFFF"/>
                </a:solidFill>
                <a:latin typeface="Overpass SemiBold"/>
                <a:ea typeface="Overpass SemiBold"/>
                <a:cs typeface="Overpass SemiBold"/>
                <a:sym typeface="Overpass SemiBold"/>
              </a:rPr>
              <a:t>Provide</a:t>
            </a:r>
            <a:r>
              <a:rPr lang="it" sz="2700" kern="0">
                <a:solidFill>
                  <a:srgbClr val="FFFFFF"/>
                </a:solidFill>
                <a:latin typeface="Overpass SemiBold"/>
                <a:ea typeface="Overpass SemiBold"/>
                <a:cs typeface="Overpass SemiBold"/>
                <a:sym typeface="Overpass SemiBold"/>
              </a:rPr>
              <a:t> knowledge, </a:t>
            </a:r>
            <a:r>
              <a:rPr lang="it" sz="2700" kern="0" err="1">
                <a:solidFill>
                  <a:srgbClr val="FFFFFF"/>
                </a:solidFill>
                <a:latin typeface="Overpass SemiBold"/>
                <a:ea typeface="Overpass SemiBold"/>
                <a:cs typeface="Overpass SemiBold"/>
                <a:sym typeface="Overpass SemiBold"/>
              </a:rPr>
              <a:t>guidance</a:t>
            </a:r>
            <a:r>
              <a:rPr lang="it" sz="2700" kern="0">
                <a:solidFill>
                  <a:srgbClr val="FFFFFF"/>
                </a:solidFill>
                <a:latin typeface="Overpass SemiBold"/>
                <a:ea typeface="Overpass SemiBold"/>
                <a:cs typeface="Overpass SemiBold"/>
                <a:sym typeface="Overpass SemiBold"/>
              </a:rPr>
              <a:t>, tools</a:t>
            </a:r>
            <a:endParaRPr sz="2700" kern="0">
              <a:solidFill>
                <a:srgbClr val="FFFFFF"/>
              </a:solidFill>
              <a:latin typeface="Lato"/>
              <a:ea typeface="Lato"/>
              <a:cs typeface="Lato"/>
              <a:sym typeface="Lato"/>
            </a:endParaRPr>
          </a:p>
        </p:txBody>
      </p:sp>
      <p:sp>
        <p:nvSpPr>
          <p:cNvPr id="127" name="Google Shape;127;p13"/>
          <p:cNvSpPr/>
          <p:nvPr/>
        </p:nvSpPr>
        <p:spPr>
          <a:xfrm flipH="1">
            <a:off x="9069300" y="5230803"/>
            <a:ext cx="3257200" cy="1110800"/>
          </a:xfrm>
          <a:prstGeom prst="homePlate">
            <a:avLst>
              <a:gd name="adj" fmla="val 40352"/>
            </a:avLst>
          </a:prstGeom>
          <a:gradFill>
            <a:gsLst>
              <a:gs pos="0">
                <a:schemeClr val="accent1"/>
              </a:gs>
              <a:gs pos="100000">
                <a:schemeClr val="accent2"/>
              </a:gs>
            </a:gsLst>
            <a:lin ang="2700006" scaled="0"/>
          </a:gradFill>
          <a:ln>
            <a:noFill/>
          </a:ln>
        </p:spPr>
        <p:txBody>
          <a:bodyPr spcFirstLastPara="1" wrap="square" lIns="121900" tIns="121900" rIns="121900" bIns="121900" anchor="ctr" anchorCtr="0">
            <a:noAutofit/>
          </a:bodyPr>
          <a:lstStyle/>
          <a:p>
            <a:pPr algn="ctr" defTabSz="1219169" hangingPunct="0"/>
            <a:r>
              <a:rPr lang="it" sz="1734" kern="0">
                <a:solidFill>
                  <a:srgbClr val="FFFFFF"/>
                </a:solidFill>
                <a:latin typeface="Overpass SemiBold"/>
                <a:ea typeface="Overpass SemiBold"/>
                <a:cs typeface="Overpass SemiBold"/>
                <a:sym typeface="Overpass SemiBold"/>
              </a:rPr>
              <a:t>Capacity to scale up via policy, financial instruments, planning</a:t>
            </a:r>
            <a:endParaRPr sz="1734" kern="0">
              <a:solidFill>
                <a:srgbClr val="5E5E5E"/>
              </a:solidFill>
              <a:latin typeface="Lato"/>
              <a:ea typeface="Lato"/>
              <a:cs typeface="Lato"/>
              <a:sym typeface="Lato"/>
            </a:endParaRP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6"/>
          <p:cNvPicPr preferRelativeResize="0"/>
          <p:nvPr/>
        </p:nvPicPr>
        <p:blipFill rotWithShape="1">
          <a:blip r:embed="rId4">
            <a:alphaModFix/>
          </a:blip>
          <a:srcRect t="3401" b="3410"/>
          <a:stretch/>
        </p:blipFill>
        <p:spPr>
          <a:xfrm>
            <a:off x="2868068" y="820767"/>
            <a:ext cx="8945002" cy="5893742"/>
          </a:xfrm>
          <a:prstGeom prst="rect">
            <a:avLst/>
          </a:prstGeom>
          <a:noFill/>
          <a:ln>
            <a:noFill/>
          </a:ln>
        </p:spPr>
      </p:pic>
      <p:sp>
        <p:nvSpPr>
          <p:cNvPr id="150" name="Google Shape;150;p16"/>
          <p:cNvSpPr txBox="1">
            <a:spLocks noGrp="1"/>
          </p:cNvSpPr>
          <p:nvPr>
            <p:ph type="title"/>
          </p:nvPr>
        </p:nvSpPr>
        <p:spPr>
          <a:xfrm>
            <a:off x="782067" y="1320000"/>
            <a:ext cx="3655600" cy="713600"/>
          </a:xfrm>
          <a:prstGeom prst="rect">
            <a:avLst/>
          </a:prstGeom>
          <a:noFill/>
          <a:ln>
            <a:noFill/>
          </a:ln>
        </p:spPr>
        <p:txBody>
          <a:bodyPr spcFirstLastPara="1" wrap="square" lIns="121900" tIns="121900" rIns="121900" bIns="121900" anchor="t" anchorCtr="0">
            <a:noAutofit/>
          </a:bodyPr>
          <a:lstStyle/>
          <a:p>
            <a:pPr>
              <a:lnSpc>
                <a:spcPct val="100000"/>
              </a:lnSpc>
              <a:buSzPts val="2800"/>
            </a:pPr>
            <a:r>
              <a:rPr lang="it" sz="3520">
                <a:latin typeface="Raleway SemiBold"/>
              </a:rPr>
              <a:t>The project structure</a:t>
            </a:r>
            <a:endParaRPr sz="3520">
              <a:latin typeface="Raleway SemiBold"/>
            </a:endParaRPr>
          </a:p>
        </p:txBody>
      </p:sp>
      <p:sp>
        <p:nvSpPr>
          <p:cNvPr id="151" name="Google Shape;151;p16"/>
          <p:cNvSpPr txBox="1">
            <a:spLocks noGrp="1"/>
          </p:cNvSpPr>
          <p:nvPr>
            <p:ph type="sldNum" idx="12"/>
          </p:nvPr>
        </p:nvSpPr>
        <p:spPr>
          <a:xfrm>
            <a:off x="11381736" y="6333135"/>
            <a:ext cx="731600" cy="524800"/>
          </a:xfrm>
          <a:prstGeom prst="rect">
            <a:avLst/>
          </a:prstGeom>
        </p:spPr>
        <p:txBody>
          <a:bodyPr spcFirstLastPara="1" wrap="square" lIns="121900" tIns="121900" rIns="121900" bIns="121900" anchor="ctr" anchorCtr="0">
            <a:normAutofit/>
          </a:bodyPr>
          <a:lstStyle/>
          <a:p>
            <a:pPr algn="r" hangingPunct="0"/>
            <a:fld id="{00000000-1234-1234-1234-123412341234}" type="slidenum">
              <a:rPr lang="it" kern="0">
                <a:latin typeface="Helvetica Neue"/>
                <a:sym typeface="Helvetica Neue"/>
              </a:rPr>
              <a:pPr algn="r" hangingPunct="0"/>
              <a:t>65</a:t>
            </a:fld>
            <a:endParaRPr kern="0">
              <a:latin typeface="Helvetica Neue"/>
              <a:sym typeface="Helvetica Neue"/>
            </a:endParaRP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ria aperta, albero, pianta, cielo&#10;&#10;Descrizione generata automaticamente">
            <a:extLst>
              <a:ext uri="{FF2B5EF4-FFF2-40B4-BE49-F238E27FC236}">
                <a16:creationId xmlns:a16="http://schemas.microsoft.com/office/drawing/2014/main" id="{3D4E07C2-3F0A-5228-05DA-8F73A8F4A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3" y="-257557"/>
            <a:ext cx="12625643" cy="8417096"/>
          </a:xfrm>
          <a:prstGeom prst="rect">
            <a:avLst/>
          </a:prstGeom>
        </p:spPr>
      </p:pic>
      <p:sp>
        <p:nvSpPr>
          <p:cNvPr id="246" name="Triangolo"/>
          <p:cNvSpPr/>
          <p:nvPr/>
        </p:nvSpPr>
        <p:spPr>
          <a:xfrm rot="14103246">
            <a:off x="-8339304" y="-5230184"/>
            <a:ext cx="10960142" cy="8915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247" name="Triangolo"/>
          <p:cNvSpPr/>
          <p:nvPr/>
        </p:nvSpPr>
        <p:spPr>
          <a:xfrm rot="13666198">
            <a:off x="6439693" y="-5744026"/>
            <a:ext cx="10960142" cy="8915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248" name="E"/>
          <p:cNvSpPr/>
          <p:nvPr/>
        </p:nvSpPr>
        <p:spPr>
          <a:xfrm rot="11310170">
            <a:off x="6066407" y="6235396"/>
            <a:ext cx="10960142" cy="8915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defTabSz="825500">
              <a:defRPr sz="3200">
                <a:solidFill>
                  <a:srgbClr val="FFFFFF"/>
                </a:solidFill>
                <a:latin typeface="Helvetica Neue Medium"/>
                <a:ea typeface="Helvetica Neue Medium"/>
                <a:cs typeface="Helvetica Neue Medium"/>
                <a:sym typeface="Helvetica Neue Medium"/>
              </a:defRPr>
            </a:lvl1pPr>
          </a:lstStyle>
          <a:p>
            <a:pPr algn="ctr" defTabSz="412750" hangingPunct="0"/>
            <a:r>
              <a:rPr sz="1600" kern="0"/>
              <a:t>E</a:t>
            </a:r>
          </a:p>
        </p:txBody>
      </p:sp>
      <p:sp>
        <p:nvSpPr>
          <p:cNvPr id="249" name="Triangolo"/>
          <p:cNvSpPr/>
          <p:nvPr/>
        </p:nvSpPr>
        <p:spPr>
          <a:xfrm rot="9877692">
            <a:off x="-5975347" y="5794286"/>
            <a:ext cx="10960142" cy="89156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ln w="63500">
            <a:solidFill>
              <a:srgbClr val="60A284"/>
            </a:solidFill>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250" name="Grazie"/>
          <p:cNvSpPr txBox="1"/>
          <p:nvPr/>
        </p:nvSpPr>
        <p:spPr>
          <a:xfrm>
            <a:off x="4692874" y="2799183"/>
            <a:ext cx="5096105" cy="2674937"/>
          </a:xfrm>
          <a:prstGeom prst="rect">
            <a:avLst/>
          </a:prstGeom>
          <a:solidFill>
            <a:srgbClr val="64AD85"/>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lstStyle>
            <a:lvl1pPr algn="l">
              <a:defRPr sz="12000">
                <a:solidFill>
                  <a:srgbClr val="FFFFFF"/>
                </a:solidFill>
                <a:latin typeface="Raleway ExtraBold"/>
                <a:ea typeface="Raleway ExtraBold"/>
                <a:cs typeface="Raleway ExtraBold"/>
                <a:sym typeface="Raleway ExtraBold"/>
              </a:defRPr>
            </a:lvl1pPr>
          </a:lstStyle>
          <a:p>
            <a:pPr defTabSz="1219169" hangingPunct="0"/>
            <a:r>
              <a:rPr sz="6000" kern="0"/>
              <a:t> </a:t>
            </a:r>
            <a:r>
              <a:rPr lang="it-IT" sz="3000" kern="0"/>
              <a:t>Thank </a:t>
            </a:r>
            <a:r>
              <a:rPr lang="it-IT" sz="3000" kern="0" err="1"/>
              <a:t>you</a:t>
            </a:r>
            <a:r>
              <a:rPr lang="it-IT" sz="3000" kern="0"/>
              <a:t> </a:t>
            </a:r>
            <a:r>
              <a:rPr lang="it-IT" sz="3000" kern="0" err="1"/>
              <a:t>very</a:t>
            </a:r>
            <a:r>
              <a:rPr lang="it-IT" sz="3000" kern="0"/>
              <a:t> </a:t>
            </a:r>
            <a:r>
              <a:rPr lang="it-IT" sz="3000" kern="0" err="1"/>
              <a:t>much</a:t>
            </a:r>
            <a:endParaRPr lang="it-IT" sz="3000" kern="0"/>
          </a:p>
          <a:p>
            <a:pPr defTabSz="1219169" hangingPunct="0"/>
            <a:endParaRPr lang="it-IT" sz="3000" kern="0"/>
          </a:p>
          <a:p>
            <a:pPr defTabSz="1219169" hangingPunct="0"/>
            <a:r>
              <a:rPr lang="it-IT" sz="2000" kern="0" err="1"/>
              <a:t>Contacts</a:t>
            </a:r>
            <a:r>
              <a:rPr lang="it-IT" sz="2000" kern="0"/>
              <a:t>: </a:t>
            </a:r>
            <a:r>
              <a:rPr lang="it-IT" sz="2000" kern="0">
                <a:hlinkClick r:id="rId4"/>
              </a:rPr>
              <a:t>aki.ishiwa@regione.emilia-romagna.it</a:t>
            </a:r>
            <a:endParaRPr lang="it-IT" sz="2000" kern="0"/>
          </a:p>
          <a:p>
            <a:pPr defTabSz="1219169" hangingPunct="0"/>
            <a:r>
              <a:rPr lang="it-IT" sz="2000" kern="0">
                <a:hlinkClick r:id="rId5"/>
              </a:rPr>
              <a:t>arcadia_project@art-er.it</a:t>
            </a:r>
            <a:endParaRPr lang="it-IT" sz="2000" kern="0"/>
          </a:p>
          <a:p>
            <a:pPr defTabSz="1219169" hangingPunct="0"/>
            <a:endParaRPr lang="it-IT" sz="3000" kern="0"/>
          </a:p>
        </p:txBody>
      </p:sp>
      <p:pic>
        <p:nvPicPr>
          <p:cNvPr id="251" name="Immagine" descr="Immagine"/>
          <p:cNvPicPr>
            <a:picLocks noChangeAspect="1"/>
          </p:cNvPicPr>
          <p:nvPr/>
        </p:nvPicPr>
        <p:blipFill>
          <a:blip r:embed="rId6"/>
          <a:stretch>
            <a:fillRect/>
          </a:stretch>
        </p:blipFill>
        <p:spPr>
          <a:xfrm>
            <a:off x="0" y="0"/>
            <a:ext cx="1776351" cy="713450"/>
          </a:xfrm>
          <a:prstGeom prst="rect">
            <a:avLst/>
          </a:prstGeom>
          <a:ln w="12700">
            <a:miter lim="400000"/>
          </a:ln>
        </p:spPr>
      </p:pic>
      <p:pic>
        <p:nvPicPr>
          <p:cNvPr id="252" name="Immagine" descr="Immagine"/>
          <p:cNvPicPr>
            <a:picLocks noChangeAspect="1"/>
          </p:cNvPicPr>
          <p:nvPr/>
        </p:nvPicPr>
        <p:blipFill>
          <a:blip r:embed="rId7"/>
          <a:stretch>
            <a:fillRect/>
          </a:stretch>
        </p:blipFill>
        <p:spPr>
          <a:xfrm>
            <a:off x="9039115" y="6413074"/>
            <a:ext cx="3152886" cy="444927"/>
          </a:xfrm>
          <a:prstGeom prst="rect">
            <a:avLst/>
          </a:prstGeom>
          <a:ln w="12700">
            <a:miter lim="400000"/>
          </a:ln>
        </p:spPr>
      </p:pic>
    </p:spTree>
    <p:custDataLst>
      <p:tags r:id="rId1"/>
    </p:custData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 with white text&#10;&#10;Description automatically generated with low confidence">
            <a:extLst>
              <a:ext uri="{FF2B5EF4-FFF2-40B4-BE49-F238E27FC236}">
                <a16:creationId xmlns:a16="http://schemas.microsoft.com/office/drawing/2014/main" id="{0646455B-0CF8-71A9-7308-5630B23B5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6" name="Title 2">
            <a:extLst>
              <a:ext uri="{FF2B5EF4-FFF2-40B4-BE49-F238E27FC236}">
                <a16:creationId xmlns:a16="http://schemas.microsoft.com/office/drawing/2014/main" id="{0D407B92-1D66-747C-0F74-7756D5E55B2F}"/>
              </a:ext>
            </a:extLst>
          </p:cNvPr>
          <p:cNvSpPr txBox="1">
            <a:spLocks/>
          </p:cNvSpPr>
          <p:nvPr/>
        </p:nvSpPr>
        <p:spPr>
          <a:xfrm>
            <a:off x="555969" y="2054832"/>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pPr algn="l"/>
            <a:r>
              <a:rPr lang="en-GB" sz="6000"/>
              <a:t>Project showcase</a:t>
            </a:r>
          </a:p>
        </p:txBody>
      </p:sp>
      <p:sp>
        <p:nvSpPr>
          <p:cNvPr id="7" name="TextBox 6">
            <a:extLst>
              <a:ext uri="{FF2B5EF4-FFF2-40B4-BE49-F238E27FC236}">
                <a16:creationId xmlns:a16="http://schemas.microsoft.com/office/drawing/2014/main" id="{84B0DE39-A948-8B1A-EF08-D024CF1CE9AA}"/>
              </a:ext>
            </a:extLst>
          </p:cNvPr>
          <p:cNvSpPr txBox="1"/>
          <p:nvPr/>
        </p:nvSpPr>
        <p:spPr>
          <a:xfrm>
            <a:off x="555968" y="3429000"/>
            <a:ext cx="6036218" cy="1384995"/>
          </a:xfrm>
          <a:prstGeom prst="rect">
            <a:avLst/>
          </a:prstGeom>
          <a:noFill/>
        </p:spPr>
        <p:txBody>
          <a:bodyPr wrap="square" lIns="91440" tIns="45720" rIns="91440" bIns="45720" rtlCol="0" anchor="t">
            <a:spAutoFit/>
          </a:bodyPr>
          <a:lstStyle/>
          <a:p>
            <a:r>
              <a:rPr lang="it-IT" sz="2800" b="1" dirty="0" err="1">
                <a:solidFill>
                  <a:schemeClr val="accent1"/>
                </a:solidFill>
                <a:latin typeface="Arial"/>
                <a:cs typeface="Arial"/>
              </a:rPr>
              <a:t>Zoé</a:t>
            </a:r>
            <a:r>
              <a:rPr lang="it-IT" sz="2800" b="1" dirty="0">
                <a:solidFill>
                  <a:schemeClr val="accent1"/>
                </a:solidFill>
                <a:latin typeface="Arial"/>
                <a:cs typeface="Arial"/>
              </a:rPr>
              <a:t> </a:t>
            </a:r>
            <a:r>
              <a:rPr lang="it-IT" sz="2800" b="1" dirty="0" err="1">
                <a:solidFill>
                  <a:schemeClr val="accent1"/>
                </a:solidFill>
                <a:latin typeface="Arial"/>
                <a:cs typeface="Arial"/>
              </a:rPr>
              <a:t>Buyle</a:t>
            </a:r>
            <a:r>
              <a:rPr lang="it-IT" sz="2800" b="1" dirty="0">
                <a:solidFill>
                  <a:schemeClr val="accent1"/>
                </a:solidFill>
                <a:latin typeface="Arial"/>
                <a:cs typeface="Arial"/>
              </a:rPr>
              <a:t>-Bodin</a:t>
            </a:r>
            <a:endParaRPr lang="en-GB" sz="2800" b="1" dirty="0" err="1">
              <a:solidFill>
                <a:schemeClr val="accent1"/>
              </a:solidFill>
              <a:latin typeface="Arial"/>
              <a:cs typeface="Arial"/>
            </a:endParaRPr>
          </a:p>
          <a:p>
            <a:r>
              <a:rPr lang="en-US" sz="2800" dirty="0">
                <a:solidFill>
                  <a:schemeClr val="accent1"/>
                </a:solidFill>
                <a:latin typeface="Arial"/>
                <a:cs typeface="Arial"/>
              </a:rPr>
              <a:t>Policy Adviser, Region Normandy France</a:t>
            </a:r>
            <a:endParaRPr lang="en-GB" sz="2800" dirty="0">
              <a:solidFill>
                <a:schemeClr val="accent1"/>
              </a:solidFill>
              <a:latin typeface="Arial"/>
              <a:cs typeface="Arial"/>
            </a:endParaRPr>
          </a:p>
        </p:txBody>
      </p:sp>
      <p:pic>
        <p:nvPicPr>
          <p:cNvPr id="4" name="Picture 3" descr="Immagine che contiene Viso umano, persona, aria aperta, sorriso&#10;&#10;Descrizione generata automaticamente">
            <a:extLst>
              <a:ext uri="{FF2B5EF4-FFF2-40B4-BE49-F238E27FC236}">
                <a16:creationId xmlns:a16="http://schemas.microsoft.com/office/drawing/2014/main" id="{448C2648-85F9-725E-1CE1-CE3DA8C5E161}"/>
              </a:ext>
            </a:extLst>
          </p:cNvPr>
          <p:cNvPicPr>
            <a:picLocks noChangeAspect="1"/>
          </p:cNvPicPr>
          <p:nvPr/>
        </p:nvPicPr>
        <p:blipFill>
          <a:blip r:embed="rId4"/>
          <a:srcRect l="6000" r="6000"/>
          <a:stretch/>
        </p:blipFill>
        <p:spPr>
          <a:xfrm>
            <a:off x="7135761" y="1968458"/>
            <a:ext cx="4110818" cy="4110818"/>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1672742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2528887" y="1689097"/>
            <a:ext cx="7134224" cy="1450576"/>
          </a:xfrm>
        </p:spPr>
        <p:txBody>
          <a:bodyPr/>
          <a:lstStyle/>
          <a:p>
            <a:r>
              <a:rPr lang="fr-FR" b="1" dirty="0">
                <a:solidFill>
                  <a:schemeClr val="accent1">
                    <a:alpha val="80000"/>
                  </a:schemeClr>
                </a:solidFill>
              </a:rPr>
              <a:t>Normandy </a:t>
            </a:r>
            <a:r>
              <a:rPr lang="fr-FR" b="1" dirty="0" err="1">
                <a:solidFill>
                  <a:schemeClr val="accent1">
                    <a:alpha val="80000"/>
                  </a:schemeClr>
                </a:solidFill>
              </a:rPr>
              <a:t>Region</a:t>
            </a:r>
            <a:r>
              <a:rPr lang="fr-FR" b="1" dirty="0">
                <a:solidFill>
                  <a:schemeClr val="accent1">
                    <a:alpha val="80000"/>
                  </a:schemeClr>
                </a:solidFill>
              </a:rPr>
              <a:t> and the </a:t>
            </a:r>
            <a:r>
              <a:rPr lang="fr-FR" b="1" dirty="0" err="1">
                <a:solidFill>
                  <a:schemeClr val="accent1">
                    <a:alpha val="80000"/>
                  </a:schemeClr>
                </a:solidFill>
              </a:rPr>
              <a:t>Climate</a:t>
            </a:r>
            <a:r>
              <a:rPr lang="fr-FR" b="1" dirty="0">
                <a:solidFill>
                  <a:schemeClr val="accent1">
                    <a:alpha val="80000"/>
                  </a:schemeClr>
                </a:solidFill>
              </a:rPr>
              <a:t> Adaptation Mission</a:t>
            </a:r>
            <a:endParaRPr lang="fr-FR" dirty="0"/>
          </a:p>
        </p:txBody>
      </p:sp>
      <p:sp>
        <p:nvSpPr>
          <p:cNvPr id="3" name="ZoneTexte 2">
            <a:extLst>
              <a:ext uri="{FF2B5EF4-FFF2-40B4-BE49-F238E27FC236}">
                <a16:creationId xmlns:a16="http://schemas.microsoft.com/office/drawing/2014/main" id="{B7CFCD7D-E59E-4ABE-8378-25C4F08E115E}"/>
              </a:ext>
            </a:extLst>
          </p:cNvPr>
          <p:cNvSpPr txBox="1"/>
          <p:nvPr/>
        </p:nvSpPr>
        <p:spPr>
          <a:xfrm>
            <a:off x="1046479" y="3919115"/>
            <a:ext cx="10099040" cy="789896"/>
          </a:xfrm>
          <a:prstGeom prst="rect">
            <a:avLst/>
          </a:prstGeom>
          <a:noFill/>
        </p:spPr>
        <p:txBody>
          <a:bodyPr wrap="square" rtlCol="0">
            <a:spAutoFit/>
          </a:bodyPr>
          <a:lstStyle/>
          <a:p>
            <a:pPr algn="ctr" defTabSz="544140"/>
            <a:r>
              <a:rPr lang="fr-FR" sz="2400" dirty="0">
                <a:solidFill>
                  <a:srgbClr val="FFFFFF">
                    <a:lumMod val="85000"/>
                  </a:srgbClr>
                </a:solidFill>
                <a:latin typeface="Calibri"/>
              </a:rPr>
              <a:t>Adaptation Mission Forum</a:t>
            </a:r>
          </a:p>
          <a:p>
            <a:pPr algn="ctr" defTabSz="544140"/>
            <a:r>
              <a:rPr lang="fr-FR" sz="2133" u="sng" dirty="0">
                <a:solidFill>
                  <a:srgbClr val="FFFFFF">
                    <a:lumMod val="85000"/>
                  </a:srgbClr>
                </a:solidFill>
                <a:latin typeface="Calibri"/>
              </a:rPr>
              <a:t>23 May 2024</a:t>
            </a:r>
            <a:endParaRPr lang="fr-FR" sz="2133" u="sng" dirty="0">
              <a:solidFill>
                <a:srgbClr val="FFFFFF"/>
              </a:solidFill>
              <a:latin typeface="Calibri"/>
            </a:endParaRPr>
          </a:p>
        </p:txBody>
      </p:sp>
      <p:sp>
        <p:nvSpPr>
          <p:cNvPr id="4" name="ZoneTexte 3">
            <a:extLst>
              <a:ext uri="{FF2B5EF4-FFF2-40B4-BE49-F238E27FC236}">
                <a16:creationId xmlns:a16="http://schemas.microsoft.com/office/drawing/2014/main" id="{6CA46408-7983-176D-A08E-ADC03340BE91}"/>
              </a:ext>
            </a:extLst>
          </p:cNvPr>
          <p:cNvSpPr txBox="1"/>
          <p:nvPr/>
        </p:nvSpPr>
        <p:spPr>
          <a:xfrm>
            <a:off x="1670040" y="5168903"/>
            <a:ext cx="10099040" cy="584775"/>
          </a:xfrm>
          <a:prstGeom prst="rect">
            <a:avLst/>
          </a:prstGeom>
          <a:noFill/>
        </p:spPr>
        <p:txBody>
          <a:bodyPr wrap="square" rtlCol="0">
            <a:spAutoFit/>
          </a:bodyPr>
          <a:lstStyle/>
          <a:p>
            <a:pPr algn="r" defTabSz="544140"/>
            <a:r>
              <a:rPr lang="fr-FR" sz="1600" dirty="0">
                <a:solidFill>
                  <a:srgbClr val="FFFFFF">
                    <a:lumMod val="85000"/>
                  </a:srgbClr>
                </a:solidFill>
                <a:latin typeface="Calibri"/>
              </a:rPr>
              <a:t>Zoé BUYLE-BODIN, Normandy </a:t>
            </a:r>
            <a:r>
              <a:rPr lang="fr-FR" sz="1600" dirty="0" err="1">
                <a:solidFill>
                  <a:srgbClr val="FFFFFF">
                    <a:lumMod val="85000"/>
                  </a:srgbClr>
                </a:solidFill>
                <a:latin typeface="Calibri"/>
              </a:rPr>
              <a:t>Region</a:t>
            </a:r>
            <a:r>
              <a:rPr lang="fr-FR" sz="1600" dirty="0">
                <a:solidFill>
                  <a:srgbClr val="FFFFFF">
                    <a:lumMod val="85000"/>
                  </a:srgbClr>
                </a:solidFill>
                <a:latin typeface="Calibri"/>
              </a:rPr>
              <a:t> Brussels Office</a:t>
            </a:r>
          </a:p>
          <a:p>
            <a:pPr algn="r" defTabSz="544140"/>
            <a:r>
              <a:rPr lang="fr-FR" sz="1600" u="sng" dirty="0">
                <a:solidFill>
                  <a:srgbClr val="FFFFFF">
                    <a:lumMod val="85000"/>
                  </a:srgbClr>
                </a:solidFill>
                <a:latin typeface="Calibri"/>
                <a:hlinkClick r:id="rId4"/>
              </a:rPr>
              <a:t>zoe.buylebodin@normandie.fr</a:t>
            </a:r>
            <a:r>
              <a:rPr lang="fr-FR" sz="1600" u="sng" dirty="0">
                <a:solidFill>
                  <a:srgbClr val="FFFFFF">
                    <a:lumMod val="85000"/>
                  </a:srgbClr>
                </a:solidFill>
                <a:latin typeface="Calibri"/>
              </a:rPr>
              <a:t> </a:t>
            </a:r>
            <a:endParaRPr lang="fr-FR" sz="1467" u="sng" dirty="0">
              <a:solidFill>
                <a:srgbClr val="FFFFFF"/>
              </a:solidFill>
              <a:latin typeface="Calibri"/>
            </a:endParaRPr>
          </a:p>
        </p:txBody>
      </p:sp>
    </p:spTree>
    <p:custDataLst>
      <p:tags r:id="rId1"/>
    </p:custDataLst>
    <p:extLst>
      <p:ext uri="{BB962C8B-B14F-4D97-AF65-F5344CB8AC3E}">
        <p14:creationId xmlns:p14="http://schemas.microsoft.com/office/powerpoint/2010/main" val="4062854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430020" y="2977829"/>
            <a:ext cx="9319491" cy="1327465"/>
          </a:xfrm>
        </p:spPr>
        <p:txBody>
          <a:bodyPr/>
          <a:lstStyle/>
          <a:p>
            <a:r>
              <a:rPr lang="fr-FR" dirty="0" err="1">
                <a:solidFill>
                  <a:schemeClr val="accent1">
                    <a:alpha val="80000"/>
                  </a:schemeClr>
                </a:solidFill>
              </a:rPr>
              <a:t>Climate</a:t>
            </a:r>
            <a:r>
              <a:rPr lang="fr-FR" dirty="0">
                <a:solidFill>
                  <a:schemeClr val="accent1">
                    <a:alpha val="80000"/>
                  </a:schemeClr>
                </a:solidFill>
              </a:rPr>
              <a:t> </a:t>
            </a:r>
            <a:r>
              <a:rPr lang="fr-FR" dirty="0" err="1">
                <a:solidFill>
                  <a:schemeClr val="accent1">
                    <a:alpha val="80000"/>
                  </a:schemeClr>
                </a:solidFill>
              </a:rPr>
              <a:t>risks</a:t>
            </a:r>
            <a:r>
              <a:rPr lang="fr-FR" dirty="0">
                <a:solidFill>
                  <a:schemeClr val="accent1">
                    <a:alpha val="80000"/>
                  </a:schemeClr>
                </a:solidFill>
              </a:rPr>
              <a:t> and challenges in Normandy</a:t>
            </a:r>
          </a:p>
        </p:txBody>
      </p:sp>
      <p:sp>
        <p:nvSpPr>
          <p:cNvPr id="3" name="Espace réservé du texte 2"/>
          <p:cNvSpPr>
            <a:spLocks noGrp="1"/>
          </p:cNvSpPr>
          <p:nvPr>
            <p:ph type="body" sz="quarter" idx="11"/>
          </p:nvPr>
        </p:nvSpPr>
        <p:spPr/>
        <p:txBody>
          <a:bodyPr/>
          <a:lstStyle/>
          <a:p>
            <a:r>
              <a:rPr lang="fr-FR" dirty="0"/>
              <a:t>1</a:t>
            </a:r>
          </a:p>
        </p:txBody>
      </p:sp>
    </p:spTree>
    <p:custDataLst>
      <p:tags r:id="rId1"/>
    </p:custDataLst>
    <p:extLst>
      <p:ext uri="{BB962C8B-B14F-4D97-AF65-F5344CB8AC3E}">
        <p14:creationId xmlns:p14="http://schemas.microsoft.com/office/powerpoint/2010/main" val="323533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7521B-6926-6B5C-679F-B10C09B2305E}"/>
              </a:ext>
            </a:extLst>
          </p:cNvPr>
          <p:cNvSpPr>
            <a:spLocks noGrp="1"/>
          </p:cNvSpPr>
          <p:nvPr>
            <p:ph type="title"/>
          </p:nvPr>
        </p:nvSpPr>
        <p:spPr/>
        <p:txBody>
          <a:bodyPr/>
          <a:lstStyle/>
          <a:p>
            <a:endParaRPr lang="en-GB"/>
          </a:p>
        </p:txBody>
      </p:sp>
      <p:pic>
        <p:nvPicPr>
          <p:cNvPr id="4" name="Picture 3" descr="A blue and green gradient with white text&#10;&#10;Description automatically generated with low confidence">
            <a:extLst>
              <a:ext uri="{FF2B5EF4-FFF2-40B4-BE49-F238E27FC236}">
                <a16:creationId xmlns:a16="http://schemas.microsoft.com/office/drawing/2014/main" id="{84A8C8CE-67D7-9784-CBC9-9AC7E994C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8652" cy="6858000"/>
          </a:xfrm>
          <a:prstGeom prst="rect">
            <a:avLst/>
          </a:prstGeom>
        </p:spPr>
      </p:pic>
      <p:sp>
        <p:nvSpPr>
          <p:cNvPr id="5" name="TextBox 4">
            <a:extLst>
              <a:ext uri="{FF2B5EF4-FFF2-40B4-BE49-F238E27FC236}">
                <a16:creationId xmlns:a16="http://schemas.microsoft.com/office/drawing/2014/main" id="{19A7AAC2-6CE3-AFD1-76A7-7AB48A529255}"/>
              </a:ext>
            </a:extLst>
          </p:cNvPr>
          <p:cNvSpPr txBox="1"/>
          <p:nvPr/>
        </p:nvSpPr>
        <p:spPr>
          <a:xfrm>
            <a:off x="555968" y="3429000"/>
            <a:ext cx="6450888" cy="1384995"/>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Vasco Alves Cordeiro</a:t>
            </a:r>
          </a:p>
          <a:p>
            <a:r>
              <a:rPr lang="en-GB" sz="2800" dirty="0">
                <a:solidFill>
                  <a:schemeClr val="accent1"/>
                </a:solidFill>
                <a:latin typeface="Arial" panose="020B0604020202020204" pitchFamily="34" charset="0"/>
                <a:cs typeface="Arial" panose="020B0604020202020204" pitchFamily="34" charset="0"/>
              </a:rPr>
              <a:t>President of the European Committee of the Regions</a:t>
            </a:r>
          </a:p>
        </p:txBody>
      </p:sp>
      <p:pic>
        <p:nvPicPr>
          <p:cNvPr id="8" name="Picture 7" descr="A person in a suit&#10;&#10;Description automatically generated">
            <a:extLst>
              <a:ext uri="{FF2B5EF4-FFF2-40B4-BE49-F238E27FC236}">
                <a16:creationId xmlns:a16="http://schemas.microsoft.com/office/drawing/2014/main" id="{B44F7BEC-5330-DFBE-EE84-40B870F8FB79}"/>
              </a:ext>
            </a:extLst>
          </p:cNvPr>
          <p:cNvPicPr>
            <a:picLocks noChangeAspect="1"/>
          </p:cNvPicPr>
          <p:nvPr/>
        </p:nvPicPr>
        <p:blipFill rotWithShape="1">
          <a:blip r:embed="rId4">
            <a:extLst>
              <a:ext uri="{28A0092B-C50C-407E-A947-70E740481C1C}">
                <a14:useLocalDpi xmlns:a14="http://schemas.microsoft.com/office/drawing/2010/main" val="0"/>
              </a:ext>
            </a:extLst>
          </a:blip>
          <a:srcRect t="5382" b="17321"/>
          <a:stretch/>
        </p:blipFill>
        <p:spPr>
          <a:xfrm>
            <a:off x="7151883" y="1968459"/>
            <a:ext cx="4094696" cy="4110817"/>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8405932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7A9DD-AD56-4A31-A6EC-91E93E4300E4}"/>
              </a:ext>
            </a:extLst>
          </p:cNvPr>
          <p:cNvSpPr txBox="1"/>
          <p:nvPr/>
        </p:nvSpPr>
        <p:spPr>
          <a:xfrm>
            <a:off x="793205" y="603601"/>
            <a:ext cx="8265812" cy="707886"/>
          </a:xfrm>
          <a:prstGeom prst="rect">
            <a:avLst/>
          </a:prstGeom>
          <a:noFill/>
        </p:spPr>
        <p:txBody>
          <a:bodyPr wrap="square" lIns="91440" tIns="45720" rIns="91440" bIns="45720" rtlCol="0" anchor="t">
            <a:spAutoFit/>
          </a:bodyPr>
          <a:lstStyle/>
          <a:p>
            <a:pPr defTabSz="914377"/>
            <a:r>
              <a:rPr lang="en-ID" sz="4000" b="1">
                <a:solidFill>
                  <a:srgbClr val="19519D"/>
                </a:solidFill>
                <a:latin typeface="Montserrat"/>
              </a:rPr>
              <a:t>NORMANDY REGION</a:t>
            </a:r>
            <a:endParaRPr lang="en-US">
              <a:solidFill>
                <a:srgbClr val="19519D"/>
              </a:solidFill>
              <a:latin typeface="Arial" panose="020B0604020202020204"/>
            </a:endParaRPr>
          </a:p>
        </p:txBody>
      </p:sp>
      <p:sp>
        <p:nvSpPr>
          <p:cNvPr id="3" name="TextBox 2">
            <a:extLst>
              <a:ext uri="{FF2B5EF4-FFF2-40B4-BE49-F238E27FC236}">
                <a16:creationId xmlns:a16="http://schemas.microsoft.com/office/drawing/2014/main" id="{11AA02BB-8D4D-B920-32B7-D4C65B2BE5A2}"/>
              </a:ext>
            </a:extLst>
          </p:cNvPr>
          <p:cNvSpPr txBox="1"/>
          <p:nvPr/>
        </p:nvSpPr>
        <p:spPr>
          <a:xfrm>
            <a:off x="859331" y="1429827"/>
            <a:ext cx="691787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44" indent="-285744" defTabSz="914377">
              <a:buFont typeface="Arial,Sans-Serif"/>
              <a:buChar char="•"/>
            </a:pPr>
            <a:r>
              <a:rPr lang="en-US" dirty="0">
                <a:solidFill>
                  <a:srgbClr val="1F3769"/>
                </a:solidFill>
                <a:latin typeface="Arial"/>
                <a:ea typeface="+mn-lt"/>
                <a:cs typeface="Arial" panose="020B0604020202020204"/>
              </a:rPr>
              <a:t>30 627 km² and 3,5 million </a:t>
            </a:r>
            <a:r>
              <a:rPr lang="en-US" dirty="0" err="1">
                <a:solidFill>
                  <a:srgbClr val="1F3769"/>
                </a:solidFill>
                <a:latin typeface="Arial"/>
                <a:ea typeface="+mn-lt"/>
                <a:cs typeface="Arial" panose="020B0604020202020204"/>
              </a:rPr>
              <a:t>inhab</a:t>
            </a:r>
            <a:r>
              <a:rPr lang="en-US" dirty="0">
                <a:solidFill>
                  <a:srgbClr val="1F3769"/>
                </a:solidFill>
                <a:latin typeface="Arial"/>
                <a:ea typeface="+mn-lt"/>
                <a:cs typeface="Arial" panose="020B0604020202020204"/>
              </a:rPr>
              <a:t>.</a:t>
            </a:r>
          </a:p>
          <a:p>
            <a:pPr defTabSz="914377"/>
            <a:endParaRPr lang="en-US" dirty="0">
              <a:solidFill>
                <a:srgbClr val="1F3769"/>
              </a:solidFill>
              <a:latin typeface="Arial"/>
              <a:ea typeface="+mn-lt"/>
              <a:cs typeface="Arial" panose="020B0604020202020204"/>
            </a:endParaRPr>
          </a:p>
          <a:p>
            <a:pPr marL="285744" indent="-285744" defTabSz="914377">
              <a:buFont typeface="Arial,Sans-Serif"/>
              <a:buChar char="•"/>
            </a:pPr>
            <a:r>
              <a:rPr lang="fr-FR" b="1" dirty="0">
                <a:solidFill>
                  <a:srgbClr val="1F3769"/>
                </a:solidFill>
                <a:latin typeface="Arial"/>
                <a:ea typeface="+mn-lt"/>
                <a:cs typeface="Arial" panose="020B0604020202020204"/>
              </a:rPr>
              <a:t>Diversity of </a:t>
            </a:r>
            <a:r>
              <a:rPr lang="fr-FR" b="1" dirty="0" err="1">
                <a:solidFill>
                  <a:srgbClr val="1F3769"/>
                </a:solidFill>
                <a:latin typeface="Arial"/>
                <a:ea typeface="+mn-lt"/>
                <a:cs typeface="Arial" panose="020B0604020202020204"/>
              </a:rPr>
              <a:t>landscapes</a:t>
            </a:r>
            <a:r>
              <a:rPr lang="en" b="1" dirty="0">
                <a:solidFill>
                  <a:srgbClr val="1F3769"/>
                </a:solidFill>
                <a:latin typeface="Arial"/>
                <a:ea typeface="+mn-lt"/>
                <a:cs typeface="Arial" panose="020B0604020202020204"/>
              </a:rPr>
              <a:t>: </a:t>
            </a:r>
            <a:endParaRPr lang="en-US" b="1" dirty="0">
              <a:solidFill>
                <a:srgbClr val="1F3769"/>
              </a:solidFill>
              <a:latin typeface="Arial" panose="020B0604020202020204"/>
              <a:ea typeface="+mn-lt"/>
              <a:cs typeface="Arial" panose="020B0604020202020204"/>
            </a:endParaRPr>
          </a:p>
          <a:p>
            <a:pPr marL="742932" lvl="1" indent="-285744" defTabSz="914377">
              <a:buFont typeface="Arial,Sans-Serif"/>
              <a:buChar char="•"/>
            </a:pPr>
            <a:r>
              <a:rPr lang="en-US" dirty="0">
                <a:solidFill>
                  <a:srgbClr val="1F3769"/>
                </a:solidFill>
                <a:latin typeface="Arial" panose="020B0604020202020204"/>
                <a:ea typeface="+mn-lt"/>
                <a:cs typeface="Arial" panose="020B0604020202020204"/>
              </a:rPr>
              <a:t>640 km of coastlines</a:t>
            </a:r>
          </a:p>
          <a:p>
            <a:pPr marL="742932" lvl="1" indent="-285744" defTabSz="914377">
              <a:buFont typeface="Arial,Sans-Serif"/>
              <a:buChar char="•"/>
            </a:pPr>
            <a:r>
              <a:rPr lang="en-US" dirty="0">
                <a:solidFill>
                  <a:srgbClr val="1F3769"/>
                </a:solidFill>
                <a:latin typeface="Arial" panose="020B0604020202020204"/>
                <a:ea typeface="+mn-lt"/>
                <a:cs typeface="Arial" panose="020B0604020202020204"/>
              </a:rPr>
              <a:t>More than 34 000 km of rivers</a:t>
            </a:r>
          </a:p>
          <a:p>
            <a:pPr marL="742932" lvl="1" indent="-285744" defTabSz="914377">
              <a:buFont typeface="Arial,Sans-Serif"/>
              <a:buChar char="•"/>
            </a:pPr>
            <a:r>
              <a:rPr lang="en-US" dirty="0">
                <a:solidFill>
                  <a:srgbClr val="1F3769"/>
                </a:solidFill>
                <a:latin typeface="Arial" panose="020B0604020202020204"/>
                <a:ea typeface="+mn-lt"/>
                <a:cs typeface="Arial" panose="020B0604020202020204"/>
              </a:rPr>
              <a:t>4 regional natural parks</a:t>
            </a:r>
          </a:p>
          <a:p>
            <a:pPr marL="742932" lvl="1" indent="-285744" defTabSz="914377">
              <a:buFont typeface="Arial,Sans-Serif"/>
              <a:buChar char="•"/>
            </a:pPr>
            <a:r>
              <a:rPr lang="en-US" dirty="0">
                <a:solidFill>
                  <a:srgbClr val="1F3769"/>
                </a:solidFill>
                <a:latin typeface="Arial" panose="020B0604020202020204"/>
                <a:ea typeface="+mn-lt"/>
                <a:cs typeface="Arial" panose="020B0604020202020204"/>
              </a:rPr>
              <a:t>An economic fluvial axis between Le Havre and Paris : the Seine river</a:t>
            </a:r>
            <a:endParaRPr lang="en-US" dirty="0">
              <a:solidFill>
                <a:srgbClr val="1F3769"/>
              </a:solidFill>
              <a:latin typeface="Arial" panose="020B0604020202020204"/>
              <a:cs typeface="Arial"/>
            </a:endParaRPr>
          </a:p>
          <a:p>
            <a:pPr marL="742932" lvl="1" indent="-285744" defTabSz="914377">
              <a:buFont typeface="Arial,Sans-Serif"/>
              <a:buChar char="•"/>
            </a:pPr>
            <a:r>
              <a:rPr lang="en-US" dirty="0">
                <a:solidFill>
                  <a:srgbClr val="1F3769"/>
                </a:solidFill>
                <a:latin typeface="Arial"/>
                <a:ea typeface="+mn-lt"/>
                <a:cs typeface="Arial" panose="020B0604020202020204"/>
              </a:rPr>
              <a:t>1st </a:t>
            </a:r>
            <a:r>
              <a:rPr lang="en-US" dirty="0" err="1">
                <a:solidFill>
                  <a:srgbClr val="1F3769"/>
                </a:solidFill>
                <a:latin typeface="Arial"/>
                <a:ea typeface="+mn-lt"/>
                <a:cs typeface="Arial" panose="020B0604020202020204"/>
              </a:rPr>
              <a:t>french</a:t>
            </a:r>
            <a:r>
              <a:rPr lang="en-US" dirty="0">
                <a:solidFill>
                  <a:srgbClr val="1F3769"/>
                </a:solidFill>
                <a:latin typeface="Arial"/>
                <a:ea typeface="+mn-lt"/>
                <a:cs typeface="Arial" panose="020B0604020202020204"/>
              </a:rPr>
              <a:t> Region for oyster farming</a:t>
            </a:r>
          </a:p>
          <a:p>
            <a:pPr marL="742932" lvl="1" indent="-285744" defTabSz="914377">
              <a:buFont typeface="Arial,Sans-Serif"/>
              <a:buChar char="•"/>
            </a:pPr>
            <a:r>
              <a:rPr lang="en-US" dirty="0">
                <a:solidFill>
                  <a:srgbClr val="1F3769"/>
                </a:solidFill>
                <a:latin typeface="Arial"/>
                <a:ea typeface="+mn-lt"/>
                <a:cs typeface="Arial" panose="020B0604020202020204"/>
              </a:rPr>
              <a:t>Agriculture, Industry and Construction </a:t>
            </a:r>
            <a:endParaRPr lang="en-US" dirty="0">
              <a:solidFill>
                <a:srgbClr val="1F3769"/>
              </a:solidFill>
              <a:latin typeface="Arial" panose="020B0604020202020204"/>
              <a:cs typeface="Arial"/>
            </a:endParaRPr>
          </a:p>
          <a:p>
            <a:pPr marL="285744" indent="-285744" defTabSz="914377">
              <a:buFont typeface="Arial,Sans-Serif"/>
              <a:buChar char="•"/>
            </a:pPr>
            <a:endParaRPr lang="en-US" dirty="0">
              <a:solidFill>
                <a:srgbClr val="1F3769"/>
              </a:solidFill>
              <a:latin typeface="Arial"/>
              <a:ea typeface="+mn-lt"/>
              <a:cs typeface="Arial" panose="020B0604020202020204"/>
            </a:endParaRPr>
          </a:p>
          <a:p>
            <a:pPr defTabSz="914377"/>
            <a:endParaRPr lang="en-US" dirty="0">
              <a:solidFill>
                <a:srgbClr val="1F3769"/>
              </a:solidFill>
              <a:latin typeface="Arial"/>
              <a:ea typeface="+mn-lt"/>
              <a:cs typeface="Arial" panose="020B0604020202020204"/>
            </a:endParaRPr>
          </a:p>
          <a:p>
            <a:pPr defTabSz="914377"/>
            <a:endParaRPr lang="en-US" dirty="0">
              <a:solidFill>
                <a:srgbClr val="1F3769"/>
              </a:solidFill>
              <a:latin typeface="Arial"/>
              <a:cs typeface="Arial"/>
            </a:endParaRPr>
          </a:p>
          <a:p>
            <a:pPr defTabSz="914377"/>
            <a:endParaRPr lang="en-US" dirty="0">
              <a:solidFill>
                <a:srgbClr val="1F3769"/>
              </a:solidFill>
              <a:latin typeface="Arial"/>
              <a:cs typeface="Arial"/>
            </a:endParaRPr>
          </a:p>
          <a:p>
            <a:pPr defTabSz="914377"/>
            <a:endParaRPr lang="en-US" dirty="0">
              <a:solidFill>
                <a:srgbClr val="1F3769"/>
              </a:solidFill>
              <a:latin typeface="Arial"/>
              <a:cs typeface="Arial"/>
            </a:endParaRPr>
          </a:p>
        </p:txBody>
      </p:sp>
      <p:pic>
        <p:nvPicPr>
          <p:cNvPr id="5" name="Picture 9">
            <a:extLst>
              <a:ext uri="{FF2B5EF4-FFF2-40B4-BE49-F238E27FC236}">
                <a16:creationId xmlns:a16="http://schemas.microsoft.com/office/drawing/2014/main" id="{87909A63-C9B5-0913-BDA1-49323121B20A}"/>
              </a:ext>
            </a:extLst>
          </p:cNvPr>
          <p:cNvPicPr>
            <a:picLocks noChangeAspect="1"/>
          </p:cNvPicPr>
          <p:nvPr/>
        </p:nvPicPr>
        <p:blipFill rotWithShape="1">
          <a:blip r:embed="rId4"/>
          <a:srcRect l="3125" t="2747" r="13281" b="9341"/>
          <a:stretch/>
        </p:blipFill>
        <p:spPr>
          <a:xfrm>
            <a:off x="7778051" y="1709085"/>
            <a:ext cx="2159335" cy="2172417"/>
          </a:xfrm>
          <a:prstGeom prst="rect">
            <a:avLst/>
          </a:prstGeom>
        </p:spPr>
      </p:pic>
      <p:pic>
        <p:nvPicPr>
          <p:cNvPr id="6" name="Picture 6">
            <a:extLst>
              <a:ext uri="{FF2B5EF4-FFF2-40B4-BE49-F238E27FC236}">
                <a16:creationId xmlns:a16="http://schemas.microsoft.com/office/drawing/2014/main" id="{38D90459-1CCD-4139-D961-1547C3EA5365}"/>
              </a:ext>
            </a:extLst>
          </p:cNvPr>
          <p:cNvPicPr>
            <a:picLocks noChangeAspect="1"/>
          </p:cNvPicPr>
          <p:nvPr/>
        </p:nvPicPr>
        <p:blipFill rotWithShape="1">
          <a:blip r:embed="rId5"/>
          <a:srcRect l="182" r="274" b="19310"/>
          <a:stretch/>
        </p:blipFill>
        <p:spPr>
          <a:xfrm>
            <a:off x="10048109" y="1706249"/>
            <a:ext cx="2152803" cy="1154801"/>
          </a:xfrm>
          <a:prstGeom prst="rect">
            <a:avLst/>
          </a:prstGeom>
        </p:spPr>
      </p:pic>
      <p:pic>
        <p:nvPicPr>
          <p:cNvPr id="15" name="Picture 15">
            <a:extLst>
              <a:ext uri="{FF2B5EF4-FFF2-40B4-BE49-F238E27FC236}">
                <a16:creationId xmlns:a16="http://schemas.microsoft.com/office/drawing/2014/main" id="{C74561D3-05FE-094A-2B79-548C48474313}"/>
              </a:ext>
            </a:extLst>
          </p:cNvPr>
          <p:cNvPicPr>
            <a:picLocks noChangeAspect="1"/>
          </p:cNvPicPr>
          <p:nvPr/>
        </p:nvPicPr>
        <p:blipFill rotWithShape="1">
          <a:blip r:embed="rId6"/>
          <a:srcRect l="-192" r="27350" b="1136"/>
          <a:stretch/>
        </p:blipFill>
        <p:spPr>
          <a:xfrm>
            <a:off x="7789525" y="4186835"/>
            <a:ext cx="2156063" cy="1110796"/>
          </a:xfrm>
          <a:prstGeom prst="rect">
            <a:avLst/>
          </a:prstGeom>
        </p:spPr>
      </p:pic>
      <p:pic>
        <p:nvPicPr>
          <p:cNvPr id="16" name="Picture 16">
            <a:extLst>
              <a:ext uri="{FF2B5EF4-FFF2-40B4-BE49-F238E27FC236}">
                <a16:creationId xmlns:a16="http://schemas.microsoft.com/office/drawing/2014/main" id="{3F9E756D-82CB-84EF-BAB2-35BA1237F0B4}"/>
              </a:ext>
            </a:extLst>
          </p:cNvPr>
          <p:cNvPicPr>
            <a:picLocks noChangeAspect="1"/>
          </p:cNvPicPr>
          <p:nvPr/>
        </p:nvPicPr>
        <p:blipFill rotWithShape="1">
          <a:blip r:embed="rId7"/>
          <a:srcRect l="22022" r="-361" b="-1246"/>
          <a:stretch/>
        </p:blipFill>
        <p:spPr>
          <a:xfrm>
            <a:off x="10048506" y="2914205"/>
            <a:ext cx="2149009" cy="1232907"/>
          </a:xfrm>
          <a:prstGeom prst="rect">
            <a:avLst/>
          </a:prstGeom>
        </p:spPr>
      </p:pic>
      <p:pic>
        <p:nvPicPr>
          <p:cNvPr id="17" name="Picture 17">
            <a:extLst>
              <a:ext uri="{FF2B5EF4-FFF2-40B4-BE49-F238E27FC236}">
                <a16:creationId xmlns:a16="http://schemas.microsoft.com/office/drawing/2014/main" id="{04B1A9C9-7A7B-4953-59D3-E4DF7451E0E9}"/>
              </a:ext>
            </a:extLst>
          </p:cNvPr>
          <p:cNvPicPr>
            <a:picLocks noChangeAspect="1"/>
          </p:cNvPicPr>
          <p:nvPr/>
        </p:nvPicPr>
        <p:blipFill rotWithShape="1">
          <a:blip r:embed="rId8"/>
          <a:srcRect l="11290" r="6452" b="-807"/>
          <a:stretch/>
        </p:blipFill>
        <p:spPr>
          <a:xfrm>
            <a:off x="10048506" y="4216335"/>
            <a:ext cx="2149085" cy="1047869"/>
          </a:xfrm>
          <a:prstGeom prst="rect">
            <a:avLst/>
          </a:prstGeom>
        </p:spPr>
      </p:pic>
      <p:pic>
        <p:nvPicPr>
          <p:cNvPr id="4" name="Image 6">
            <a:extLst>
              <a:ext uri="{FF2B5EF4-FFF2-40B4-BE49-F238E27FC236}">
                <a16:creationId xmlns:a16="http://schemas.microsoft.com/office/drawing/2014/main" id="{87F7E793-E514-B4D8-8590-8D556637C0A2}"/>
              </a:ext>
            </a:extLst>
          </p:cNvPr>
          <p:cNvPicPr>
            <a:picLocks noChangeAspect="1"/>
          </p:cNvPicPr>
          <p:nvPr/>
        </p:nvPicPr>
        <p:blipFill>
          <a:blip r:embed="rId9"/>
          <a:stretch>
            <a:fillRect/>
          </a:stretch>
        </p:blipFill>
        <p:spPr>
          <a:xfrm>
            <a:off x="9761801" y="278742"/>
            <a:ext cx="1395761" cy="1305215"/>
          </a:xfrm>
          <a:prstGeom prst="rect">
            <a:avLst/>
          </a:prstGeom>
        </p:spPr>
      </p:pic>
    </p:spTree>
    <p:custDataLst>
      <p:tags r:id="rId1"/>
    </p:custDataLst>
    <p:extLst>
      <p:ext uri="{BB962C8B-B14F-4D97-AF65-F5344CB8AC3E}">
        <p14:creationId xmlns:p14="http://schemas.microsoft.com/office/powerpoint/2010/main" val="4108327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7A9DD-AD56-4A31-A6EC-91E93E4300E4}"/>
              </a:ext>
            </a:extLst>
          </p:cNvPr>
          <p:cNvSpPr txBox="1"/>
          <p:nvPr/>
        </p:nvSpPr>
        <p:spPr>
          <a:xfrm>
            <a:off x="509445" y="-71800"/>
            <a:ext cx="4979687" cy="707886"/>
          </a:xfrm>
          <a:prstGeom prst="rect">
            <a:avLst/>
          </a:prstGeom>
          <a:noFill/>
        </p:spPr>
        <p:txBody>
          <a:bodyPr wrap="square" lIns="91440" tIns="45720" rIns="91440" bIns="45720" rtlCol="0" anchor="t">
            <a:spAutoFit/>
          </a:bodyPr>
          <a:lstStyle/>
          <a:p>
            <a:pPr defTabSz="914377"/>
            <a:r>
              <a:rPr lang="en-ID" sz="4000" b="1">
                <a:solidFill>
                  <a:srgbClr val="19519D"/>
                </a:solidFill>
                <a:latin typeface="Montserrat"/>
              </a:rPr>
              <a:t>GIEC NORMAND</a:t>
            </a:r>
            <a:endParaRPr lang="en-US">
              <a:solidFill>
                <a:srgbClr val="19519D"/>
              </a:solidFill>
              <a:latin typeface="Arial" panose="020B0604020202020204"/>
            </a:endParaRPr>
          </a:p>
        </p:txBody>
      </p:sp>
      <p:sp>
        <p:nvSpPr>
          <p:cNvPr id="12" name="TextBox 11">
            <a:extLst>
              <a:ext uri="{FF2B5EF4-FFF2-40B4-BE49-F238E27FC236}">
                <a16:creationId xmlns:a16="http://schemas.microsoft.com/office/drawing/2014/main" id="{6D3C4A32-BA2F-41C6-A05C-91127734CDF0}"/>
              </a:ext>
            </a:extLst>
          </p:cNvPr>
          <p:cNvSpPr txBox="1"/>
          <p:nvPr/>
        </p:nvSpPr>
        <p:spPr>
          <a:xfrm>
            <a:off x="6482456" y="1346227"/>
            <a:ext cx="5085984" cy="4811638"/>
          </a:xfrm>
          <a:prstGeom prst="rect">
            <a:avLst/>
          </a:prstGeom>
          <a:noFill/>
        </p:spPr>
        <p:txBody>
          <a:bodyPr wrap="square" lIns="91440" tIns="45720" rIns="91440" bIns="45720" rtlCol="0" anchor="t">
            <a:spAutoFit/>
          </a:bodyPr>
          <a:lstStyle/>
          <a:p>
            <a:pPr marL="171446" indent="-171446" defTabSz="914377">
              <a:lnSpc>
                <a:spcPct val="150000"/>
              </a:lnSpc>
              <a:buFont typeface="Arial"/>
              <a:buChar char="•"/>
            </a:pPr>
            <a:r>
              <a:rPr lang="en-US" sz="1600" b="1" dirty="0">
                <a:solidFill>
                  <a:srgbClr val="002060"/>
                </a:solidFill>
                <a:latin typeface="Roboto"/>
                <a:ea typeface="Roboto"/>
                <a:cs typeface="Roboto"/>
              </a:rPr>
              <a:t>Launched end of 2020</a:t>
            </a:r>
          </a:p>
          <a:p>
            <a:pPr marL="171446" indent="-171446" defTabSz="914377">
              <a:lnSpc>
                <a:spcPct val="150000"/>
              </a:lnSpc>
              <a:buFont typeface="Arial"/>
              <a:buChar char="•"/>
            </a:pPr>
            <a:r>
              <a:rPr lang="en-US" sz="1600" b="1" dirty="0">
                <a:solidFill>
                  <a:srgbClr val="002060"/>
                </a:solidFill>
                <a:latin typeface="Roboto"/>
                <a:ea typeface="Roboto"/>
                <a:cs typeface="Roboto"/>
              </a:rPr>
              <a:t>23 members - scientific experts</a:t>
            </a:r>
            <a:endParaRPr lang="en-US" sz="1600" dirty="0">
              <a:solidFill>
                <a:srgbClr val="002060"/>
              </a:solidFill>
              <a:latin typeface="Arial" panose="020B0604020202020204"/>
              <a:ea typeface="Roboto"/>
              <a:cs typeface="Arial"/>
            </a:endParaRPr>
          </a:p>
          <a:p>
            <a:pPr marL="171446" indent="-171446" defTabSz="914377">
              <a:lnSpc>
                <a:spcPct val="150000"/>
              </a:lnSpc>
              <a:buFont typeface="Arial"/>
              <a:buChar char="•"/>
            </a:pPr>
            <a:r>
              <a:rPr lang="en-US" sz="1600" b="1" u="sng" dirty="0">
                <a:solidFill>
                  <a:srgbClr val="002060"/>
                </a:solidFill>
                <a:latin typeface="Roboto"/>
                <a:ea typeface="Roboto"/>
                <a:cs typeface="Roboto"/>
              </a:rPr>
              <a:t>8 topics</a:t>
            </a:r>
            <a:r>
              <a:rPr lang="en-US" sz="1600" b="1" dirty="0">
                <a:solidFill>
                  <a:srgbClr val="002060"/>
                </a:solidFill>
                <a:latin typeface="Roboto"/>
                <a:ea typeface="Roboto"/>
                <a:cs typeface="Roboto"/>
              </a:rPr>
              <a:t>:</a:t>
            </a:r>
            <a:endParaRPr lang="en-US" sz="1600" dirty="0">
              <a:solidFill>
                <a:srgbClr val="002060"/>
              </a:solidFill>
              <a:latin typeface="Arial" panose="020B0604020202020204"/>
              <a:ea typeface="Roboto"/>
              <a:cs typeface="Arial"/>
            </a:endParaRPr>
          </a:p>
          <a:p>
            <a:pPr marL="742932" lvl="1" indent="-285744" defTabSz="914377">
              <a:buFont typeface="Arial"/>
              <a:buChar char="•"/>
            </a:pPr>
            <a:r>
              <a:rPr lang="en-US" sz="1600" dirty="0">
                <a:solidFill>
                  <a:srgbClr val="002060"/>
                </a:solidFill>
                <a:latin typeface="Roboto"/>
                <a:ea typeface="Roboto"/>
                <a:cs typeface="Roboto"/>
              </a:rPr>
              <a:t>Climate Change</a:t>
            </a:r>
          </a:p>
          <a:p>
            <a:pPr marL="742932" lvl="1" indent="-285744" defTabSz="914377">
              <a:buFont typeface="Arial"/>
              <a:buChar char="•"/>
            </a:pPr>
            <a:r>
              <a:rPr lang="en-US" sz="1600" dirty="0">
                <a:solidFill>
                  <a:srgbClr val="002060"/>
                </a:solidFill>
                <a:latin typeface="Roboto"/>
                <a:ea typeface="Roboto"/>
                <a:cs typeface="Roboto"/>
              </a:rPr>
              <a:t>Water resources</a:t>
            </a:r>
          </a:p>
          <a:p>
            <a:pPr marL="742932" lvl="1" indent="-285744" defTabSz="914377">
              <a:buFont typeface="Arial"/>
              <a:buChar char="•"/>
            </a:pPr>
            <a:r>
              <a:rPr lang="en-US" sz="1600" dirty="0">
                <a:solidFill>
                  <a:srgbClr val="002060"/>
                </a:solidFill>
                <a:latin typeface="Roboto"/>
                <a:ea typeface="Roboto"/>
                <a:cs typeface="Roboto"/>
              </a:rPr>
              <a:t>Littoral</a:t>
            </a:r>
          </a:p>
          <a:p>
            <a:pPr marL="742932" lvl="1" indent="-285744" defTabSz="914377">
              <a:buFont typeface="Arial"/>
              <a:buChar char="•"/>
            </a:pPr>
            <a:r>
              <a:rPr lang="en-US" sz="1600" dirty="0">
                <a:solidFill>
                  <a:srgbClr val="002060"/>
                </a:solidFill>
                <a:latin typeface="Roboto"/>
                <a:ea typeface="Roboto"/>
                <a:cs typeface="Roboto"/>
              </a:rPr>
              <a:t>Biodiversity</a:t>
            </a:r>
          </a:p>
          <a:p>
            <a:pPr marL="742932" lvl="1" indent="-285744" defTabSz="914377">
              <a:buFont typeface="Arial"/>
              <a:buChar char="•"/>
            </a:pPr>
            <a:r>
              <a:rPr lang="en-US" sz="1600" dirty="0">
                <a:solidFill>
                  <a:srgbClr val="002060"/>
                </a:solidFill>
                <a:latin typeface="Roboto"/>
                <a:ea typeface="Roboto"/>
                <a:cs typeface="Roboto"/>
              </a:rPr>
              <a:t>Soil and Agriculture</a:t>
            </a:r>
          </a:p>
          <a:p>
            <a:pPr marL="742932" lvl="1" indent="-285744" defTabSz="914377">
              <a:buFont typeface="Arial"/>
              <a:buChar char="•"/>
            </a:pPr>
            <a:r>
              <a:rPr lang="en-US" sz="1600" dirty="0">
                <a:solidFill>
                  <a:srgbClr val="002060"/>
                </a:solidFill>
                <a:latin typeface="Roboto"/>
                <a:ea typeface="Roboto"/>
                <a:cs typeface="Roboto"/>
              </a:rPr>
              <a:t>Fishing and aquaculture</a:t>
            </a:r>
          </a:p>
          <a:p>
            <a:pPr marL="742932" lvl="1" indent="-285744" defTabSz="914377">
              <a:buFont typeface="Arial"/>
              <a:buChar char="•"/>
            </a:pPr>
            <a:r>
              <a:rPr lang="en-US" sz="1600" dirty="0">
                <a:solidFill>
                  <a:srgbClr val="002060"/>
                </a:solidFill>
                <a:latin typeface="Roboto"/>
                <a:ea typeface="Roboto"/>
                <a:cs typeface="Roboto"/>
              </a:rPr>
              <a:t>Air Quality</a:t>
            </a:r>
          </a:p>
          <a:p>
            <a:pPr marL="742932" lvl="1" indent="-285744" defTabSz="914377">
              <a:buFont typeface="Arial"/>
              <a:buChar char="•"/>
            </a:pPr>
            <a:r>
              <a:rPr lang="en-US" sz="1600" dirty="0">
                <a:solidFill>
                  <a:srgbClr val="002060"/>
                </a:solidFill>
                <a:latin typeface="Roboto"/>
                <a:ea typeface="Roboto"/>
                <a:cs typeface="Roboto"/>
              </a:rPr>
              <a:t>Health</a:t>
            </a:r>
          </a:p>
          <a:p>
            <a:pPr marL="141643" indent="-228594" defTabSz="914377">
              <a:buFont typeface="Symbol" panose="05050102010706020507" pitchFamily="18" charset="2"/>
              <a:buChar char="Þ"/>
            </a:pPr>
            <a:r>
              <a:rPr lang="en-US" sz="1600" b="1" dirty="0">
                <a:solidFill>
                  <a:srgbClr val="002060"/>
                </a:solidFill>
                <a:latin typeface="Roboto"/>
                <a:ea typeface="Roboto"/>
                <a:cs typeface="Roboto"/>
              </a:rPr>
              <a:t>Assessment of climate risks and vulnerabilities</a:t>
            </a:r>
          </a:p>
          <a:p>
            <a:pPr defTabSz="914377"/>
            <a:endParaRPr lang="en-US" sz="1067" b="1" dirty="0">
              <a:solidFill>
                <a:srgbClr val="002060"/>
              </a:solidFill>
              <a:latin typeface="Roboto"/>
              <a:ea typeface="Roboto"/>
              <a:cs typeface="Roboto"/>
            </a:endParaRPr>
          </a:p>
          <a:p>
            <a:pPr marL="285744" indent="-285744" defTabSz="914377">
              <a:buFont typeface="Arial"/>
              <a:buChar char="•"/>
            </a:pPr>
            <a:r>
              <a:rPr lang="fr-FR" sz="1600" b="1" dirty="0" err="1">
                <a:solidFill>
                  <a:srgbClr val="002060"/>
                </a:solidFill>
                <a:latin typeface="Arial"/>
                <a:cs typeface="Arial"/>
              </a:rPr>
              <a:t>Regional</a:t>
            </a:r>
            <a:r>
              <a:rPr lang="fr-FR" sz="1600" b="1" dirty="0">
                <a:solidFill>
                  <a:srgbClr val="002060"/>
                </a:solidFill>
                <a:latin typeface="Arial"/>
                <a:cs typeface="Arial"/>
              </a:rPr>
              <a:t> </a:t>
            </a:r>
            <a:r>
              <a:rPr lang="fr-FR" sz="1600" b="1" dirty="0" err="1">
                <a:solidFill>
                  <a:srgbClr val="002060"/>
                </a:solidFill>
                <a:latin typeface="Arial"/>
                <a:cs typeface="Arial"/>
              </a:rPr>
              <a:t>Climate</a:t>
            </a:r>
            <a:r>
              <a:rPr lang="fr-FR" sz="1600" b="1" dirty="0">
                <a:solidFill>
                  <a:srgbClr val="002060"/>
                </a:solidFill>
                <a:latin typeface="Arial"/>
                <a:cs typeface="Arial"/>
              </a:rPr>
              <a:t> Action Plan </a:t>
            </a:r>
            <a:r>
              <a:rPr lang="fr-FR" sz="1600" b="1" dirty="0" err="1">
                <a:solidFill>
                  <a:srgbClr val="002060"/>
                </a:solidFill>
                <a:latin typeface="Arial"/>
                <a:cs typeface="Arial"/>
              </a:rPr>
              <a:t>adopted</a:t>
            </a:r>
            <a:r>
              <a:rPr lang="fr-FR" sz="1600" b="1" dirty="0">
                <a:solidFill>
                  <a:srgbClr val="002060"/>
                </a:solidFill>
                <a:latin typeface="Arial"/>
                <a:cs typeface="Arial"/>
              </a:rPr>
              <a:t> in </a:t>
            </a:r>
            <a:r>
              <a:rPr lang="fr-FR" sz="1600" b="1" dirty="0" err="1">
                <a:solidFill>
                  <a:srgbClr val="002060"/>
                </a:solidFill>
                <a:latin typeface="Arial"/>
                <a:cs typeface="Arial"/>
              </a:rPr>
              <a:t>December</a:t>
            </a:r>
            <a:r>
              <a:rPr lang="fr-FR" sz="1600" b="1" dirty="0">
                <a:solidFill>
                  <a:srgbClr val="002060"/>
                </a:solidFill>
                <a:latin typeface="Arial"/>
                <a:cs typeface="Arial"/>
              </a:rPr>
              <a:t> 2022 (34 actions)</a:t>
            </a:r>
          </a:p>
          <a:p>
            <a:pPr marL="380990" indent="-380990" defTabSz="914377">
              <a:buFont typeface="Symbol" panose="05050102010706020507" pitchFamily="18" charset="2"/>
              <a:buChar char="Þ"/>
            </a:pPr>
            <a:r>
              <a:rPr lang="fr-FR" sz="1600" dirty="0">
                <a:solidFill>
                  <a:srgbClr val="002060"/>
                </a:solidFill>
                <a:latin typeface="Arial"/>
                <a:cs typeface="Arial"/>
              </a:rPr>
              <a:t>21 actions </a:t>
            </a:r>
            <a:r>
              <a:rPr lang="fr-FR" sz="1600" dirty="0" err="1">
                <a:solidFill>
                  <a:srgbClr val="002060"/>
                </a:solidFill>
                <a:latin typeface="Arial"/>
                <a:cs typeface="Arial"/>
              </a:rPr>
              <a:t>labelled</a:t>
            </a:r>
            <a:r>
              <a:rPr lang="fr-FR" sz="1600" dirty="0">
                <a:solidFill>
                  <a:srgbClr val="002060"/>
                </a:solidFill>
                <a:latin typeface="Arial"/>
                <a:cs typeface="Arial"/>
              </a:rPr>
              <a:t> « Adaptation + Mitigation »</a:t>
            </a:r>
          </a:p>
          <a:p>
            <a:pPr marL="380990" indent="-380990" defTabSz="914377">
              <a:buFont typeface="Symbol" panose="05050102010706020507" pitchFamily="18" charset="2"/>
              <a:buChar char="Þ"/>
            </a:pPr>
            <a:r>
              <a:rPr lang="fr-FR" sz="1600" u="sng" dirty="0">
                <a:solidFill>
                  <a:srgbClr val="002060"/>
                </a:solidFill>
                <a:latin typeface="Arial"/>
                <a:cs typeface="Arial"/>
              </a:rPr>
              <a:t>6 actions </a:t>
            </a:r>
            <a:r>
              <a:rPr lang="fr-FR" sz="1600" u="sng" dirty="0" err="1">
                <a:solidFill>
                  <a:srgbClr val="002060"/>
                </a:solidFill>
                <a:latin typeface="Arial"/>
                <a:cs typeface="Arial"/>
              </a:rPr>
              <a:t>dedicated</a:t>
            </a:r>
            <a:r>
              <a:rPr lang="fr-FR" sz="1600" u="sng" dirty="0">
                <a:solidFill>
                  <a:srgbClr val="002060"/>
                </a:solidFill>
                <a:latin typeface="Arial"/>
                <a:cs typeface="Arial"/>
              </a:rPr>
              <a:t> to </a:t>
            </a:r>
            <a:r>
              <a:rPr lang="fr-FR" sz="1600" u="sng" dirty="0" err="1">
                <a:solidFill>
                  <a:srgbClr val="002060"/>
                </a:solidFill>
                <a:latin typeface="Arial"/>
                <a:cs typeface="Arial"/>
              </a:rPr>
              <a:t>Climate</a:t>
            </a:r>
            <a:r>
              <a:rPr lang="fr-FR" sz="1600" u="sng" dirty="0">
                <a:solidFill>
                  <a:srgbClr val="002060"/>
                </a:solidFill>
                <a:latin typeface="Arial"/>
                <a:cs typeface="Arial"/>
              </a:rPr>
              <a:t> Adaptation</a:t>
            </a:r>
          </a:p>
          <a:p>
            <a:pPr marL="141643" indent="-228594" defTabSz="914377">
              <a:buFont typeface="Arial" panose="020B0604020202020204" pitchFamily="34" charset="0"/>
              <a:buChar char="•"/>
            </a:pPr>
            <a:endParaRPr lang="en-US" sz="1600" b="1" dirty="0">
              <a:solidFill>
                <a:srgbClr val="002060"/>
              </a:solidFill>
              <a:latin typeface="Roboto"/>
              <a:ea typeface="Roboto"/>
              <a:cs typeface="Roboto"/>
            </a:endParaRPr>
          </a:p>
        </p:txBody>
      </p:sp>
      <p:pic>
        <p:nvPicPr>
          <p:cNvPr id="9" name="Picture 9">
            <a:extLst>
              <a:ext uri="{FF2B5EF4-FFF2-40B4-BE49-F238E27FC236}">
                <a16:creationId xmlns:a16="http://schemas.microsoft.com/office/drawing/2014/main" id="{4ECC542A-EC86-214D-ACD3-C01B7C24B07A}"/>
              </a:ext>
            </a:extLst>
          </p:cNvPr>
          <p:cNvPicPr>
            <a:picLocks noChangeAspect="1"/>
          </p:cNvPicPr>
          <p:nvPr/>
        </p:nvPicPr>
        <p:blipFill>
          <a:blip r:embed="rId4"/>
          <a:stretch>
            <a:fillRect/>
          </a:stretch>
        </p:blipFill>
        <p:spPr>
          <a:xfrm>
            <a:off x="54291" y="590182"/>
            <a:ext cx="6106859" cy="4371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4">
            <a:extLst>
              <a:ext uri="{FF2B5EF4-FFF2-40B4-BE49-F238E27FC236}">
                <a16:creationId xmlns:a16="http://schemas.microsoft.com/office/drawing/2014/main" id="{F05D8601-E5C4-9BB7-03AC-640E762A0A4E}"/>
              </a:ext>
            </a:extLst>
          </p:cNvPr>
          <p:cNvPicPr>
            <a:picLocks noChangeAspect="1"/>
          </p:cNvPicPr>
          <p:nvPr/>
        </p:nvPicPr>
        <p:blipFill>
          <a:blip r:embed="rId5"/>
          <a:stretch>
            <a:fillRect/>
          </a:stretch>
        </p:blipFill>
        <p:spPr>
          <a:xfrm>
            <a:off x="6965744" y="3147"/>
            <a:ext cx="2079907" cy="1310591"/>
          </a:xfrm>
          <a:prstGeom prst="rect">
            <a:avLst/>
          </a:prstGeom>
        </p:spPr>
      </p:pic>
      <p:pic>
        <p:nvPicPr>
          <p:cNvPr id="5" name="Picture 5">
            <a:extLst>
              <a:ext uri="{FF2B5EF4-FFF2-40B4-BE49-F238E27FC236}">
                <a16:creationId xmlns:a16="http://schemas.microsoft.com/office/drawing/2014/main" id="{25E5D78B-14E2-0FB9-73E0-8CDAB0FB09C1}"/>
              </a:ext>
            </a:extLst>
          </p:cNvPr>
          <p:cNvPicPr>
            <a:picLocks noChangeAspect="1"/>
          </p:cNvPicPr>
          <p:nvPr/>
        </p:nvPicPr>
        <p:blipFill>
          <a:blip r:embed="rId6"/>
          <a:stretch>
            <a:fillRect/>
          </a:stretch>
        </p:blipFill>
        <p:spPr>
          <a:xfrm>
            <a:off x="9554352" y="3147"/>
            <a:ext cx="1685264" cy="1318659"/>
          </a:xfrm>
          <a:prstGeom prst="rect">
            <a:avLst/>
          </a:prstGeom>
        </p:spPr>
      </p:pic>
      <p:pic>
        <p:nvPicPr>
          <p:cNvPr id="10" name="Picture 7">
            <a:extLst>
              <a:ext uri="{FF2B5EF4-FFF2-40B4-BE49-F238E27FC236}">
                <a16:creationId xmlns:a16="http://schemas.microsoft.com/office/drawing/2014/main" id="{D9F806AF-4089-C2C3-DAA2-09B7B96A4299}"/>
              </a:ext>
            </a:extLst>
          </p:cNvPr>
          <p:cNvPicPr>
            <a:picLocks noChangeAspect="1"/>
          </p:cNvPicPr>
          <p:nvPr/>
        </p:nvPicPr>
        <p:blipFill>
          <a:blip r:embed="rId7"/>
          <a:stretch>
            <a:fillRect/>
          </a:stretch>
        </p:blipFill>
        <p:spPr>
          <a:xfrm>
            <a:off x="11493896" y="2354018"/>
            <a:ext cx="703377" cy="183645"/>
          </a:xfrm>
          <a:prstGeom prst="rect">
            <a:avLst/>
          </a:prstGeom>
        </p:spPr>
      </p:pic>
    </p:spTree>
    <p:custDataLst>
      <p:tags r:id="rId1"/>
    </p:custDataLst>
    <p:extLst>
      <p:ext uri="{BB962C8B-B14F-4D97-AF65-F5344CB8AC3E}">
        <p14:creationId xmlns:p14="http://schemas.microsoft.com/office/powerpoint/2010/main" val="3552976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819477" y="2971352"/>
            <a:ext cx="8552995" cy="1327465"/>
          </a:xfrm>
        </p:spPr>
        <p:txBody>
          <a:bodyPr/>
          <a:lstStyle/>
          <a:p>
            <a:r>
              <a:rPr lang="fr-FR" dirty="0" err="1"/>
              <a:t>Normandy’s</a:t>
            </a:r>
            <a:r>
              <a:rPr lang="fr-FR" dirty="0"/>
              <a:t> </a:t>
            </a:r>
            <a:r>
              <a:rPr lang="fr-FR" dirty="0" err="1"/>
              <a:t>involvement</a:t>
            </a:r>
            <a:r>
              <a:rPr lang="fr-FR" dirty="0"/>
              <a:t> in the Adaptation Mission</a:t>
            </a:r>
          </a:p>
        </p:txBody>
      </p:sp>
      <p:sp>
        <p:nvSpPr>
          <p:cNvPr id="3" name="Espace réservé du texte 2"/>
          <p:cNvSpPr>
            <a:spLocks noGrp="1"/>
          </p:cNvSpPr>
          <p:nvPr>
            <p:ph type="body" sz="quarter" idx="11"/>
          </p:nvPr>
        </p:nvSpPr>
        <p:spPr/>
        <p:txBody>
          <a:bodyPr/>
          <a:lstStyle/>
          <a:p>
            <a:r>
              <a:rPr lang="fr-FR" dirty="0"/>
              <a:t>2</a:t>
            </a:r>
          </a:p>
        </p:txBody>
      </p:sp>
    </p:spTree>
    <p:custDataLst>
      <p:tags r:id="rId1"/>
    </p:custDataLst>
    <p:extLst>
      <p:ext uri="{BB962C8B-B14F-4D97-AF65-F5344CB8AC3E}">
        <p14:creationId xmlns:p14="http://schemas.microsoft.com/office/powerpoint/2010/main" val="854303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7A9DD-AD56-4A31-A6EC-91E93E4300E4}"/>
              </a:ext>
            </a:extLst>
          </p:cNvPr>
          <p:cNvSpPr txBox="1"/>
          <p:nvPr/>
        </p:nvSpPr>
        <p:spPr>
          <a:xfrm>
            <a:off x="1009729" y="639977"/>
            <a:ext cx="9128884" cy="1077218"/>
          </a:xfrm>
          <a:prstGeom prst="rect">
            <a:avLst/>
          </a:prstGeom>
          <a:noFill/>
        </p:spPr>
        <p:txBody>
          <a:bodyPr wrap="square" lIns="91440" tIns="45720" rIns="91440" bIns="45720" rtlCol="0" anchor="t">
            <a:spAutoFit/>
          </a:bodyPr>
          <a:lstStyle/>
          <a:p>
            <a:pPr defTabSz="914377"/>
            <a:r>
              <a:rPr lang="en-ID" sz="3200" b="1" dirty="0">
                <a:solidFill>
                  <a:srgbClr val="19519D"/>
                </a:solidFill>
                <a:latin typeface="Montserrat"/>
              </a:rPr>
              <a:t>ADAPTATION MISSION CHARTER AND COMMUNITY OF PRACTICE</a:t>
            </a:r>
            <a:endParaRPr lang="en-US" sz="1467" dirty="0">
              <a:solidFill>
                <a:srgbClr val="19519D"/>
              </a:solidFill>
              <a:latin typeface="Arial" panose="020B0604020202020204"/>
            </a:endParaRPr>
          </a:p>
        </p:txBody>
      </p:sp>
      <p:sp>
        <p:nvSpPr>
          <p:cNvPr id="12" name="TextBox 11">
            <a:extLst>
              <a:ext uri="{FF2B5EF4-FFF2-40B4-BE49-F238E27FC236}">
                <a16:creationId xmlns:a16="http://schemas.microsoft.com/office/drawing/2014/main" id="{6D3C4A32-BA2F-41C6-A05C-91127734CDF0}"/>
              </a:ext>
            </a:extLst>
          </p:cNvPr>
          <p:cNvSpPr txBox="1"/>
          <p:nvPr/>
        </p:nvSpPr>
        <p:spPr>
          <a:xfrm>
            <a:off x="7288079" y="1749873"/>
            <a:ext cx="2766512" cy="276999"/>
          </a:xfrm>
          <a:prstGeom prst="rect">
            <a:avLst/>
          </a:prstGeom>
          <a:noFill/>
        </p:spPr>
        <p:txBody>
          <a:bodyPr wrap="square" lIns="91440" tIns="45720" rIns="91440" bIns="45720" rtlCol="0" anchor="t">
            <a:spAutoFit/>
          </a:bodyPr>
          <a:lstStyle/>
          <a:p>
            <a:pPr defTabSz="914377">
              <a:lnSpc>
                <a:spcPct val="150000"/>
              </a:lnSpc>
            </a:pPr>
            <a:endParaRPr lang="en-US" sz="900" b="1">
              <a:solidFill>
                <a:srgbClr val="19519D"/>
              </a:solidFill>
              <a:latin typeface="Roboto"/>
              <a:ea typeface="Roboto"/>
              <a:cs typeface="Roboto"/>
            </a:endParaRPr>
          </a:p>
        </p:txBody>
      </p:sp>
      <p:sp>
        <p:nvSpPr>
          <p:cNvPr id="3" name="TextBox 2">
            <a:extLst>
              <a:ext uri="{FF2B5EF4-FFF2-40B4-BE49-F238E27FC236}">
                <a16:creationId xmlns:a16="http://schemas.microsoft.com/office/drawing/2014/main" id="{11AA02BB-8D4D-B920-32B7-D4C65B2BE5A2}"/>
              </a:ext>
            </a:extLst>
          </p:cNvPr>
          <p:cNvSpPr txBox="1"/>
          <p:nvPr/>
        </p:nvSpPr>
        <p:spPr>
          <a:xfrm>
            <a:off x="630745" y="1841243"/>
            <a:ext cx="10951655" cy="2718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44" indent="-285744" defTabSz="914377">
              <a:buFont typeface="Arial"/>
              <a:buChar char="•"/>
            </a:pPr>
            <a:r>
              <a:rPr lang="fr-FR" b="1" dirty="0">
                <a:solidFill>
                  <a:srgbClr val="1F3769"/>
                </a:solidFill>
                <a:latin typeface="Arial"/>
                <a:cs typeface="Arial"/>
              </a:rPr>
              <a:t>Normandy </a:t>
            </a:r>
            <a:r>
              <a:rPr lang="fr-FR" b="1" dirty="0" err="1">
                <a:solidFill>
                  <a:srgbClr val="1F3769"/>
                </a:solidFill>
                <a:latin typeface="Arial"/>
                <a:cs typeface="Arial"/>
              </a:rPr>
              <a:t>Region</a:t>
            </a:r>
            <a:r>
              <a:rPr lang="fr-FR" b="1" dirty="0">
                <a:solidFill>
                  <a:srgbClr val="1F3769"/>
                </a:solidFill>
                <a:latin typeface="Arial"/>
                <a:cs typeface="Arial"/>
              </a:rPr>
              <a:t> in the 1st </a:t>
            </a:r>
            <a:r>
              <a:rPr lang="fr-FR" b="1" dirty="0" err="1">
                <a:solidFill>
                  <a:srgbClr val="1F3769"/>
                </a:solidFill>
                <a:latin typeface="Arial"/>
                <a:cs typeface="Arial"/>
              </a:rPr>
              <a:t>wave</a:t>
            </a:r>
            <a:r>
              <a:rPr lang="fr-FR" b="1" dirty="0">
                <a:solidFill>
                  <a:srgbClr val="1F3769"/>
                </a:solidFill>
                <a:latin typeface="Arial"/>
                <a:cs typeface="Arial"/>
              </a:rPr>
              <a:t> of the Adaptation Mission </a:t>
            </a:r>
            <a:r>
              <a:rPr lang="fr-FR" b="1" dirty="0" err="1">
                <a:solidFill>
                  <a:srgbClr val="1F3769"/>
                </a:solidFill>
                <a:latin typeface="Arial"/>
                <a:cs typeface="Arial"/>
              </a:rPr>
              <a:t>Charter’s</a:t>
            </a:r>
            <a:r>
              <a:rPr lang="fr-FR" b="1" dirty="0">
                <a:solidFill>
                  <a:srgbClr val="1F3769"/>
                </a:solidFill>
                <a:latin typeface="Arial"/>
                <a:cs typeface="Arial"/>
              </a:rPr>
              <a:t> </a:t>
            </a:r>
            <a:r>
              <a:rPr lang="fr-FR" b="1" dirty="0" err="1">
                <a:solidFill>
                  <a:srgbClr val="1F3769"/>
                </a:solidFill>
                <a:latin typeface="Arial"/>
                <a:cs typeface="Arial"/>
              </a:rPr>
              <a:t>signatories</a:t>
            </a:r>
            <a:endParaRPr lang="fr-FR" b="1" dirty="0">
              <a:solidFill>
                <a:srgbClr val="1F3769"/>
              </a:solidFill>
              <a:latin typeface="Arial"/>
              <a:cs typeface="Arial"/>
            </a:endParaRPr>
          </a:p>
          <a:p>
            <a:pPr defTabSz="914377"/>
            <a:endParaRPr lang="fr-FR" sz="1333" b="1" dirty="0">
              <a:solidFill>
                <a:srgbClr val="1F3769"/>
              </a:solidFill>
              <a:latin typeface="Arial"/>
              <a:cs typeface="Arial"/>
            </a:endParaRPr>
          </a:p>
          <a:p>
            <a:pPr marL="285744" indent="-285744" defTabSz="914377">
              <a:buFont typeface="Arial"/>
              <a:buChar char="•"/>
            </a:pPr>
            <a:r>
              <a:rPr lang="fr-FR" b="1" dirty="0" err="1">
                <a:solidFill>
                  <a:srgbClr val="1F3769"/>
                </a:solidFill>
                <a:latin typeface="Arial"/>
                <a:cs typeface="Arial"/>
              </a:rPr>
              <a:t>Member</a:t>
            </a:r>
            <a:r>
              <a:rPr lang="fr-FR" b="1" dirty="0">
                <a:solidFill>
                  <a:srgbClr val="1F3769"/>
                </a:solidFill>
                <a:latin typeface="Arial"/>
                <a:cs typeface="Arial"/>
              </a:rPr>
              <a:t> of the MIP4Adapt Community of Practice</a:t>
            </a:r>
            <a:r>
              <a:rPr lang="fr-FR" dirty="0">
                <a:solidFill>
                  <a:srgbClr val="1F3769"/>
                </a:solidFill>
                <a:latin typeface="Arial"/>
                <a:cs typeface="Arial"/>
              </a:rPr>
              <a:t>: </a:t>
            </a:r>
            <a:r>
              <a:rPr lang="fr-FR" dirty="0" err="1">
                <a:solidFill>
                  <a:srgbClr val="1F3769"/>
                </a:solidFill>
                <a:latin typeface="Arial"/>
                <a:cs typeface="Arial"/>
              </a:rPr>
              <a:t>opportunity</a:t>
            </a:r>
            <a:r>
              <a:rPr lang="fr-FR" dirty="0">
                <a:solidFill>
                  <a:srgbClr val="1F3769"/>
                </a:solidFill>
                <a:latin typeface="Arial"/>
                <a:cs typeface="Arial"/>
              </a:rPr>
              <a:t> to exchange practices </a:t>
            </a:r>
            <a:r>
              <a:rPr lang="fr-FR" dirty="0" err="1">
                <a:solidFill>
                  <a:srgbClr val="1F3769"/>
                </a:solidFill>
                <a:latin typeface="Arial"/>
                <a:cs typeface="Arial"/>
              </a:rPr>
              <a:t>with</a:t>
            </a:r>
            <a:r>
              <a:rPr lang="fr-FR" dirty="0">
                <a:solidFill>
                  <a:srgbClr val="1F3769"/>
                </a:solidFill>
                <a:latin typeface="Arial"/>
                <a:cs typeface="Arial"/>
              </a:rPr>
              <a:t> experts and </a:t>
            </a:r>
            <a:r>
              <a:rPr lang="fr-FR" dirty="0" err="1">
                <a:solidFill>
                  <a:srgbClr val="1F3769"/>
                </a:solidFill>
                <a:latin typeface="Arial"/>
                <a:cs typeface="Arial"/>
              </a:rPr>
              <a:t>other</a:t>
            </a:r>
            <a:r>
              <a:rPr lang="fr-FR" dirty="0">
                <a:solidFill>
                  <a:srgbClr val="1F3769"/>
                </a:solidFill>
                <a:latin typeface="Arial"/>
                <a:cs typeface="Arial"/>
              </a:rPr>
              <a:t> </a:t>
            </a:r>
            <a:r>
              <a:rPr lang="fr-FR" dirty="0" err="1">
                <a:solidFill>
                  <a:srgbClr val="1F3769"/>
                </a:solidFill>
                <a:latin typeface="Arial"/>
                <a:cs typeface="Arial"/>
              </a:rPr>
              <a:t>European</a:t>
            </a:r>
            <a:r>
              <a:rPr lang="fr-FR" dirty="0">
                <a:solidFill>
                  <a:srgbClr val="1F3769"/>
                </a:solidFill>
                <a:latin typeface="Arial"/>
                <a:cs typeface="Arial"/>
              </a:rPr>
              <a:t> </a:t>
            </a:r>
            <a:r>
              <a:rPr lang="fr-FR" dirty="0" err="1">
                <a:solidFill>
                  <a:srgbClr val="1F3769"/>
                </a:solidFill>
                <a:latin typeface="Arial"/>
                <a:cs typeface="Arial"/>
              </a:rPr>
              <a:t>regional</a:t>
            </a:r>
            <a:r>
              <a:rPr lang="fr-FR" dirty="0">
                <a:solidFill>
                  <a:srgbClr val="1F3769"/>
                </a:solidFill>
                <a:latin typeface="Arial"/>
                <a:cs typeface="Arial"/>
              </a:rPr>
              <a:t>/local </a:t>
            </a:r>
            <a:r>
              <a:rPr lang="fr-FR" dirty="0" err="1">
                <a:solidFill>
                  <a:srgbClr val="1F3769"/>
                </a:solidFill>
                <a:latin typeface="Arial"/>
                <a:cs typeface="Arial"/>
              </a:rPr>
              <a:t>authorities</a:t>
            </a:r>
            <a:r>
              <a:rPr lang="fr-FR" dirty="0">
                <a:solidFill>
                  <a:srgbClr val="1F3769"/>
                </a:solidFill>
                <a:latin typeface="Arial"/>
                <a:cs typeface="Arial"/>
              </a:rPr>
              <a:t> + </a:t>
            </a:r>
            <a:r>
              <a:rPr lang="fr-FR" dirty="0" err="1">
                <a:solidFill>
                  <a:srgbClr val="1F3769"/>
                </a:solidFill>
                <a:latin typeface="Arial"/>
                <a:cs typeface="Arial"/>
              </a:rPr>
              <a:t>access</a:t>
            </a:r>
            <a:r>
              <a:rPr lang="fr-FR" dirty="0">
                <a:solidFill>
                  <a:srgbClr val="1F3769"/>
                </a:solidFill>
                <a:latin typeface="Arial"/>
                <a:cs typeface="Arial"/>
              </a:rPr>
              <a:t> to expertise and </a:t>
            </a:r>
            <a:r>
              <a:rPr lang="fr-FR" dirty="0" err="1">
                <a:solidFill>
                  <a:srgbClr val="1F3769"/>
                </a:solidFill>
                <a:latin typeface="Arial"/>
                <a:cs typeface="Arial"/>
              </a:rPr>
              <a:t>technical</a:t>
            </a:r>
            <a:r>
              <a:rPr lang="fr-FR" dirty="0">
                <a:solidFill>
                  <a:srgbClr val="1F3769"/>
                </a:solidFill>
                <a:latin typeface="Arial"/>
                <a:cs typeface="Arial"/>
              </a:rPr>
              <a:t> assistance </a:t>
            </a:r>
          </a:p>
          <a:p>
            <a:pPr marL="285744" indent="-285744" defTabSz="914377">
              <a:buFont typeface="Arial"/>
              <a:buChar char="•"/>
            </a:pPr>
            <a:endParaRPr lang="fr-FR" sz="1333" dirty="0">
              <a:solidFill>
                <a:srgbClr val="1F3769"/>
              </a:solidFill>
              <a:latin typeface="Arial"/>
              <a:cs typeface="Arial"/>
            </a:endParaRPr>
          </a:p>
          <a:p>
            <a:pPr marL="285744" indent="-285744" defTabSz="914377">
              <a:buFont typeface="Arial"/>
              <a:buChar char="•"/>
            </a:pPr>
            <a:r>
              <a:rPr lang="fr-FR" b="1" dirty="0">
                <a:solidFill>
                  <a:srgbClr val="1F3769"/>
                </a:solidFill>
                <a:latin typeface="Arial"/>
                <a:cs typeface="Arial"/>
              </a:rPr>
              <a:t>Follow-up of the </a:t>
            </a:r>
            <a:r>
              <a:rPr lang="fr-FR" b="1" dirty="0" err="1">
                <a:solidFill>
                  <a:srgbClr val="1F3769"/>
                </a:solidFill>
                <a:latin typeface="Arial"/>
                <a:cs typeface="Arial"/>
              </a:rPr>
              <a:t>Mission’s</a:t>
            </a:r>
            <a:r>
              <a:rPr lang="fr-FR" b="1" dirty="0">
                <a:solidFill>
                  <a:srgbClr val="1F3769"/>
                </a:solidFill>
                <a:latin typeface="Arial"/>
                <a:cs typeface="Arial"/>
              </a:rPr>
              <a:t> future calls for </a:t>
            </a:r>
            <a:r>
              <a:rPr lang="fr-FR" b="1" dirty="0" err="1">
                <a:solidFill>
                  <a:srgbClr val="1F3769"/>
                </a:solidFill>
                <a:latin typeface="Arial"/>
                <a:cs typeface="Arial"/>
              </a:rPr>
              <a:t>proposals</a:t>
            </a:r>
            <a:r>
              <a:rPr lang="fr-FR" b="1" dirty="0">
                <a:solidFill>
                  <a:srgbClr val="1F3769"/>
                </a:solidFill>
                <a:latin typeface="Arial"/>
                <a:cs typeface="Arial"/>
              </a:rPr>
              <a:t> to </a:t>
            </a:r>
            <a:r>
              <a:rPr lang="fr-FR" b="1" dirty="0" err="1">
                <a:solidFill>
                  <a:srgbClr val="1F3769"/>
                </a:solidFill>
                <a:latin typeface="Arial"/>
                <a:cs typeface="Arial"/>
              </a:rPr>
              <a:t>strengthen</a:t>
            </a:r>
            <a:r>
              <a:rPr lang="fr-FR" b="1" dirty="0">
                <a:solidFill>
                  <a:srgbClr val="1F3769"/>
                </a:solidFill>
                <a:latin typeface="Arial"/>
                <a:cs typeface="Arial"/>
              </a:rPr>
              <a:t>:</a:t>
            </a:r>
          </a:p>
          <a:p>
            <a:pPr marL="380990" indent="-380990" defTabSz="914377">
              <a:buFontTx/>
              <a:buChar char="-"/>
            </a:pPr>
            <a:r>
              <a:rPr lang="fr-FR" dirty="0">
                <a:solidFill>
                  <a:srgbClr val="1F3769"/>
                </a:solidFill>
                <a:latin typeface="Arial"/>
                <a:cs typeface="Arial"/>
              </a:rPr>
              <a:t>Normandy </a:t>
            </a:r>
            <a:r>
              <a:rPr lang="fr-FR" dirty="0" err="1">
                <a:solidFill>
                  <a:srgbClr val="1F3769"/>
                </a:solidFill>
                <a:latin typeface="Arial"/>
                <a:cs typeface="Arial"/>
              </a:rPr>
              <a:t>Region’s</a:t>
            </a:r>
            <a:r>
              <a:rPr lang="fr-FR" dirty="0">
                <a:solidFill>
                  <a:srgbClr val="1F3769"/>
                </a:solidFill>
                <a:latin typeface="Arial"/>
                <a:cs typeface="Arial"/>
              </a:rPr>
              <a:t> </a:t>
            </a:r>
            <a:r>
              <a:rPr lang="fr-FR" dirty="0" err="1">
                <a:solidFill>
                  <a:srgbClr val="1F3769"/>
                </a:solidFill>
                <a:latin typeface="Arial"/>
                <a:cs typeface="Arial"/>
              </a:rPr>
              <a:t>own</a:t>
            </a:r>
            <a:r>
              <a:rPr lang="fr-FR" dirty="0">
                <a:solidFill>
                  <a:srgbClr val="1F3769"/>
                </a:solidFill>
                <a:latin typeface="Arial"/>
                <a:cs typeface="Arial"/>
              </a:rPr>
              <a:t> public </a:t>
            </a:r>
            <a:r>
              <a:rPr lang="fr-FR" dirty="0" err="1">
                <a:solidFill>
                  <a:srgbClr val="1F3769"/>
                </a:solidFill>
                <a:latin typeface="Arial"/>
                <a:cs typeface="Arial"/>
              </a:rPr>
              <a:t>policies</a:t>
            </a:r>
            <a:r>
              <a:rPr lang="fr-FR" dirty="0">
                <a:solidFill>
                  <a:srgbClr val="1F3769"/>
                </a:solidFill>
                <a:latin typeface="Arial"/>
                <a:cs typeface="Arial"/>
              </a:rPr>
              <a:t> in the </a:t>
            </a:r>
            <a:r>
              <a:rPr lang="fr-FR" dirty="0" err="1">
                <a:solidFill>
                  <a:srgbClr val="1F3769"/>
                </a:solidFill>
                <a:latin typeface="Arial"/>
                <a:cs typeface="Arial"/>
              </a:rPr>
              <a:t>field</a:t>
            </a:r>
            <a:r>
              <a:rPr lang="fr-FR" dirty="0">
                <a:solidFill>
                  <a:srgbClr val="1F3769"/>
                </a:solidFill>
                <a:latin typeface="Arial"/>
                <a:cs typeface="Arial"/>
              </a:rPr>
              <a:t> of </a:t>
            </a:r>
            <a:r>
              <a:rPr lang="fr-FR" dirty="0" err="1">
                <a:solidFill>
                  <a:srgbClr val="1F3769"/>
                </a:solidFill>
                <a:latin typeface="Arial"/>
                <a:cs typeface="Arial"/>
              </a:rPr>
              <a:t>climate</a:t>
            </a:r>
            <a:r>
              <a:rPr lang="fr-FR" dirty="0">
                <a:solidFill>
                  <a:srgbClr val="1F3769"/>
                </a:solidFill>
                <a:latin typeface="Arial"/>
                <a:cs typeface="Arial"/>
              </a:rPr>
              <a:t> adaptation (ex: Pathways2Resilience </a:t>
            </a:r>
            <a:r>
              <a:rPr lang="fr-FR" dirty="0" err="1">
                <a:solidFill>
                  <a:srgbClr val="1F3769"/>
                </a:solidFill>
                <a:latin typeface="Arial"/>
                <a:cs typeface="Arial"/>
              </a:rPr>
              <a:t>project</a:t>
            </a:r>
            <a:r>
              <a:rPr lang="fr-FR" dirty="0">
                <a:solidFill>
                  <a:srgbClr val="1F3769"/>
                </a:solidFill>
                <a:latin typeface="Arial"/>
                <a:cs typeface="Arial"/>
              </a:rPr>
              <a:t>)</a:t>
            </a:r>
          </a:p>
          <a:p>
            <a:pPr marL="380990" indent="-380990" defTabSz="914377">
              <a:buFontTx/>
              <a:buChar char="-"/>
            </a:pPr>
            <a:r>
              <a:rPr lang="fr-FR" dirty="0" err="1">
                <a:solidFill>
                  <a:srgbClr val="1F3769"/>
                </a:solidFill>
                <a:latin typeface="Arial"/>
                <a:cs typeface="Arial"/>
              </a:rPr>
              <a:t>Climate</a:t>
            </a:r>
            <a:r>
              <a:rPr lang="fr-FR" dirty="0">
                <a:solidFill>
                  <a:srgbClr val="1F3769"/>
                </a:solidFill>
                <a:latin typeface="Arial"/>
                <a:cs typeface="Arial"/>
              </a:rPr>
              <a:t> </a:t>
            </a:r>
            <a:r>
              <a:rPr lang="fr-FR" dirty="0" err="1">
                <a:solidFill>
                  <a:srgbClr val="1F3769"/>
                </a:solidFill>
                <a:latin typeface="Arial"/>
                <a:cs typeface="Arial"/>
              </a:rPr>
              <a:t>risks</a:t>
            </a:r>
            <a:r>
              <a:rPr lang="fr-FR" dirty="0">
                <a:solidFill>
                  <a:srgbClr val="1F3769"/>
                </a:solidFill>
                <a:latin typeface="Arial"/>
                <a:cs typeface="Arial"/>
              </a:rPr>
              <a:t> and </a:t>
            </a:r>
            <a:r>
              <a:rPr lang="fr-FR" dirty="0" err="1">
                <a:solidFill>
                  <a:srgbClr val="1F3769"/>
                </a:solidFill>
                <a:latin typeface="Arial"/>
                <a:cs typeface="Arial"/>
              </a:rPr>
              <a:t>vulnerabilities</a:t>
            </a:r>
            <a:r>
              <a:rPr lang="fr-FR" dirty="0">
                <a:solidFill>
                  <a:srgbClr val="1F3769"/>
                </a:solidFill>
                <a:latin typeface="Arial"/>
                <a:cs typeface="Arial"/>
              </a:rPr>
              <a:t> </a:t>
            </a:r>
            <a:r>
              <a:rPr lang="fr-FR" dirty="0" err="1">
                <a:solidFill>
                  <a:srgbClr val="1F3769"/>
                </a:solidFill>
                <a:latin typeface="Arial"/>
                <a:cs typeface="Arial"/>
              </a:rPr>
              <a:t>assessment</a:t>
            </a:r>
            <a:r>
              <a:rPr lang="fr-FR" dirty="0">
                <a:solidFill>
                  <a:srgbClr val="1F3769"/>
                </a:solidFill>
                <a:latin typeface="Arial"/>
                <a:cs typeface="Arial"/>
              </a:rPr>
              <a:t> by the GIEC normand (</a:t>
            </a:r>
            <a:r>
              <a:rPr lang="fr-FR" dirty="0" err="1">
                <a:solidFill>
                  <a:srgbClr val="1F3769"/>
                </a:solidFill>
                <a:latin typeface="Arial"/>
                <a:cs typeface="Arial"/>
              </a:rPr>
              <a:t>opportunity</a:t>
            </a:r>
            <a:r>
              <a:rPr lang="fr-FR" dirty="0">
                <a:solidFill>
                  <a:srgbClr val="1F3769"/>
                </a:solidFill>
                <a:latin typeface="Arial"/>
                <a:cs typeface="Arial"/>
              </a:rPr>
              <a:t> to </a:t>
            </a:r>
            <a:r>
              <a:rPr lang="fr-FR" dirty="0" err="1">
                <a:solidFill>
                  <a:srgbClr val="1F3769"/>
                </a:solidFill>
                <a:latin typeface="Arial"/>
                <a:cs typeface="Arial"/>
              </a:rPr>
              <a:t>work</a:t>
            </a:r>
            <a:r>
              <a:rPr lang="fr-FR" dirty="0">
                <a:solidFill>
                  <a:srgbClr val="1F3769"/>
                </a:solidFill>
                <a:latin typeface="Arial"/>
                <a:cs typeface="Arial"/>
              </a:rPr>
              <a:t> on new topics, e.g.: </a:t>
            </a:r>
            <a:r>
              <a:rPr lang="fr-FR" dirty="0" err="1">
                <a:solidFill>
                  <a:srgbClr val="1F3769"/>
                </a:solidFill>
                <a:latin typeface="Arial"/>
                <a:cs typeface="Arial"/>
              </a:rPr>
              <a:t>health</a:t>
            </a:r>
            <a:r>
              <a:rPr lang="fr-FR" dirty="0">
                <a:solidFill>
                  <a:srgbClr val="1F3769"/>
                </a:solidFill>
                <a:latin typeface="Arial"/>
                <a:cs typeface="Arial"/>
              </a:rPr>
              <a:t>, </a:t>
            </a:r>
            <a:r>
              <a:rPr lang="fr-FR" dirty="0" err="1">
                <a:solidFill>
                  <a:srgbClr val="1F3769"/>
                </a:solidFill>
                <a:latin typeface="Arial"/>
                <a:cs typeface="Arial"/>
              </a:rPr>
              <a:t>biodiversity</a:t>
            </a:r>
            <a:r>
              <a:rPr lang="fr-FR" dirty="0">
                <a:solidFill>
                  <a:srgbClr val="1F3769"/>
                </a:solidFill>
                <a:latin typeface="Arial"/>
                <a:cs typeface="Arial"/>
              </a:rPr>
              <a:t>, etc.)</a:t>
            </a:r>
            <a:endParaRPr lang="en-US" dirty="0">
              <a:solidFill>
                <a:srgbClr val="1F3769"/>
              </a:solidFill>
              <a:latin typeface="Arial" panose="020B0604020202020204"/>
            </a:endParaRPr>
          </a:p>
        </p:txBody>
      </p:sp>
      <p:pic>
        <p:nvPicPr>
          <p:cNvPr id="4" name="Picture 4" descr="ERRIN | MOSAIC Project">
            <a:extLst>
              <a:ext uri="{FF2B5EF4-FFF2-40B4-BE49-F238E27FC236}">
                <a16:creationId xmlns:a16="http://schemas.microsoft.com/office/drawing/2014/main" id="{EA646BAC-EAF5-FD43-15AB-38AF884990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1" t="18009" r="6139" b="22990"/>
          <a:stretch/>
        </p:blipFill>
        <p:spPr bwMode="auto">
          <a:xfrm>
            <a:off x="9505339" y="4841235"/>
            <a:ext cx="2055917" cy="103213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3AE8D04-EA3A-E79E-1876-C044095FA271}"/>
              </a:ext>
            </a:extLst>
          </p:cNvPr>
          <p:cNvSpPr txBox="1"/>
          <p:nvPr/>
        </p:nvSpPr>
        <p:spPr>
          <a:xfrm>
            <a:off x="630745" y="4578119"/>
            <a:ext cx="8787809" cy="1702710"/>
          </a:xfrm>
          <a:prstGeom prst="rect">
            <a:avLst/>
          </a:prstGeom>
          <a:noFill/>
        </p:spPr>
        <p:txBody>
          <a:bodyPr wrap="square" rtlCol="0">
            <a:spAutoFit/>
          </a:bodyPr>
          <a:lstStyle/>
          <a:p>
            <a:pPr marL="285744" indent="-285744" defTabSz="914377">
              <a:buFont typeface="Arial"/>
              <a:buChar char="•"/>
            </a:pPr>
            <a:r>
              <a:rPr lang="en-US" b="1" dirty="0">
                <a:solidFill>
                  <a:srgbClr val="1F3769"/>
                </a:solidFill>
                <a:latin typeface="Arial" panose="020B0604020202020204"/>
                <a:cs typeface="Arial"/>
              </a:rPr>
              <a:t>ERRIN Adaptation Task Force</a:t>
            </a:r>
          </a:p>
          <a:p>
            <a:pPr marL="380990" indent="-380990" defTabSz="914377">
              <a:buFontTx/>
              <a:buChar char="-"/>
              <a:defRPr/>
            </a:pPr>
            <a:r>
              <a:rPr lang="fr-FR" sz="1733" u="sng" dirty="0">
                <a:solidFill>
                  <a:srgbClr val="1F3769"/>
                </a:solidFill>
                <a:latin typeface="Arial"/>
                <a:cs typeface="Arial"/>
              </a:rPr>
              <a:t>Coordination</a:t>
            </a:r>
            <a:r>
              <a:rPr lang="fr-FR" sz="1733" b="1" dirty="0">
                <a:solidFill>
                  <a:srgbClr val="1F3769"/>
                </a:solidFill>
                <a:latin typeface="Arial"/>
                <a:cs typeface="Arial"/>
              </a:rPr>
              <a:t>: </a:t>
            </a:r>
            <a:r>
              <a:rPr lang="fr-FR" sz="1733" dirty="0">
                <a:solidFill>
                  <a:srgbClr val="1F3769"/>
                </a:solidFill>
                <a:latin typeface="Arial"/>
                <a:cs typeface="Arial"/>
              </a:rPr>
              <a:t>Normandy, </a:t>
            </a:r>
            <a:r>
              <a:rPr lang="fr-FR" sz="1733" dirty="0" err="1">
                <a:solidFill>
                  <a:srgbClr val="1F3769"/>
                </a:solidFill>
                <a:latin typeface="Arial"/>
                <a:cs typeface="Arial"/>
              </a:rPr>
              <a:t>Catalonia</a:t>
            </a:r>
            <a:r>
              <a:rPr lang="fr-FR" sz="1733" dirty="0">
                <a:solidFill>
                  <a:srgbClr val="1F3769"/>
                </a:solidFill>
                <a:latin typeface="Arial"/>
                <a:cs typeface="Arial"/>
              </a:rPr>
              <a:t>, </a:t>
            </a:r>
            <a:r>
              <a:rPr lang="fr-FR" sz="1733" dirty="0" err="1">
                <a:solidFill>
                  <a:srgbClr val="1F3769"/>
                </a:solidFill>
                <a:latin typeface="Arial"/>
                <a:cs typeface="Arial"/>
              </a:rPr>
              <a:t>Bremen</a:t>
            </a:r>
            <a:r>
              <a:rPr lang="fr-FR" sz="1733" dirty="0">
                <a:solidFill>
                  <a:srgbClr val="1F3769"/>
                </a:solidFill>
                <a:latin typeface="Arial"/>
                <a:cs typeface="Arial"/>
              </a:rPr>
              <a:t>, Turku-Southwest </a:t>
            </a:r>
            <a:r>
              <a:rPr lang="fr-FR" sz="1733" dirty="0" err="1">
                <a:solidFill>
                  <a:srgbClr val="1F3769"/>
                </a:solidFill>
                <a:latin typeface="Arial"/>
                <a:cs typeface="Arial"/>
              </a:rPr>
              <a:t>Finland</a:t>
            </a:r>
            <a:r>
              <a:rPr lang="fr-FR" sz="1733" dirty="0">
                <a:solidFill>
                  <a:srgbClr val="1F3769"/>
                </a:solidFill>
                <a:latin typeface="Arial"/>
                <a:cs typeface="Arial"/>
              </a:rPr>
              <a:t> and Oslo </a:t>
            </a:r>
            <a:r>
              <a:rPr lang="fr-FR" sz="1733" dirty="0" err="1">
                <a:solidFill>
                  <a:srgbClr val="1F3769"/>
                </a:solidFill>
                <a:latin typeface="Arial"/>
                <a:cs typeface="Arial"/>
              </a:rPr>
              <a:t>Region</a:t>
            </a:r>
            <a:endParaRPr lang="fr-FR" sz="1733" dirty="0">
              <a:solidFill>
                <a:srgbClr val="1F3769"/>
              </a:solidFill>
              <a:latin typeface="Arial"/>
              <a:cs typeface="Arial"/>
            </a:endParaRPr>
          </a:p>
          <a:p>
            <a:pPr marL="380990" indent="-380990" defTabSz="914377">
              <a:buFontTx/>
              <a:buChar char="-"/>
              <a:defRPr/>
            </a:pPr>
            <a:r>
              <a:rPr lang="fr-FR" sz="1733" dirty="0">
                <a:solidFill>
                  <a:srgbClr val="1F3769"/>
                </a:solidFill>
                <a:latin typeface="Arial"/>
                <a:cs typeface="Arial"/>
              </a:rPr>
              <a:t>Building on </a:t>
            </a:r>
            <a:r>
              <a:rPr lang="fr-FR" sz="1733" dirty="0" err="1">
                <a:solidFill>
                  <a:srgbClr val="1F3769"/>
                </a:solidFill>
                <a:latin typeface="Arial"/>
                <a:cs typeface="Arial"/>
              </a:rPr>
              <a:t>ERRIN’s</a:t>
            </a:r>
            <a:r>
              <a:rPr lang="fr-FR" sz="1733" dirty="0">
                <a:solidFill>
                  <a:srgbClr val="1F3769"/>
                </a:solidFill>
                <a:latin typeface="Arial"/>
                <a:cs typeface="Arial"/>
              </a:rPr>
              <a:t> </a:t>
            </a:r>
            <a:r>
              <a:rPr lang="fr-FR" sz="1733" dirty="0" err="1">
                <a:solidFill>
                  <a:srgbClr val="1F3769"/>
                </a:solidFill>
                <a:latin typeface="Arial"/>
                <a:cs typeface="Arial"/>
              </a:rPr>
              <a:t>involvement</a:t>
            </a:r>
            <a:r>
              <a:rPr lang="fr-FR" sz="1733" dirty="0">
                <a:solidFill>
                  <a:srgbClr val="1F3769"/>
                </a:solidFill>
                <a:latin typeface="Arial"/>
                <a:cs typeface="Arial"/>
              </a:rPr>
              <a:t> in </a:t>
            </a:r>
            <a:r>
              <a:rPr lang="fr-FR" sz="1733" dirty="0" err="1">
                <a:solidFill>
                  <a:srgbClr val="1F3769"/>
                </a:solidFill>
                <a:latin typeface="Arial"/>
                <a:cs typeface="Arial"/>
              </a:rPr>
              <a:t>Mission’s</a:t>
            </a:r>
            <a:r>
              <a:rPr lang="fr-FR" sz="1733" dirty="0">
                <a:solidFill>
                  <a:srgbClr val="1F3769"/>
                </a:solidFill>
                <a:latin typeface="Arial"/>
                <a:cs typeface="Arial"/>
              </a:rPr>
              <a:t> </a:t>
            </a:r>
            <a:r>
              <a:rPr lang="fr-FR" sz="1733" dirty="0" err="1">
                <a:solidFill>
                  <a:srgbClr val="1F3769"/>
                </a:solidFill>
                <a:latin typeface="Arial"/>
                <a:cs typeface="Arial"/>
              </a:rPr>
              <a:t>projects</a:t>
            </a:r>
            <a:r>
              <a:rPr lang="fr-FR" sz="1733" dirty="0">
                <a:solidFill>
                  <a:srgbClr val="1F3769"/>
                </a:solidFill>
                <a:latin typeface="Arial"/>
                <a:cs typeface="Arial"/>
              </a:rPr>
              <a:t> (RESIST, Pathways2Resilience, </a:t>
            </a:r>
            <a:r>
              <a:rPr lang="fr-FR" sz="1733" dirty="0" err="1">
                <a:solidFill>
                  <a:srgbClr val="1F3769"/>
                </a:solidFill>
                <a:latin typeface="Arial"/>
                <a:cs typeface="Arial"/>
              </a:rPr>
              <a:t>NetZeroCities</a:t>
            </a:r>
            <a:r>
              <a:rPr lang="fr-FR" sz="1733" dirty="0">
                <a:solidFill>
                  <a:srgbClr val="1F3769"/>
                </a:solidFill>
                <a:latin typeface="Arial"/>
                <a:cs typeface="Arial"/>
              </a:rPr>
              <a:t>, etc.) to </a:t>
            </a:r>
            <a:r>
              <a:rPr lang="fr-FR" sz="1733" dirty="0" err="1">
                <a:solidFill>
                  <a:srgbClr val="1F3769"/>
                </a:solidFill>
                <a:latin typeface="Arial"/>
                <a:cs typeface="Arial"/>
              </a:rPr>
              <a:t>facilitate</a:t>
            </a:r>
            <a:r>
              <a:rPr lang="fr-FR" sz="1733" dirty="0">
                <a:solidFill>
                  <a:srgbClr val="1F3769"/>
                </a:solidFill>
                <a:latin typeface="Arial"/>
                <a:cs typeface="Arial"/>
              </a:rPr>
              <a:t> exchange of practices and links </a:t>
            </a:r>
            <a:r>
              <a:rPr lang="fr-FR" sz="1733" dirty="0" err="1">
                <a:solidFill>
                  <a:srgbClr val="1F3769"/>
                </a:solidFill>
                <a:latin typeface="Arial"/>
                <a:cs typeface="Arial"/>
              </a:rPr>
              <a:t>between</a:t>
            </a:r>
            <a:r>
              <a:rPr lang="fr-FR" sz="1733" dirty="0">
                <a:solidFill>
                  <a:srgbClr val="1F3769"/>
                </a:solidFill>
                <a:latin typeface="Arial"/>
                <a:cs typeface="Arial"/>
              </a:rPr>
              <a:t> Missions</a:t>
            </a:r>
          </a:p>
        </p:txBody>
      </p:sp>
      <p:pic>
        <p:nvPicPr>
          <p:cNvPr id="6" name="Image 6">
            <a:extLst>
              <a:ext uri="{FF2B5EF4-FFF2-40B4-BE49-F238E27FC236}">
                <a16:creationId xmlns:a16="http://schemas.microsoft.com/office/drawing/2014/main" id="{E78759F3-A220-82C3-2810-39F64AEC8934}"/>
              </a:ext>
            </a:extLst>
          </p:cNvPr>
          <p:cNvPicPr>
            <a:picLocks noChangeAspect="1"/>
          </p:cNvPicPr>
          <p:nvPr/>
        </p:nvPicPr>
        <p:blipFill>
          <a:blip r:embed="rId4"/>
          <a:stretch>
            <a:fillRect/>
          </a:stretch>
        </p:blipFill>
        <p:spPr>
          <a:xfrm>
            <a:off x="9761801" y="278742"/>
            <a:ext cx="1395761" cy="1305215"/>
          </a:xfrm>
          <a:prstGeom prst="rect">
            <a:avLst/>
          </a:prstGeom>
        </p:spPr>
      </p:pic>
    </p:spTree>
    <p:custDataLst>
      <p:tags r:id="rId1"/>
    </p:custDataLst>
    <p:extLst>
      <p:ext uri="{BB962C8B-B14F-4D97-AF65-F5344CB8AC3E}">
        <p14:creationId xmlns:p14="http://schemas.microsoft.com/office/powerpoint/2010/main" val="3305613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7A9DD-AD56-4A31-A6EC-91E93E4300E4}"/>
              </a:ext>
            </a:extLst>
          </p:cNvPr>
          <p:cNvSpPr txBox="1"/>
          <p:nvPr/>
        </p:nvSpPr>
        <p:spPr>
          <a:xfrm>
            <a:off x="721980" y="560295"/>
            <a:ext cx="7774285" cy="830997"/>
          </a:xfrm>
          <a:prstGeom prst="rect">
            <a:avLst/>
          </a:prstGeom>
          <a:noFill/>
        </p:spPr>
        <p:txBody>
          <a:bodyPr wrap="square" lIns="91440" tIns="45720" rIns="91440" bIns="45720" rtlCol="0" anchor="t">
            <a:spAutoFit/>
          </a:bodyPr>
          <a:lstStyle/>
          <a:p>
            <a:pPr defTabSz="914377"/>
            <a:r>
              <a:rPr lang="en-ID" sz="2400" b="1" dirty="0">
                <a:solidFill>
                  <a:srgbClr val="19519D"/>
                </a:solidFill>
                <a:latin typeface="Montserrat"/>
              </a:rPr>
              <a:t>RESIST – </a:t>
            </a:r>
            <a:r>
              <a:rPr lang="en-ID" sz="2400" b="1" i="1" dirty="0">
                <a:solidFill>
                  <a:srgbClr val="19519D"/>
                </a:solidFill>
                <a:latin typeface="Montserrat"/>
              </a:rPr>
              <a:t>Regions for climate change resilience through Innovation, Science and Technology</a:t>
            </a:r>
          </a:p>
        </p:txBody>
      </p:sp>
      <p:sp>
        <p:nvSpPr>
          <p:cNvPr id="12" name="TextBox 11">
            <a:extLst>
              <a:ext uri="{FF2B5EF4-FFF2-40B4-BE49-F238E27FC236}">
                <a16:creationId xmlns:a16="http://schemas.microsoft.com/office/drawing/2014/main" id="{6D3C4A32-BA2F-41C6-A05C-91127734CDF0}"/>
              </a:ext>
            </a:extLst>
          </p:cNvPr>
          <p:cNvSpPr txBox="1"/>
          <p:nvPr/>
        </p:nvSpPr>
        <p:spPr>
          <a:xfrm>
            <a:off x="7288079" y="1749873"/>
            <a:ext cx="2766512" cy="276999"/>
          </a:xfrm>
          <a:prstGeom prst="rect">
            <a:avLst/>
          </a:prstGeom>
          <a:noFill/>
        </p:spPr>
        <p:txBody>
          <a:bodyPr wrap="square" lIns="91440" tIns="45720" rIns="91440" bIns="45720" rtlCol="0" anchor="t">
            <a:spAutoFit/>
          </a:bodyPr>
          <a:lstStyle/>
          <a:p>
            <a:pPr defTabSz="914377">
              <a:lnSpc>
                <a:spcPct val="150000"/>
              </a:lnSpc>
            </a:pPr>
            <a:endParaRPr lang="en-US" sz="900" b="1">
              <a:solidFill>
                <a:srgbClr val="19519D"/>
              </a:solidFill>
              <a:latin typeface="Roboto"/>
              <a:ea typeface="Roboto"/>
              <a:cs typeface="Roboto"/>
            </a:endParaRPr>
          </a:p>
        </p:txBody>
      </p:sp>
      <p:sp>
        <p:nvSpPr>
          <p:cNvPr id="3" name="TextBox 2">
            <a:extLst>
              <a:ext uri="{FF2B5EF4-FFF2-40B4-BE49-F238E27FC236}">
                <a16:creationId xmlns:a16="http://schemas.microsoft.com/office/drawing/2014/main" id="{11AA02BB-8D4D-B920-32B7-D4C65B2BE5A2}"/>
              </a:ext>
            </a:extLst>
          </p:cNvPr>
          <p:cNvSpPr txBox="1"/>
          <p:nvPr/>
        </p:nvSpPr>
        <p:spPr>
          <a:xfrm>
            <a:off x="637372" y="1596476"/>
            <a:ext cx="5752961" cy="4338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44" indent="-285744" defTabSz="544126">
              <a:buFont typeface="Wingdings" pitchFamily="2" charset="2"/>
              <a:buChar char="Ø"/>
              <a:defRPr/>
            </a:pPr>
            <a:r>
              <a:rPr lang="en-US" sz="1733" dirty="0">
                <a:solidFill>
                  <a:srgbClr val="002060"/>
                </a:solidFill>
                <a:latin typeface="Arial" panose="020B0604020202020204"/>
                <a:ea typeface="Calibri" panose="020F0502020204030204" pitchFamily="34" charset="0"/>
              </a:rPr>
              <a:t>HORIZON-MISS-2021-CLIMA-02-04 : « </a:t>
            </a:r>
            <a:r>
              <a:rPr lang="en-US" sz="1733" b="1" i="1" dirty="0">
                <a:solidFill>
                  <a:srgbClr val="002060"/>
                </a:solidFill>
                <a:latin typeface="Arial" panose="020B0604020202020204"/>
                <a:ea typeface="Calibri" panose="020F0502020204030204" pitchFamily="34" charset="0"/>
              </a:rPr>
              <a:t>Large-scale demonstrators of climate resilience creating cross-border value </a:t>
            </a:r>
            <a:r>
              <a:rPr lang="en-US" sz="1733" dirty="0">
                <a:solidFill>
                  <a:srgbClr val="002060"/>
                </a:solidFill>
                <a:latin typeface="Arial" panose="020B0604020202020204"/>
                <a:ea typeface="Calibri" panose="020F0502020204030204" pitchFamily="34" charset="0"/>
              </a:rPr>
              <a:t>» (IA) </a:t>
            </a:r>
            <a:endParaRPr lang="fr-FR" sz="1733" u="sng" dirty="0">
              <a:solidFill>
                <a:srgbClr val="002060"/>
              </a:solidFill>
              <a:latin typeface="Arial" panose="020B0604020202020204"/>
              <a:ea typeface="Calibri" panose="020F0502020204030204" pitchFamily="34" charset="0"/>
              <a:cs typeface="Times New Roman" panose="02020603050405020304" pitchFamily="18" charset="0"/>
            </a:endParaRPr>
          </a:p>
          <a:p>
            <a:pPr defTabSz="544126">
              <a:defRPr/>
            </a:pPr>
            <a:endParaRPr lang="fr-FR" sz="933"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85744" indent="-285744" defTabSz="544126">
              <a:buFont typeface="Wingdings" pitchFamily="2" charset="2"/>
              <a:buChar char="Ø"/>
              <a:defRPr/>
            </a:pPr>
            <a:r>
              <a:rPr lang="fr-FR" sz="1733" b="1" dirty="0">
                <a:solidFill>
                  <a:srgbClr val="002060"/>
                </a:solidFill>
                <a:latin typeface="Arial" panose="020B0604020202020204"/>
                <a:ea typeface="Calibri" panose="020F0502020204030204" pitchFamily="34" charset="0"/>
                <a:cs typeface="Times New Roman" panose="02020603050405020304" pitchFamily="18" charset="0"/>
              </a:rPr>
              <a:t>4  </a:t>
            </a:r>
            <a:r>
              <a:rPr lang="fr-FR" sz="1733" b="1" dirty="0" err="1">
                <a:solidFill>
                  <a:srgbClr val="002060"/>
                </a:solidFill>
                <a:latin typeface="Arial" panose="020B0604020202020204"/>
                <a:ea typeface="Calibri" panose="020F0502020204030204" pitchFamily="34" charset="0"/>
                <a:cs typeface="Times New Roman" panose="02020603050405020304" pitchFamily="18" charset="0"/>
              </a:rPr>
              <a:t>demonstrator</a:t>
            </a:r>
            <a:r>
              <a:rPr lang="fr-FR" sz="1733" b="1" dirty="0">
                <a:solidFill>
                  <a:srgbClr val="002060"/>
                </a:solidFill>
                <a:latin typeface="Arial" panose="020B0604020202020204"/>
                <a:ea typeface="Calibri" panose="020F0502020204030204" pitchFamily="34" charset="0"/>
                <a:cs typeface="Times New Roman" panose="02020603050405020304" pitchFamily="18" charset="0"/>
              </a:rPr>
              <a:t> </a:t>
            </a:r>
            <a:r>
              <a:rPr lang="fr-FR" sz="1733" b="1" dirty="0" err="1">
                <a:solidFill>
                  <a:srgbClr val="002060"/>
                </a:solidFill>
                <a:latin typeface="Arial" panose="020B0604020202020204"/>
                <a:ea typeface="Calibri" panose="020F0502020204030204" pitchFamily="34" charset="0"/>
                <a:cs typeface="Times New Roman" panose="02020603050405020304" pitchFamily="18" charset="0"/>
              </a:rPr>
              <a:t>regions</a:t>
            </a:r>
            <a:r>
              <a:rPr lang="fr-FR" sz="1733" b="1" dirty="0">
                <a:solidFill>
                  <a:srgbClr val="002060"/>
                </a:solidFill>
                <a:latin typeface="Arial" panose="020B0604020202020204"/>
                <a:ea typeface="Calibri" panose="020F0502020204030204" pitchFamily="34" charset="0"/>
                <a:cs typeface="Times New Roman" panose="02020603050405020304" pitchFamily="18" charset="0"/>
              </a:rPr>
              <a:t>: </a:t>
            </a:r>
          </a:p>
          <a:p>
            <a:pPr marL="285744" indent="-285744" defTabSz="544126">
              <a:buFontTx/>
              <a:buChar char="-"/>
              <a:defRPr/>
            </a:pPr>
            <a:r>
              <a:rPr lang="fr-FR" sz="1733" dirty="0" err="1">
                <a:solidFill>
                  <a:srgbClr val="002060"/>
                </a:solidFill>
                <a:latin typeface="Arial" panose="020B0604020202020204"/>
                <a:ea typeface="Calibri" panose="020F0502020204030204" pitchFamily="34" charset="0"/>
                <a:cs typeface="Times New Roman" panose="02020603050405020304" pitchFamily="18" charset="0"/>
              </a:rPr>
              <a:t>South-West</a:t>
            </a:r>
            <a:r>
              <a:rPr lang="fr-FR" sz="1733" dirty="0">
                <a:solidFill>
                  <a:srgbClr val="002060"/>
                </a:solidFill>
                <a:latin typeface="Arial" panose="020B0604020202020204"/>
                <a:ea typeface="Calibri" panose="020F0502020204030204" pitchFamily="34" charset="0"/>
                <a:cs typeface="Times New Roman" panose="02020603050405020304" pitchFamily="18" charset="0"/>
              </a:rPr>
              <a:t> </a:t>
            </a:r>
            <a:r>
              <a:rPr lang="fr-FR" sz="1733" dirty="0" err="1">
                <a:solidFill>
                  <a:srgbClr val="002060"/>
                </a:solidFill>
                <a:latin typeface="Arial" panose="020B0604020202020204"/>
                <a:ea typeface="Calibri" panose="020F0502020204030204" pitchFamily="34" charset="0"/>
                <a:cs typeface="Times New Roman" panose="02020603050405020304" pitchFamily="18" charset="0"/>
              </a:rPr>
              <a:t>Finland</a:t>
            </a:r>
            <a:r>
              <a:rPr lang="fr-FR" sz="1733" dirty="0">
                <a:solidFill>
                  <a:srgbClr val="002060"/>
                </a:solidFill>
                <a:latin typeface="Arial" panose="020B0604020202020204"/>
                <a:ea typeface="Calibri" panose="020F0502020204030204" pitchFamily="34" charset="0"/>
                <a:cs typeface="Times New Roman" panose="02020603050405020304" pitchFamily="18" charset="0"/>
              </a:rPr>
              <a:t>/Turku</a:t>
            </a:r>
          </a:p>
          <a:p>
            <a:pPr marL="285744" indent="-285744" defTabSz="544126">
              <a:buFontTx/>
              <a:buChar char="-"/>
              <a:defRPr/>
            </a:pPr>
            <a:r>
              <a:rPr lang="fr-FR" sz="1733" dirty="0">
                <a:solidFill>
                  <a:srgbClr val="002060"/>
                </a:solidFill>
                <a:latin typeface="Arial" panose="020B0604020202020204"/>
                <a:ea typeface="Calibri" panose="020F0502020204030204" pitchFamily="34" charset="0"/>
                <a:cs typeface="Times New Roman" panose="02020603050405020304" pitchFamily="18" charset="0"/>
              </a:rPr>
              <a:t>Central </a:t>
            </a:r>
            <a:r>
              <a:rPr lang="fr-FR" sz="1733" dirty="0" err="1">
                <a:solidFill>
                  <a:srgbClr val="002060"/>
                </a:solidFill>
                <a:latin typeface="Arial" panose="020B0604020202020204"/>
                <a:ea typeface="Calibri" panose="020F0502020204030204" pitchFamily="34" charset="0"/>
                <a:cs typeface="Times New Roman" panose="02020603050405020304" pitchFamily="18" charset="0"/>
              </a:rPr>
              <a:t>Denmark</a:t>
            </a:r>
            <a:endParaRPr lang="fr-FR" sz="1733" dirty="0">
              <a:solidFill>
                <a:srgbClr val="002060"/>
              </a:solidFill>
              <a:latin typeface="Arial" panose="020B0604020202020204"/>
              <a:ea typeface="Calibri" panose="020F0502020204030204" pitchFamily="34" charset="0"/>
              <a:cs typeface="Times New Roman" panose="02020603050405020304" pitchFamily="18" charset="0"/>
            </a:endParaRPr>
          </a:p>
          <a:p>
            <a:pPr marL="285744" indent="-285744" defTabSz="544126">
              <a:buFontTx/>
              <a:buChar char="-"/>
              <a:defRPr/>
            </a:pPr>
            <a:r>
              <a:rPr lang="fr-FR" sz="1733" dirty="0" err="1">
                <a:solidFill>
                  <a:srgbClr val="002060"/>
                </a:solidFill>
                <a:latin typeface="Arial" panose="020B0604020202020204"/>
                <a:ea typeface="Calibri" panose="020F0502020204030204" pitchFamily="34" charset="0"/>
                <a:cs typeface="Times New Roman" panose="02020603050405020304" pitchFamily="18" charset="0"/>
              </a:rPr>
              <a:t>Catalonia</a:t>
            </a:r>
            <a:endParaRPr lang="fr-FR" sz="1733" dirty="0">
              <a:solidFill>
                <a:srgbClr val="002060"/>
              </a:solidFill>
              <a:latin typeface="Arial" panose="020B0604020202020204"/>
              <a:ea typeface="Calibri" panose="020F0502020204030204" pitchFamily="34" charset="0"/>
              <a:cs typeface="Times New Roman" panose="02020603050405020304" pitchFamily="18" charset="0"/>
            </a:endParaRPr>
          </a:p>
          <a:p>
            <a:pPr marL="285744" indent="-285744" defTabSz="544126">
              <a:buFontTx/>
              <a:buChar char="-"/>
              <a:defRPr/>
            </a:pPr>
            <a:r>
              <a:rPr lang="fr-FR" sz="1733" dirty="0">
                <a:solidFill>
                  <a:srgbClr val="002060"/>
                </a:solidFill>
                <a:latin typeface="Arial" panose="020B0604020202020204"/>
                <a:ea typeface="Calibri" panose="020F0502020204030204" pitchFamily="34" charset="0"/>
                <a:cs typeface="Times New Roman" panose="02020603050405020304" pitchFamily="18" charset="0"/>
              </a:rPr>
              <a:t>Centro Portugal </a:t>
            </a:r>
          </a:p>
          <a:p>
            <a:pPr defTabSz="544126">
              <a:defRPr/>
            </a:pPr>
            <a:endParaRPr lang="fr-FR" sz="933"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85744" indent="-285744" defTabSz="544126">
              <a:buFont typeface="Wingdings" pitchFamily="2" charset="2"/>
              <a:buChar char="Ø"/>
              <a:defRPr/>
            </a:pPr>
            <a:r>
              <a:rPr lang="fr-FR" sz="1733" b="1" dirty="0">
                <a:solidFill>
                  <a:srgbClr val="002060"/>
                </a:solidFill>
                <a:latin typeface="Arial" panose="020B0604020202020204"/>
                <a:ea typeface="Calibri" panose="020F0502020204030204" pitchFamily="34" charset="0"/>
                <a:cs typeface="Times New Roman" panose="02020603050405020304" pitchFamily="18" charset="0"/>
              </a:rPr>
              <a:t>8 « </a:t>
            </a:r>
            <a:r>
              <a:rPr lang="fr-FR" sz="1733" b="1" dirty="0" err="1">
                <a:solidFill>
                  <a:srgbClr val="002060"/>
                </a:solidFill>
                <a:latin typeface="Arial" panose="020B0604020202020204"/>
                <a:ea typeface="Calibri" panose="020F0502020204030204" pitchFamily="34" charset="0"/>
                <a:cs typeface="Times New Roman" panose="02020603050405020304" pitchFamily="18" charset="0"/>
              </a:rPr>
              <a:t>twinning</a:t>
            </a:r>
            <a:r>
              <a:rPr lang="fr-FR" sz="1733" b="1" dirty="0">
                <a:solidFill>
                  <a:srgbClr val="002060"/>
                </a:solidFill>
                <a:latin typeface="Arial" panose="020B0604020202020204"/>
                <a:ea typeface="Calibri" panose="020F0502020204030204" pitchFamily="34" charset="0"/>
                <a:cs typeface="Times New Roman" panose="02020603050405020304" pitchFamily="18" charset="0"/>
              </a:rPr>
              <a:t> » </a:t>
            </a:r>
            <a:r>
              <a:rPr lang="fr-FR" sz="1733" b="1" dirty="0" err="1">
                <a:solidFill>
                  <a:srgbClr val="002060"/>
                </a:solidFill>
                <a:latin typeface="Arial" panose="020B0604020202020204"/>
                <a:ea typeface="Calibri" panose="020F0502020204030204" pitchFamily="34" charset="0"/>
                <a:cs typeface="Times New Roman" panose="02020603050405020304" pitchFamily="18" charset="0"/>
              </a:rPr>
              <a:t>regions</a:t>
            </a:r>
            <a:r>
              <a:rPr lang="fr-FR" sz="1733" b="1" dirty="0">
                <a:solidFill>
                  <a:srgbClr val="002060"/>
                </a:solidFill>
                <a:latin typeface="Arial" panose="020B0604020202020204"/>
                <a:ea typeface="Calibri" panose="020F0502020204030204" pitchFamily="34" charset="0"/>
                <a:cs typeface="Times New Roman" panose="02020603050405020304" pitchFamily="18" charset="0"/>
              </a:rPr>
              <a:t> </a:t>
            </a:r>
            <a:r>
              <a:rPr lang="fr-FR" sz="1733" dirty="0" err="1">
                <a:solidFill>
                  <a:srgbClr val="002060"/>
                </a:solidFill>
                <a:latin typeface="Arial" panose="020B0604020202020204"/>
                <a:ea typeface="Calibri" panose="020F0502020204030204" pitchFamily="34" charset="0"/>
                <a:cs typeface="Times New Roman" panose="02020603050405020304" pitchFamily="18" charset="0"/>
              </a:rPr>
              <a:t>including</a:t>
            </a:r>
            <a:r>
              <a:rPr lang="fr-FR" sz="1733" dirty="0">
                <a:solidFill>
                  <a:srgbClr val="002060"/>
                </a:solidFill>
                <a:latin typeface="Arial" panose="020B0604020202020204"/>
                <a:ea typeface="Calibri" panose="020F0502020204030204" pitchFamily="34" charset="0"/>
                <a:cs typeface="Times New Roman" panose="02020603050405020304" pitchFamily="18" charset="0"/>
              </a:rPr>
              <a:t> Normandy</a:t>
            </a:r>
          </a:p>
          <a:p>
            <a:pPr marL="285744" indent="-285744" defTabSz="544126">
              <a:buFont typeface="Wingdings" pitchFamily="2" charset="2"/>
              <a:buChar char="Ø"/>
              <a:defRPr/>
            </a:pPr>
            <a:endParaRPr lang="fr-FR" sz="1733" dirty="0">
              <a:solidFill>
                <a:srgbClr val="002060"/>
              </a:solidFill>
              <a:latin typeface="Arial" panose="020B0604020202020204"/>
              <a:ea typeface="Calibri" panose="020F0502020204030204" pitchFamily="34" charset="0"/>
              <a:cs typeface="Times New Roman" panose="02020603050405020304" pitchFamily="18" charset="0"/>
            </a:endParaRPr>
          </a:p>
          <a:p>
            <a:pPr defTabSz="544126">
              <a:defRPr/>
            </a:pPr>
            <a:endParaRPr lang="fr-FR" sz="1600" b="1" dirty="0">
              <a:solidFill>
                <a:srgbClr val="1F3769"/>
              </a:solidFill>
              <a:latin typeface="Arial" panose="020B0604020202020204"/>
              <a:cs typeface="Arial"/>
            </a:endParaRPr>
          </a:p>
          <a:p>
            <a:pPr algn="just" defTabSz="544126">
              <a:defRPr/>
            </a:pPr>
            <a:r>
              <a:rPr lang="fr-FR" sz="1600" b="1" dirty="0">
                <a:solidFill>
                  <a:srgbClr val="002060"/>
                </a:solidFill>
                <a:latin typeface="Arial" panose="020B0604020202020204"/>
                <a:cs typeface="Arial"/>
              </a:rPr>
              <a:t>For Normandy, RESIST </a:t>
            </a:r>
            <a:r>
              <a:rPr lang="fr-FR" sz="1600" b="1" dirty="0" err="1">
                <a:solidFill>
                  <a:srgbClr val="002060"/>
                </a:solidFill>
                <a:latin typeface="Arial" panose="020B0604020202020204"/>
                <a:cs typeface="Arial"/>
              </a:rPr>
              <a:t>is</a:t>
            </a:r>
            <a:r>
              <a:rPr lang="fr-FR" sz="1600" b="1" dirty="0">
                <a:solidFill>
                  <a:srgbClr val="002060"/>
                </a:solidFill>
                <a:latin typeface="Arial" panose="020B0604020202020204"/>
                <a:cs typeface="Arial"/>
              </a:rPr>
              <a:t> an </a:t>
            </a:r>
            <a:r>
              <a:rPr lang="fr-FR" sz="1600" b="1" dirty="0" err="1">
                <a:solidFill>
                  <a:srgbClr val="002060"/>
                </a:solidFill>
                <a:latin typeface="Arial" panose="020B0604020202020204"/>
                <a:cs typeface="Arial"/>
              </a:rPr>
              <a:t>opportunity</a:t>
            </a:r>
            <a:r>
              <a:rPr lang="en" sz="1600" b="1" dirty="0">
                <a:solidFill>
                  <a:srgbClr val="002060"/>
                </a:solidFill>
                <a:latin typeface="Arial" panose="020B0604020202020204"/>
                <a:cs typeface="Arial"/>
              </a:rPr>
              <a:t> to test </a:t>
            </a:r>
            <a:r>
              <a:rPr lang="fr-FR" sz="1600" b="1" dirty="0">
                <a:solidFill>
                  <a:srgbClr val="002060"/>
                </a:solidFill>
                <a:latin typeface="Arial" panose="020B0604020202020204"/>
                <a:cs typeface="Arial"/>
              </a:rPr>
              <a:t>and exchange on</a:t>
            </a:r>
            <a:r>
              <a:rPr lang="en" sz="1600" b="1" dirty="0">
                <a:solidFill>
                  <a:srgbClr val="002060"/>
                </a:solidFill>
                <a:latin typeface="Arial" panose="020B0604020202020204"/>
                <a:cs typeface="Arial"/>
              </a:rPr>
              <a:t> nature-based adaptation solutions </a:t>
            </a:r>
            <a:r>
              <a:rPr lang="fr-FR" sz="1600" b="1" dirty="0">
                <a:solidFill>
                  <a:srgbClr val="002060"/>
                </a:solidFill>
                <a:latin typeface="Arial" panose="020B0604020202020204"/>
                <a:cs typeface="Arial"/>
              </a:rPr>
              <a:t>to deal </a:t>
            </a:r>
            <a:r>
              <a:rPr lang="fr-FR" sz="1600" b="1" dirty="0" err="1">
                <a:solidFill>
                  <a:srgbClr val="002060"/>
                </a:solidFill>
                <a:latin typeface="Arial" panose="020B0604020202020204"/>
                <a:cs typeface="Arial"/>
              </a:rPr>
              <a:t>with</a:t>
            </a:r>
            <a:r>
              <a:rPr lang="fr-FR" sz="1600" b="1" dirty="0">
                <a:solidFill>
                  <a:srgbClr val="002060"/>
                </a:solidFill>
                <a:latin typeface="Arial" panose="020B0604020202020204"/>
                <a:cs typeface="Arial"/>
              </a:rPr>
              <a:t> </a:t>
            </a:r>
            <a:r>
              <a:rPr lang="en" sz="1600" b="1" dirty="0">
                <a:solidFill>
                  <a:srgbClr val="002060"/>
                </a:solidFill>
                <a:latin typeface="Arial" panose="020B0604020202020204"/>
                <a:cs typeface="Arial"/>
              </a:rPr>
              <a:t>water-related risks : flooding, runoff and soil erosion</a:t>
            </a:r>
          </a:p>
          <a:p>
            <a:pPr defTabSz="544126">
              <a:defRPr/>
            </a:pPr>
            <a:endParaRPr lang="en" sz="1067" dirty="0">
              <a:solidFill>
                <a:srgbClr val="1F3769"/>
              </a:solidFill>
              <a:latin typeface="Arial" panose="020B0604020202020204"/>
              <a:cs typeface="Arial"/>
            </a:endParaRPr>
          </a:p>
          <a:p>
            <a:pPr marL="228594" indent="-228594" defTabSz="544126">
              <a:buFont typeface="Symbol" panose="05050102010706020507" pitchFamily="18" charset="2"/>
              <a:buChar char="Þ"/>
              <a:defRPr/>
            </a:pPr>
            <a:endParaRPr lang="fr-FR" sz="933"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763F1681-67A6-41E0-85C1-9A1BE45C05BB}"/>
              </a:ext>
            </a:extLst>
          </p:cNvPr>
          <p:cNvPicPr>
            <a:picLocks noChangeAspect="1"/>
          </p:cNvPicPr>
          <p:nvPr/>
        </p:nvPicPr>
        <p:blipFill>
          <a:blip r:embed="rId4"/>
          <a:stretch>
            <a:fillRect/>
          </a:stretch>
        </p:blipFill>
        <p:spPr>
          <a:xfrm>
            <a:off x="8496264" y="1"/>
            <a:ext cx="3655387" cy="1120591"/>
          </a:xfrm>
          <a:prstGeom prst="rect">
            <a:avLst/>
          </a:prstGeom>
        </p:spPr>
      </p:pic>
      <p:pic>
        <p:nvPicPr>
          <p:cNvPr id="6" name="Image 5">
            <a:extLst>
              <a:ext uri="{FF2B5EF4-FFF2-40B4-BE49-F238E27FC236}">
                <a16:creationId xmlns:a16="http://schemas.microsoft.com/office/drawing/2014/main" id="{C0F50E6D-75BA-4452-90D7-4692FC184D39}"/>
              </a:ext>
            </a:extLst>
          </p:cNvPr>
          <p:cNvPicPr>
            <a:picLocks noChangeAspect="1"/>
          </p:cNvPicPr>
          <p:nvPr/>
        </p:nvPicPr>
        <p:blipFill rotWithShape="1">
          <a:blip r:embed="rId5"/>
          <a:srcRect b="7703"/>
          <a:stretch/>
        </p:blipFill>
        <p:spPr>
          <a:xfrm>
            <a:off x="6390332" y="1596477"/>
            <a:ext cx="5292784" cy="4786532"/>
          </a:xfrm>
          <a:prstGeom prst="rect">
            <a:avLst/>
          </a:prstGeom>
        </p:spPr>
      </p:pic>
    </p:spTree>
    <p:custDataLst>
      <p:tags r:id="rId1"/>
    </p:custDataLst>
    <p:extLst>
      <p:ext uri="{BB962C8B-B14F-4D97-AF65-F5344CB8AC3E}">
        <p14:creationId xmlns:p14="http://schemas.microsoft.com/office/powerpoint/2010/main" val="3861798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D835A-867D-A737-EC0B-53A811C351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3D9D05C-8C86-4DF1-C0F5-C5CB8E1B4DA0}"/>
              </a:ext>
            </a:extLst>
          </p:cNvPr>
          <p:cNvSpPr txBox="1"/>
          <p:nvPr/>
        </p:nvSpPr>
        <p:spPr>
          <a:xfrm>
            <a:off x="721980" y="560295"/>
            <a:ext cx="7774285" cy="584775"/>
          </a:xfrm>
          <a:prstGeom prst="rect">
            <a:avLst/>
          </a:prstGeom>
          <a:noFill/>
        </p:spPr>
        <p:txBody>
          <a:bodyPr wrap="square" lIns="91440" tIns="45720" rIns="91440" bIns="45720" rtlCol="0" anchor="t">
            <a:spAutoFit/>
          </a:bodyPr>
          <a:lstStyle/>
          <a:p>
            <a:pPr defTabSz="914377"/>
            <a:r>
              <a:rPr lang="en-ID" sz="3200" b="1" dirty="0">
                <a:solidFill>
                  <a:srgbClr val="19519D"/>
                </a:solidFill>
                <a:latin typeface="Montserrat"/>
              </a:rPr>
              <a:t>RESIST - Normandy</a:t>
            </a:r>
            <a:endParaRPr lang="en-ID" sz="3200" b="1" i="1" dirty="0">
              <a:solidFill>
                <a:srgbClr val="19519D"/>
              </a:solidFill>
              <a:latin typeface="Montserrat"/>
            </a:endParaRPr>
          </a:p>
        </p:txBody>
      </p:sp>
      <p:sp>
        <p:nvSpPr>
          <p:cNvPr id="12" name="TextBox 11">
            <a:extLst>
              <a:ext uri="{FF2B5EF4-FFF2-40B4-BE49-F238E27FC236}">
                <a16:creationId xmlns:a16="http://schemas.microsoft.com/office/drawing/2014/main" id="{A9586C49-3FEA-3F2A-B1CE-D68F45E38B7E}"/>
              </a:ext>
            </a:extLst>
          </p:cNvPr>
          <p:cNvSpPr txBox="1"/>
          <p:nvPr/>
        </p:nvSpPr>
        <p:spPr>
          <a:xfrm>
            <a:off x="7288079" y="1749873"/>
            <a:ext cx="2766512" cy="276999"/>
          </a:xfrm>
          <a:prstGeom prst="rect">
            <a:avLst/>
          </a:prstGeom>
          <a:noFill/>
        </p:spPr>
        <p:txBody>
          <a:bodyPr wrap="square" lIns="91440" tIns="45720" rIns="91440" bIns="45720" rtlCol="0" anchor="t">
            <a:spAutoFit/>
          </a:bodyPr>
          <a:lstStyle/>
          <a:p>
            <a:pPr defTabSz="914377">
              <a:lnSpc>
                <a:spcPct val="150000"/>
              </a:lnSpc>
            </a:pPr>
            <a:endParaRPr lang="en-US" sz="900" b="1">
              <a:solidFill>
                <a:srgbClr val="19519D"/>
              </a:solidFill>
              <a:latin typeface="Roboto"/>
              <a:ea typeface="Roboto"/>
              <a:cs typeface="Roboto"/>
            </a:endParaRPr>
          </a:p>
        </p:txBody>
      </p:sp>
      <p:sp>
        <p:nvSpPr>
          <p:cNvPr id="3" name="TextBox 2">
            <a:extLst>
              <a:ext uri="{FF2B5EF4-FFF2-40B4-BE49-F238E27FC236}">
                <a16:creationId xmlns:a16="http://schemas.microsoft.com/office/drawing/2014/main" id="{CF1B538E-FB4C-D5E3-A893-F3824209DCCA}"/>
              </a:ext>
            </a:extLst>
          </p:cNvPr>
          <p:cNvSpPr txBox="1"/>
          <p:nvPr/>
        </p:nvSpPr>
        <p:spPr>
          <a:xfrm>
            <a:off x="637369" y="1216453"/>
            <a:ext cx="5989123" cy="5756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594" indent="-228594" defTabSz="544126">
              <a:buFont typeface="Arial" panose="020B0604020202020204" pitchFamily="34" charset="0"/>
              <a:buChar char="•"/>
              <a:defRPr/>
            </a:pPr>
            <a:r>
              <a:rPr lang="fr-FR" sz="1600" b="1" dirty="0">
                <a:solidFill>
                  <a:srgbClr val="002060"/>
                </a:solidFill>
                <a:latin typeface="Arial" panose="020B0604020202020204"/>
                <a:ea typeface="Calibri" panose="020F0502020204030204" pitchFamily="34" charset="0"/>
                <a:cs typeface="Times New Roman" panose="02020603050405020304" pitchFamily="18" charset="0"/>
              </a:rPr>
              <a:t>Normandy </a:t>
            </a:r>
            <a:r>
              <a:rPr lang="fr-FR" sz="1600" b="1" dirty="0" err="1">
                <a:solidFill>
                  <a:srgbClr val="002060"/>
                </a:solidFill>
                <a:latin typeface="Arial" panose="020B0604020202020204"/>
                <a:ea typeface="Calibri" panose="020F0502020204030204" pitchFamily="34" charset="0"/>
                <a:cs typeface="Times New Roman" panose="02020603050405020304" pitchFamily="18" charset="0"/>
              </a:rPr>
              <a:t>Region</a:t>
            </a:r>
            <a:r>
              <a:rPr lang="fr-FR" sz="1600" b="1" dirty="0">
                <a:solidFill>
                  <a:srgbClr val="002060"/>
                </a:solidFill>
                <a:latin typeface="Arial" panose="020B0604020202020204"/>
                <a:ea typeface="Calibri" panose="020F0502020204030204" pitchFamily="34" charset="0"/>
                <a:cs typeface="Times New Roman" panose="02020603050405020304" pitchFamily="18" charset="0"/>
              </a:rPr>
              <a:t> </a:t>
            </a:r>
            <a:r>
              <a:rPr lang="fr-FR" sz="1600" dirty="0" err="1">
                <a:solidFill>
                  <a:srgbClr val="002060"/>
                </a:solidFill>
                <a:latin typeface="Arial" panose="020B0604020202020204"/>
                <a:ea typeface="Calibri" panose="020F0502020204030204" pitchFamily="34" charset="0"/>
                <a:cs typeface="Times New Roman" panose="02020603050405020304" pitchFamily="18" charset="0"/>
              </a:rPr>
              <a:t>is</a:t>
            </a:r>
            <a:r>
              <a:rPr lang="fr-FR" sz="1600" dirty="0">
                <a:solidFill>
                  <a:srgbClr val="002060"/>
                </a:solidFill>
                <a:latin typeface="Arial" panose="020B0604020202020204"/>
                <a:ea typeface="Calibri" panose="020F0502020204030204" pitchFamily="34" charset="0"/>
                <a:cs typeface="Times New Roman" panose="02020603050405020304" pitchFamily="18" charset="0"/>
              </a:rPr>
              <a:t> </a:t>
            </a:r>
            <a:r>
              <a:rPr lang="fr-FR" sz="1600" dirty="0" err="1">
                <a:solidFill>
                  <a:srgbClr val="002060"/>
                </a:solidFill>
                <a:latin typeface="Arial" panose="020B0604020202020204"/>
                <a:ea typeface="Calibri" panose="020F0502020204030204" pitchFamily="34" charset="0"/>
                <a:cs typeface="Times New Roman" panose="02020603050405020304" pitchFamily="18" charset="0"/>
              </a:rPr>
              <a:t>partnering</a:t>
            </a:r>
            <a:r>
              <a:rPr lang="fr-FR" sz="1600" dirty="0">
                <a:solidFill>
                  <a:srgbClr val="002060"/>
                </a:solidFill>
                <a:latin typeface="Arial" panose="020B0604020202020204"/>
                <a:ea typeface="Calibri" panose="020F0502020204030204" pitchFamily="34" charset="0"/>
                <a:cs typeface="Times New Roman" panose="02020603050405020304" pitchFamily="18" charset="0"/>
              </a:rPr>
              <a:t> </a:t>
            </a:r>
            <a:r>
              <a:rPr lang="fr-FR" sz="1600" dirty="0" err="1">
                <a:solidFill>
                  <a:srgbClr val="002060"/>
                </a:solidFill>
                <a:latin typeface="Arial" panose="020B0604020202020204"/>
                <a:ea typeface="Calibri" panose="020F0502020204030204" pitchFamily="34" charset="0"/>
                <a:cs typeface="Times New Roman" panose="02020603050405020304" pitchFamily="18" charset="0"/>
              </a:rPr>
              <a:t>with</a:t>
            </a:r>
            <a:r>
              <a:rPr lang="fr-FR" sz="1600" dirty="0">
                <a:solidFill>
                  <a:srgbClr val="002060"/>
                </a:solidFill>
                <a:latin typeface="Arial" panose="020B0604020202020204"/>
                <a:ea typeface="Calibri" panose="020F0502020204030204" pitchFamily="34" charset="0"/>
                <a:cs typeface="Times New Roman" panose="02020603050405020304" pitchFamily="18" charset="0"/>
              </a:rPr>
              <a:t> the French Office of </a:t>
            </a:r>
            <a:r>
              <a:rPr lang="fr-FR" sz="1600" dirty="0" err="1">
                <a:solidFill>
                  <a:srgbClr val="002060"/>
                </a:solidFill>
                <a:latin typeface="Arial" panose="020B0604020202020204"/>
                <a:ea typeface="Calibri" panose="020F0502020204030204" pitchFamily="34" charset="0"/>
                <a:cs typeface="Times New Roman" panose="02020603050405020304" pitchFamily="18" charset="0"/>
              </a:rPr>
              <a:t>Biodiversity</a:t>
            </a:r>
            <a:r>
              <a:rPr lang="fr-FR" sz="1600" dirty="0">
                <a:solidFill>
                  <a:srgbClr val="002060"/>
                </a:solidFill>
                <a:latin typeface="Arial" panose="020B0604020202020204"/>
                <a:ea typeface="Calibri" panose="020F0502020204030204" pitchFamily="34" charset="0"/>
                <a:cs typeface="Times New Roman" panose="02020603050405020304" pitchFamily="18" charset="0"/>
              </a:rPr>
              <a:t> (</a:t>
            </a:r>
            <a:r>
              <a:rPr lang="fr-FR" sz="1600" b="1" dirty="0">
                <a:solidFill>
                  <a:srgbClr val="1F3769"/>
                </a:solidFill>
                <a:latin typeface="Arial" panose="020B0604020202020204"/>
              </a:rPr>
              <a:t>OFB) </a:t>
            </a:r>
            <a:r>
              <a:rPr lang="fr-FR" sz="1600" dirty="0">
                <a:solidFill>
                  <a:srgbClr val="1F3769"/>
                </a:solidFill>
                <a:latin typeface="Arial" panose="020B0604020202020204"/>
              </a:rPr>
              <a:t>and the </a:t>
            </a:r>
            <a:r>
              <a:rPr lang="fr-FR" sz="1600" dirty="0" err="1">
                <a:solidFill>
                  <a:srgbClr val="1F3769"/>
                </a:solidFill>
                <a:latin typeface="Arial" panose="020B0604020202020204"/>
              </a:rPr>
              <a:t>Study</a:t>
            </a:r>
            <a:r>
              <a:rPr lang="fr-FR" sz="1600" dirty="0">
                <a:solidFill>
                  <a:srgbClr val="1F3769"/>
                </a:solidFill>
                <a:latin typeface="Arial" panose="020B0604020202020204"/>
              </a:rPr>
              <a:t> and Expertise Center on Risks, </a:t>
            </a:r>
            <a:r>
              <a:rPr lang="fr-FR" sz="1600" dirty="0" err="1">
                <a:solidFill>
                  <a:srgbClr val="1F3769"/>
                </a:solidFill>
                <a:latin typeface="Arial" panose="020B0604020202020204"/>
              </a:rPr>
              <a:t>Environment</a:t>
            </a:r>
            <a:r>
              <a:rPr lang="fr-FR" sz="1600" dirty="0">
                <a:solidFill>
                  <a:srgbClr val="1F3769"/>
                </a:solidFill>
                <a:latin typeface="Arial" panose="020B0604020202020204"/>
              </a:rPr>
              <a:t>, </a:t>
            </a:r>
            <a:r>
              <a:rPr lang="fr-FR" sz="1600" dirty="0" err="1">
                <a:solidFill>
                  <a:srgbClr val="1F3769"/>
                </a:solidFill>
                <a:latin typeface="Arial" panose="020B0604020202020204"/>
              </a:rPr>
              <a:t>Mobility</a:t>
            </a:r>
            <a:r>
              <a:rPr lang="fr-FR" sz="1600" dirty="0">
                <a:solidFill>
                  <a:srgbClr val="1F3769"/>
                </a:solidFill>
                <a:latin typeface="Arial" panose="020B0604020202020204"/>
              </a:rPr>
              <a:t> and Planning </a:t>
            </a:r>
            <a:r>
              <a:rPr lang="fr-FR" sz="1600" b="1" dirty="0">
                <a:solidFill>
                  <a:srgbClr val="1F3769"/>
                </a:solidFill>
                <a:latin typeface="Arial" panose="020B0604020202020204"/>
              </a:rPr>
              <a:t>(CEREMA) </a:t>
            </a:r>
          </a:p>
          <a:p>
            <a:pPr marL="228594" indent="-228594" defTabSz="544126">
              <a:buFont typeface="Arial" panose="020B0604020202020204" pitchFamily="34" charset="0"/>
              <a:buChar char="•"/>
              <a:defRPr/>
            </a:pPr>
            <a:endParaRPr lang="fr-FR" sz="1600" b="1" dirty="0">
              <a:solidFill>
                <a:srgbClr val="002060"/>
              </a:solidFill>
              <a:latin typeface="Arial" panose="020B0604020202020204"/>
              <a:ea typeface="Calibri" panose="020F0502020204030204" pitchFamily="34" charset="0"/>
              <a:cs typeface="Times New Roman" panose="02020603050405020304" pitchFamily="18" charset="0"/>
            </a:endParaRPr>
          </a:p>
          <a:p>
            <a:pPr marL="228594" indent="-228594" defTabSz="544126">
              <a:buFont typeface="Arial" panose="020B0604020202020204" pitchFamily="34" charset="0"/>
              <a:buChar char="•"/>
              <a:defRPr/>
            </a:pPr>
            <a:r>
              <a:rPr lang="fr-FR" sz="1600" dirty="0" err="1">
                <a:solidFill>
                  <a:srgbClr val="002060"/>
                </a:solidFill>
                <a:latin typeface="Arial" panose="020B0604020202020204"/>
                <a:ea typeface="Calibri" panose="020F0502020204030204" pitchFamily="34" charset="0"/>
                <a:cs typeface="Times New Roman" panose="02020603050405020304" pitchFamily="18" charset="0"/>
              </a:rPr>
              <a:t>Twin</a:t>
            </a:r>
            <a:r>
              <a:rPr lang="fr-FR" sz="1600" dirty="0">
                <a:solidFill>
                  <a:srgbClr val="002060"/>
                </a:solidFill>
                <a:latin typeface="Arial" panose="020B0604020202020204"/>
                <a:ea typeface="Calibri" panose="020F0502020204030204" pitchFamily="34" charset="0"/>
                <a:cs typeface="Times New Roman" panose="02020603050405020304" pitchFamily="18" charset="0"/>
              </a:rPr>
              <a:t> </a:t>
            </a:r>
            <a:r>
              <a:rPr lang="fr-FR" sz="1600" dirty="0" err="1">
                <a:solidFill>
                  <a:srgbClr val="002060"/>
                </a:solidFill>
                <a:latin typeface="Arial" panose="020B0604020202020204"/>
                <a:ea typeface="Calibri" panose="020F0502020204030204" pitchFamily="34" charset="0"/>
                <a:cs typeface="Times New Roman" panose="02020603050405020304" pitchFamily="18" charset="0"/>
              </a:rPr>
              <a:t>region</a:t>
            </a:r>
            <a:r>
              <a:rPr lang="fr-FR" sz="1600" dirty="0">
                <a:solidFill>
                  <a:srgbClr val="002060"/>
                </a:solidFill>
                <a:latin typeface="Arial" panose="020B0604020202020204"/>
                <a:ea typeface="Calibri" panose="020F0502020204030204" pitchFamily="34" charset="0"/>
                <a:cs typeface="Times New Roman" panose="02020603050405020304" pitchFamily="18" charset="0"/>
              </a:rPr>
              <a:t> of South West </a:t>
            </a:r>
            <a:r>
              <a:rPr lang="fr-FR" sz="1600" dirty="0" err="1">
                <a:solidFill>
                  <a:srgbClr val="002060"/>
                </a:solidFill>
                <a:latin typeface="Arial" panose="020B0604020202020204"/>
                <a:ea typeface="Calibri" panose="020F0502020204030204" pitchFamily="34" charset="0"/>
                <a:cs typeface="Times New Roman" panose="02020603050405020304" pitchFamily="18" charset="0"/>
              </a:rPr>
              <a:t>Finland</a:t>
            </a:r>
            <a:r>
              <a:rPr lang="fr-FR" sz="1600" dirty="0">
                <a:solidFill>
                  <a:srgbClr val="002060"/>
                </a:solidFill>
                <a:latin typeface="Arial" panose="020B0604020202020204"/>
                <a:ea typeface="Calibri" panose="020F0502020204030204" pitchFamily="34" charset="0"/>
                <a:cs typeface="Times New Roman" panose="02020603050405020304" pitchFamily="18" charset="0"/>
              </a:rPr>
              <a:t> to </a:t>
            </a:r>
            <a:r>
              <a:rPr lang="fr-FR" sz="1600" dirty="0" err="1">
                <a:solidFill>
                  <a:srgbClr val="002060"/>
                </a:solidFill>
                <a:latin typeface="Arial" panose="020B0604020202020204"/>
                <a:ea typeface="Calibri" panose="020F0502020204030204" pitchFamily="34" charset="0"/>
                <a:cs typeface="Times New Roman" panose="02020603050405020304" pitchFamily="18" charset="0"/>
              </a:rPr>
              <a:t>work</a:t>
            </a:r>
            <a:r>
              <a:rPr lang="fr-FR" sz="1600" dirty="0">
                <a:solidFill>
                  <a:srgbClr val="002060"/>
                </a:solidFill>
                <a:latin typeface="Arial" panose="020B0604020202020204"/>
                <a:ea typeface="Calibri" panose="020F0502020204030204" pitchFamily="34" charset="0"/>
                <a:cs typeface="Times New Roman" panose="02020603050405020304" pitchFamily="18" charset="0"/>
              </a:rPr>
              <a:t> on </a:t>
            </a:r>
            <a:r>
              <a:rPr lang="fr-FR" sz="1600" b="1" dirty="0" err="1">
                <a:solidFill>
                  <a:srgbClr val="1F3769"/>
                </a:solidFill>
                <a:latin typeface="Arial" panose="020B0604020202020204"/>
                <a:ea typeface="Calibri" panose="020F0502020204030204" pitchFamily="34" charset="0"/>
                <a:cs typeface="Arial"/>
              </a:rPr>
              <a:t>s</a:t>
            </a:r>
            <a:r>
              <a:rPr lang="fr-FR" sz="1600" b="1" dirty="0" err="1">
                <a:solidFill>
                  <a:srgbClr val="1F3769"/>
                </a:solidFill>
                <a:latin typeface="Arial" panose="020B0604020202020204"/>
                <a:cs typeface="Arial"/>
              </a:rPr>
              <a:t>tormwater</a:t>
            </a:r>
            <a:r>
              <a:rPr lang="fr-FR" sz="1600" b="1" dirty="0">
                <a:solidFill>
                  <a:srgbClr val="1F3769"/>
                </a:solidFill>
                <a:latin typeface="Arial" panose="020B0604020202020204"/>
                <a:cs typeface="Arial"/>
              </a:rPr>
              <a:t> management </a:t>
            </a:r>
            <a:r>
              <a:rPr lang="fr-FR" sz="1600" b="1" dirty="0" err="1">
                <a:solidFill>
                  <a:srgbClr val="1F3769"/>
                </a:solidFill>
                <a:latin typeface="Arial" panose="020B0604020202020204"/>
                <a:cs typeface="Arial"/>
              </a:rPr>
              <a:t>throught</a:t>
            </a:r>
            <a:r>
              <a:rPr lang="fr-FR" sz="1600" b="1" dirty="0">
                <a:solidFill>
                  <a:srgbClr val="1F3769"/>
                </a:solidFill>
                <a:latin typeface="Arial" panose="020B0604020202020204"/>
                <a:cs typeface="Arial"/>
              </a:rPr>
              <a:t> NBS </a:t>
            </a:r>
            <a:r>
              <a:rPr lang="fr-FR" sz="1600" b="1" dirty="0" err="1">
                <a:solidFill>
                  <a:srgbClr val="1F3769"/>
                </a:solidFill>
                <a:latin typeface="Arial" panose="020B0604020202020204"/>
                <a:cs typeface="Arial"/>
              </a:rPr>
              <a:t>implementation</a:t>
            </a:r>
            <a:r>
              <a:rPr lang="fr-FR" sz="1600" b="1" dirty="0">
                <a:solidFill>
                  <a:srgbClr val="1F3769"/>
                </a:solidFill>
                <a:latin typeface="Arial" panose="020B0604020202020204"/>
                <a:cs typeface="Arial"/>
              </a:rPr>
              <a:t>. </a:t>
            </a:r>
            <a:endParaRPr lang="en" sz="1600" b="1" dirty="0">
              <a:solidFill>
                <a:srgbClr val="1F3769"/>
              </a:solidFill>
              <a:latin typeface="Arial" panose="020B0604020202020204"/>
              <a:cs typeface="Arial"/>
            </a:endParaRPr>
          </a:p>
          <a:p>
            <a:pPr defTabSz="544126">
              <a:defRPr/>
            </a:pPr>
            <a:r>
              <a:rPr lang="fr-FR" sz="1467" b="1" dirty="0">
                <a:solidFill>
                  <a:srgbClr val="1F3769"/>
                </a:solidFill>
                <a:latin typeface="Arial" panose="020B0604020202020204"/>
                <a:cs typeface="Arial"/>
              </a:rPr>
              <a:t> </a:t>
            </a:r>
            <a:endParaRPr lang="en" sz="1467" b="1" dirty="0">
              <a:solidFill>
                <a:srgbClr val="1F3769"/>
              </a:solidFill>
              <a:latin typeface="Arial" panose="020B0604020202020204"/>
              <a:cs typeface="Arial"/>
            </a:endParaRPr>
          </a:p>
          <a:p>
            <a:pPr marL="228594" indent="-228594" defTabSz="544126">
              <a:buFont typeface="Arial" panose="020B0604020202020204" pitchFamily="34" charset="0"/>
              <a:buChar char="•"/>
              <a:defRPr/>
            </a:pPr>
            <a:r>
              <a:rPr lang="fr-FR" sz="1600" dirty="0" err="1">
                <a:solidFill>
                  <a:srgbClr val="1F3769"/>
                </a:solidFill>
                <a:latin typeface="Arial" panose="020B0604020202020204"/>
                <a:cs typeface="Arial"/>
              </a:rPr>
              <a:t>Selection</a:t>
            </a:r>
            <a:r>
              <a:rPr lang="fr-FR" sz="1600" dirty="0">
                <a:solidFill>
                  <a:srgbClr val="1F3769"/>
                </a:solidFill>
                <a:latin typeface="Arial" panose="020B0604020202020204"/>
                <a:cs typeface="Arial"/>
              </a:rPr>
              <a:t> of </a:t>
            </a:r>
            <a:r>
              <a:rPr lang="fr-FR" sz="1600" b="1" dirty="0">
                <a:solidFill>
                  <a:srgbClr val="1F3769"/>
                </a:solidFill>
                <a:latin typeface="Arial" panose="020B0604020202020204"/>
                <a:cs typeface="Arial"/>
              </a:rPr>
              <a:t>2 pilot sites </a:t>
            </a:r>
            <a:r>
              <a:rPr lang="fr-FR" sz="1600" dirty="0">
                <a:solidFill>
                  <a:srgbClr val="1F3769"/>
                </a:solidFill>
                <a:latin typeface="Arial" panose="020B0604020202020204"/>
                <a:cs typeface="Arial"/>
              </a:rPr>
              <a:t>+ 1 case </a:t>
            </a:r>
            <a:r>
              <a:rPr lang="fr-FR" sz="1600" dirty="0" err="1">
                <a:solidFill>
                  <a:srgbClr val="1F3769"/>
                </a:solidFill>
                <a:latin typeface="Arial" panose="020B0604020202020204"/>
                <a:cs typeface="Arial"/>
              </a:rPr>
              <a:t>study</a:t>
            </a:r>
            <a:r>
              <a:rPr lang="fr-FR" sz="1600" dirty="0">
                <a:solidFill>
                  <a:srgbClr val="1F3769"/>
                </a:solidFill>
                <a:latin typeface="Arial" panose="020B0604020202020204"/>
                <a:cs typeface="Arial"/>
              </a:rPr>
              <a:t> on the </a:t>
            </a:r>
            <a:r>
              <a:rPr lang="fr-FR" sz="1600" dirty="0" err="1">
                <a:solidFill>
                  <a:srgbClr val="1F3769"/>
                </a:solidFill>
                <a:latin typeface="Arial" panose="020B0604020202020204"/>
                <a:cs typeface="Arial"/>
              </a:rPr>
              <a:t>hedgerows</a:t>
            </a:r>
            <a:r>
              <a:rPr lang="fr-FR" sz="1600" dirty="0">
                <a:solidFill>
                  <a:srgbClr val="1F3769"/>
                </a:solidFill>
                <a:latin typeface="Arial" panose="020B0604020202020204"/>
                <a:cs typeface="Arial"/>
              </a:rPr>
              <a:t> </a:t>
            </a:r>
            <a:r>
              <a:rPr lang="fr-FR" sz="1600" dirty="0" err="1">
                <a:solidFill>
                  <a:srgbClr val="1F3769"/>
                </a:solidFill>
                <a:latin typeface="Arial" panose="020B0604020202020204"/>
                <a:cs typeface="Arial"/>
              </a:rPr>
              <a:t>preservation</a:t>
            </a:r>
            <a:r>
              <a:rPr lang="fr-FR" sz="1600" dirty="0">
                <a:solidFill>
                  <a:srgbClr val="1F3769"/>
                </a:solidFill>
                <a:latin typeface="Arial" panose="020B0604020202020204"/>
                <a:cs typeface="Arial"/>
              </a:rPr>
              <a:t> (St Lô) + 3rd (</a:t>
            </a:r>
            <a:r>
              <a:rPr lang="fr-FR" sz="1600" dirty="0" err="1">
                <a:solidFill>
                  <a:srgbClr val="1F3769"/>
                </a:solidFill>
                <a:latin typeface="Arial" panose="020B0604020202020204"/>
                <a:cs typeface="Arial"/>
              </a:rPr>
              <a:t>industrial</a:t>
            </a:r>
            <a:r>
              <a:rPr lang="fr-FR" sz="1600" dirty="0">
                <a:solidFill>
                  <a:srgbClr val="1F3769"/>
                </a:solidFill>
                <a:latin typeface="Arial" panose="020B0604020202020204"/>
                <a:cs typeface="Arial"/>
              </a:rPr>
              <a:t>) pilot site </a:t>
            </a:r>
            <a:r>
              <a:rPr lang="fr-FR" sz="1600" dirty="0" err="1">
                <a:solidFill>
                  <a:srgbClr val="1F3769"/>
                </a:solidFill>
                <a:latin typeface="Arial" panose="020B0604020202020204"/>
                <a:cs typeface="Arial"/>
              </a:rPr>
              <a:t>still</a:t>
            </a:r>
            <a:r>
              <a:rPr lang="fr-FR" sz="1600" dirty="0">
                <a:solidFill>
                  <a:srgbClr val="1F3769"/>
                </a:solidFill>
                <a:latin typeface="Arial" panose="020B0604020202020204"/>
                <a:cs typeface="Arial"/>
              </a:rPr>
              <a:t> to </a:t>
            </a:r>
            <a:r>
              <a:rPr lang="fr-FR" sz="1600" dirty="0" err="1">
                <a:solidFill>
                  <a:srgbClr val="1F3769"/>
                </a:solidFill>
                <a:latin typeface="Arial" panose="020B0604020202020204"/>
                <a:cs typeface="Arial"/>
              </a:rPr>
              <a:t>be</a:t>
            </a:r>
            <a:r>
              <a:rPr lang="fr-FR" sz="1600" dirty="0">
                <a:solidFill>
                  <a:srgbClr val="1F3769"/>
                </a:solidFill>
                <a:latin typeface="Arial" panose="020B0604020202020204"/>
                <a:cs typeface="Arial"/>
              </a:rPr>
              <a:t> </a:t>
            </a:r>
            <a:r>
              <a:rPr lang="fr-FR" sz="1600" dirty="0" err="1">
                <a:solidFill>
                  <a:srgbClr val="1F3769"/>
                </a:solidFill>
                <a:latin typeface="Arial" panose="020B0604020202020204"/>
                <a:cs typeface="Arial"/>
              </a:rPr>
              <a:t>identified</a:t>
            </a:r>
            <a:endParaRPr lang="fr-FR" sz="1600" dirty="0">
              <a:solidFill>
                <a:srgbClr val="1F3769"/>
              </a:solidFill>
              <a:latin typeface="Arial" panose="020B0604020202020204"/>
              <a:cs typeface="Arial"/>
            </a:endParaRPr>
          </a:p>
          <a:p>
            <a:pPr defTabSz="544126">
              <a:defRPr/>
            </a:pPr>
            <a:endParaRPr lang="fr-FR" sz="1067" dirty="0">
              <a:solidFill>
                <a:srgbClr val="1F3769"/>
              </a:solidFill>
              <a:latin typeface="Arial" panose="020B0604020202020204"/>
              <a:cs typeface="Arial"/>
            </a:endParaRPr>
          </a:p>
          <a:p>
            <a:pPr marL="228594" indent="-228594" algn="just" defTabSz="544126">
              <a:buFont typeface="Wingdings" panose="05000000000000000000" pitchFamily="2" charset="2"/>
              <a:buChar char="à"/>
              <a:defRPr/>
            </a:pPr>
            <a:r>
              <a:rPr lang="en" sz="1467" b="1" dirty="0">
                <a:solidFill>
                  <a:srgbClr val="1F3769"/>
                </a:solidFill>
                <a:latin typeface="Arial" panose="020B0604020202020204"/>
                <a:cs typeface="Arial"/>
                <a:sym typeface="Wingdings" panose="05000000000000000000" pitchFamily="2" charset="2"/>
              </a:rPr>
              <a:t>Barentin pilot</a:t>
            </a:r>
            <a:r>
              <a:rPr lang="en" sz="1467" dirty="0">
                <a:solidFill>
                  <a:srgbClr val="1F3769"/>
                </a:solidFill>
                <a:latin typeface="Arial" panose="020B0604020202020204"/>
                <a:cs typeface="Arial"/>
                <a:sym typeface="Wingdings" panose="05000000000000000000" pitchFamily="2" charset="2"/>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tool</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to</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evaluate</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the</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desilting</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and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renaturation</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needs</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in urban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areas</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Replication potential on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every</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struggling</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against</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runoff</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and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soil</a:t>
            </a:r>
            <a:r>
              <a:rPr lang="de-DE" sz="1467" dirty="0">
                <a:solidFill>
                  <a:srgbClr val="1F3769"/>
                </a:solidFill>
                <a:latin typeface="Arial" panose="020B0604020202020204" pitchFamily="34" charset="0"/>
                <a:ea typeface="Arial" panose="020B0604020202020204" pitchFamily="34" charset="0"/>
                <a:cs typeface="Times New Roman" panose="02020603050405020304" pitchFamily="18" charset="0"/>
              </a:rPr>
              <a:t> </a:t>
            </a:r>
            <a:r>
              <a:rPr lang="de-DE" sz="1467" dirty="0" err="1">
                <a:solidFill>
                  <a:srgbClr val="1F3769"/>
                </a:solidFill>
                <a:latin typeface="Arial" panose="020B0604020202020204" pitchFamily="34" charset="0"/>
                <a:ea typeface="Arial" panose="020B0604020202020204" pitchFamily="34" charset="0"/>
                <a:cs typeface="Times New Roman" panose="02020603050405020304" pitchFamily="18" charset="0"/>
              </a:rPr>
              <a:t>erosion</a:t>
            </a:r>
            <a:endParaRPr lang="fr-FR" sz="1467" dirty="0">
              <a:solidFill>
                <a:srgbClr val="1F3769"/>
              </a:solidFill>
              <a:latin typeface="Arial" panose="020B0604020202020204" pitchFamily="34" charset="0"/>
              <a:ea typeface="Arial" panose="020B0604020202020204" pitchFamily="34" charset="0"/>
              <a:cs typeface="Times New Roman" panose="02020603050405020304" pitchFamily="18" charset="0"/>
            </a:endParaRPr>
          </a:p>
          <a:p>
            <a:pPr algn="just" defTabSz="544126">
              <a:defRPr/>
            </a:pPr>
            <a:endParaRPr lang="fr-FR" sz="1067" dirty="0">
              <a:solidFill>
                <a:srgbClr val="1F3769"/>
              </a:solidFill>
              <a:latin typeface="Arial" panose="020B0604020202020204" pitchFamily="34" charset="0"/>
              <a:cs typeface="Times New Roman" panose="02020603050405020304" pitchFamily="18" charset="0"/>
            </a:endParaRPr>
          </a:p>
          <a:p>
            <a:pPr marL="228594" indent="-228594" algn="just" defTabSz="544126">
              <a:buFont typeface="Wingdings" panose="05000000000000000000" pitchFamily="2" charset="2"/>
              <a:buChar char="à"/>
              <a:defRPr/>
            </a:pPr>
            <a:r>
              <a:rPr lang="fr-FR" sz="1467" b="1" dirty="0">
                <a:solidFill>
                  <a:srgbClr val="1F3769"/>
                </a:solidFill>
                <a:latin typeface="Arial" panose="020B0604020202020204" pitchFamily="34" charset="0"/>
                <a:cs typeface="Times New Roman" panose="02020603050405020304" pitchFamily="18" charset="0"/>
              </a:rPr>
              <a:t>Lisieux pilot</a:t>
            </a:r>
            <a:r>
              <a:rPr lang="fr-FR" sz="1467" dirty="0">
                <a:solidFill>
                  <a:srgbClr val="1F3769"/>
                </a:solidFill>
                <a:latin typeface="Arial" panose="020B0604020202020204" pitchFamily="34" charset="0"/>
                <a:cs typeface="Times New Roman" panose="02020603050405020304" pitchFamily="18" charset="0"/>
              </a:rPr>
              <a:t>: </a:t>
            </a:r>
            <a:r>
              <a:rPr lang="fr-FR" sz="1467" dirty="0" err="1">
                <a:solidFill>
                  <a:srgbClr val="1F3769"/>
                </a:solidFill>
                <a:latin typeface="Arial" panose="020B0604020202020204" pitchFamily="34" charset="0"/>
                <a:cs typeface="Times New Roman" panose="02020603050405020304" pitchFamily="18" charset="0"/>
              </a:rPr>
              <a:t>redevelopment</a:t>
            </a:r>
            <a:r>
              <a:rPr lang="fr-FR" sz="1467" dirty="0">
                <a:solidFill>
                  <a:srgbClr val="1F3769"/>
                </a:solidFill>
                <a:latin typeface="Arial" panose="020B0604020202020204" pitchFamily="34" charset="0"/>
                <a:cs typeface="Times New Roman" panose="02020603050405020304" pitchFamily="18" charset="0"/>
              </a:rPr>
              <a:t> of the </a:t>
            </a:r>
            <a:r>
              <a:rPr lang="fr-FR" sz="1467" dirty="0" err="1">
                <a:solidFill>
                  <a:srgbClr val="1F3769"/>
                </a:solidFill>
                <a:latin typeface="Arial" panose="020B0604020202020204" pitchFamily="34" charset="0"/>
                <a:cs typeface="Times New Roman" panose="02020603050405020304" pitchFamily="18" charset="0"/>
              </a:rPr>
              <a:t>riverbank</a:t>
            </a:r>
            <a:r>
              <a:rPr lang="fr-FR" sz="1467" dirty="0">
                <a:solidFill>
                  <a:srgbClr val="1F3769"/>
                </a:solidFill>
                <a:latin typeface="Arial" panose="020B0604020202020204" pitchFamily="34" charset="0"/>
                <a:cs typeface="Times New Roman" panose="02020603050405020304" pitchFamily="18" charset="0"/>
              </a:rPr>
              <a:t> of the « Petit Lieux » </a:t>
            </a:r>
            <a:r>
              <a:rPr lang="fr-FR" sz="1467" dirty="0" err="1">
                <a:solidFill>
                  <a:srgbClr val="1F3769"/>
                </a:solidFill>
                <a:latin typeface="Arial" panose="020B0604020202020204" pitchFamily="34" charset="0"/>
                <a:cs typeface="Times New Roman" panose="02020603050405020304" pitchFamily="18" charset="0"/>
              </a:rPr>
              <a:t>stream</a:t>
            </a:r>
            <a:r>
              <a:rPr lang="fr-FR" sz="1467" dirty="0">
                <a:solidFill>
                  <a:srgbClr val="1F3769"/>
                </a:solidFill>
                <a:latin typeface="Arial" panose="020B0604020202020204" pitchFamily="34" charset="0"/>
                <a:cs typeface="Times New Roman" panose="02020603050405020304" pitchFamily="18" charset="0"/>
              </a:rPr>
              <a:t>, </a:t>
            </a:r>
            <a:r>
              <a:rPr lang="fr-FR" sz="1467" dirty="0" err="1">
                <a:solidFill>
                  <a:srgbClr val="1F3769"/>
                </a:solidFill>
                <a:latin typeface="Arial" panose="020B0604020202020204" pitchFamily="34" charset="0"/>
                <a:cs typeface="Times New Roman" panose="02020603050405020304" pitchFamily="18" charset="0"/>
              </a:rPr>
              <a:t>including</a:t>
            </a:r>
            <a:r>
              <a:rPr lang="fr-FR" sz="1467" dirty="0">
                <a:solidFill>
                  <a:srgbClr val="1F3769"/>
                </a:solidFill>
                <a:latin typeface="Arial" panose="020B0604020202020204" pitchFamily="34" charset="0"/>
                <a:cs typeface="Times New Roman" panose="02020603050405020304" pitchFamily="18" charset="0"/>
              </a:rPr>
              <a:t> </a:t>
            </a:r>
            <a:r>
              <a:rPr lang="fr-FR" sz="1467" dirty="0" err="1">
                <a:solidFill>
                  <a:srgbClr val="1F3769"/>
                </a:solidFill>
                <a:latin typeface="Arial" panose="020B0604020202020204" pitchFamily="34" charset="0"/>
                <a:cs typeface="Times New Roman" panose="02020603050405020304" pitchFamily="18" charset="0"/>
              </a:rPr>
              <a:t>houses</a:t>
            </a:r>
            <a:r>
              <a:rPr lang="fr-FR" sz="1467" dirty="0">
                <a:solidFill>
                  <a:srgbClr val="1F3769"/>
                </a:solidFill>
                <a:latin typeface="Arial" panose="020B0604020202020204" pitchFamily="34" charset="0"/>
                <a:cs typeface="Times New Roman" panose="02020603050405020304" pitchFamily="18" charset="0"/>
              </a:rPr>
              <a:t>’ relocations and NBS </a:t>
            </a:r>
            <a:r>
              <a:rPr lang="fr-FR" sz="1467" dirty="0" err="1">
                <a:solidFill>
                  <a:srgbClr val="1F3769"/>
                </a:solidFill>
                <a:latin typeface="Arial" panose="020B0604020202020204" pitchFamily="34" charset="0"/>
                <a:cs typeface="Times New Roman" panose="02020603050405020304" pitchFamily="18" charset="0"/>
              </a:rPr>
              <a:t>implementation</a:t>
            </a:r>
            <a:r>
              <a:rPr lang="fr-FR" sz="1467" dirty="0">
                <a:solidFill>
                  <a:srgbClr val="1F3769"/>
                </a:solidFill>
                <a:latin typeface="Arial" panose="020B0604020202020204" pitchFamily="34" charset="0"/>
                <a:cs typeface="Times New Roman" panose="02020603050405020304" pitchFamily="18" charset="0"/>
              </a:rPr>
              <a:t> to </a:t>
            </a:r>
            <a:r>
              <a:rPr lang="fr-FR" sz="1467" dirty="0" err="1">
                <a:solidFill>
                  <a:srgbClr val="1F3769"/>
                </a:solidFill>
                <a:latin typeface="Arial" panose="020B0604020202020204" pitchFamily="34" charset="0"/>
                <a:cs typeface="Times New Roman" panose="02020603050405020304" pitchFamily="18" charset="0"/>
              </a:rPr>
              <a:t>mitigate</a:t>
            </a:r>
            <a:r>
              <a:rPr lang="fr-FR" sz="1467" dirty="0">
                <a:solidFill>
                  <a:srgbClr val="1F3769"/>
                </a:solidFill>
                <a:latin typeface="Arial" panose="020B0604020202020204" pitchFamily="34" charset="0"/>
                <a:cs typeface="Times New Roman" panose="02020603050405020304" pitchFamily="18" charset="0"/>
              </a:rPr>
              <a:t> the impact of </a:t>
            </a:r>
            <a:r>
              <a:rPr lang="fr-FR" sz="1467" dirty="0" err="1">
                <a:solidFill>
                  <a:srgbClr val="1F3769"/>
                </a:solidFill>
                <a:latin typeface="Arial" panose="020B0604020202020204" pitchFamily="34" charset="0"/>
                <a:cs typeface="Times New Roman" panose="02020603050405020304" pitchFamily="18" charset="0"/>
              </a:rPr>
              <a:t>floods</a:t>
            </a:r>
            <a:r>
              <a:rPr lang="fr-FR" sz="1467" dirty="0">
                <a:solidFill>
                  <a:srgbClr val="1F3769"/>
                </a:solidFill>
                <a:latin typeface="Arial" panose="020B0604020202020204" pitchFamily="34" charset="0"/>
                <a:cs typeface="Times New Roman" panose="02020603050405020304" pitchFamily="18" charset="0"/>
              </a:rPr>
              <a:t> in the city</a:t>
            </a:r>
            <a:endParaRPr lang="en" sz="1467" dirty="0">
              <a:solidFill>
                <a:srgbClr val="1F3769"/>
              </a:solidFill>
              <a:latin typeface="Arial" panose="020B0604020202020204" pitchFamily="34" charset="0"/>
              <a:cs typeface="Times New Roman" panose="02020603050405020304" pitchFamily="18" charset="0"/>
            </a:endParaRPr>
          </a:p>
          <a:p>
            <a:pPr algn="just" defTabSz="544126">
              <a:defRPr/>
            </a:pPr>
            <a:endParaRPr lang="en" sz="1067" dirty="0">
              <a:solidFill>
                <a:srgbClr val="1F3769"/>
              </a:solidFill>
              <a:latin typeface="Arial" panose="020B0604020202020204"/>
              <a:cs typeface="Arial"/>
            </a:endParaRPr>
          </a:p>
          <a:p>
            <a:pPr algn="just" defTabSz="544126">
              <a:defRPr/>
            </a:pPr>
            <a:r>
              <a:rPr lang="en" sz="1467" dirty="0">
                <a:solidFill>
                  <a:srgbClr val="1F3769"/>
                </a:solidFill>
                <a:latin typeface="Arial" panose="020B0604020202020204" pitchFamily="34" charset="0"/>
                <a:cs typeface="Times New Roman" panose="02020603050405020304" pitchFamily="18" charset="0"/>
                <a:sym typeface="Wingdings" panose="05000000000000000000" pitchFamily="2" charset="2"/>
              </a:rPr>
              <a:t>+ </a:t>
            </a:r>
            <a:r>
              <a:rPr lang="en" sz="1467" b="1" dirty="0">
                <a:solidFill>
                  <a:srgbClr val="1F3769"/>
                </a:solidFill>
                <a:latin typeface="Arial" panose="020B0604020202020204" pitchFamily="34" charset="0"/>
                <a:cs typeface="Times New Roman" panose="02020603050405020304" pitchFamily="18" charset="0"/>
                <a:sym typeface="Wingdings" panose="05000000000000000000" pitchFamily="2" charset="2"/>
              </a:rPr>
              <a:t>RESIST Graphic Digital Twin</a:t>
            </a:r>
            <a:r>
              <a:rPr lang="en" sz="1467" dirty="0">
                <a:solidFill>
                  <a:srgbClr val="1F3769"/>
                </a:solidFill>
                <a:latin typeface="Arial" panose="020B0604020202020204" pitchFamily="34" charset="0"/>
                <a:cs typeface="Times New Roman" panose="02020603050405020304" pitchFamily="18" charset="0"/>
                <a:sym typeface="Wingdings" panose="05000000000000000000" pitchFamily="2" charset="2"/>
              </a:rPr>
              <a:t>: hydraulic modelization in order to simulate heavy rains scenarios on urban areas and to visualize the floods/runoff/soil erosion consequences and to show how NBS can prevent these risks </a:t>
            </a:r>
            <a:endParaRPr lang="en" sz="1467" dirty="0">
              <a:solidFill>
                <a:srgbClr val="1F3769"/>
              </a:solidFill>
              <a:latin typeface="Arial" panose="020B0604020202020204" pitchFamily="34" charset="0"/>
              <a:cs typeface="Times New Roman" panose="02020603050405020304" pitchFamily="18" charset="0"/>
            </a:endParaRPr>
          </a:p>
          <a:p>
            <a:pPr defTabSz="544126">
              <a:defRPr/>
            </a:pPr>
            <a:endParaRPr lang="en" sz="1467" dirty="0">
              <a:solidFill>
                <a:srgbClr val="1F3769"/>
              </a:solidFill>
              <a:latin typeface="Arial" panose="020B0604020202020204"/>
              <a:cs typeface="Arial"/>
            </a:endParaRPr>
          </a:p>
          <a:p>
            <a:pPr defTabSz="544126">
              <a:defRPr/>
            </a:pPr>
            <a:endParaRPr lang="en-US" sz="1600" dirty="0">
              <a:solidFill>
                <a:srgbClr val="1F3769"/>
              </a:solidFill>
              <a:latin typeface="Arial" panose="020B0604020202020204"/>
            </a:endParaRPr>
          </a:p>
        </p:txBody>
      </p:sp>
      <p:pic>
        <p:nvPicPr>
          <p:cNvPr id="6" name="Immagine 3" descr="Immagine che contiene testo, schermata, design&#10;&#10;Descrizione generata automaticamente">
            <a:extLst>
              <a:ext uri="{FF2B5EF4-FFF2-40B4-BE49-F238E27FC236}">
                <a16:creationId xmlns:a16="http://schemas.microsoft.com/office/drawing/2014/main" id="{3AAEA074-0E46-65D8-6FF2-32F57E2C5AF0}"/>
              </a:ext>
            </a:extLst>
          </p:cNvPr>
          <p:cNvPicPr>
            <a:picLocks noChangeAspect="1"/>
          </p:cNvPicPr>
          <p:nvPr/>
        </p:nvPicPr>
        <p:blipFill rotWithShape="1">
          <a:blip r:embed="rId4">
            <a:extLst>
              <a:ext uri="{28A0092B-C50C-407E-A947-70E740481C1C}">
                <a14:useLocalDpi xmlns:a14="http://schemas.microsoft.com/office/drawing/2010/main" val="0"/>
              </a:ext>
            </a:extLst>
          </a:blip>
          <a:srcRect l="35743" t="9437" r="23669" b="71433"/>
          <a:stretch/>
        </p:blipFill>
        <p:spPr bwMode="auto">
          <a:xfrm>
            <a:off x="6734654" y="1218011"/>
            <a:ext cx="3855860" cy="2570573"/>
          </a:xfrm>
          <a:prstGeom prst="rect">
            <a:avLst/>
          </a:prstGeom>
        </p:spPr>
      </p:pic>
      <p:pic>
        <p:nvPicPr>
          <p:cNvPr id="4" name="Image 3">
            <a:extLst>
              <a:ext uri="{FF2B5EF4-FFF2-40B4-BE49-F238E27FC236}">
                <a16:creationId xmlns:a16="http://schemas.microsoft.com/office/drawing/2014/main" id="{3D3CD130-3627-327B-4D02-DED77A769E27}"/>
              </a:ext>
            </a:extLst>
          </p:cNvPr>
          <p:cNvPicPr>
            <a:picLocks noChangeAspect="1"/>
          </p:cNvPicPr>
          <p:nvPr/>
        </p:nvPicPr>
        <p:blipFill>
          <a:blip r:embed="rId5"/>
          <a:stretch>
            <a:fillRect/>
          </a:stretch>
        </p:blipFill>
        <p:spPr>
          <a:xfrm>
            <a:off x="8496264" y="1"/>
            <a:ext cx="3655387" cy="1120591"/>
          </a:xfrm>
          <a:prstGeom prst="rect">
            <a:avLst/>
          </a:prstGeom>
        </p:spPr>
      </p:pic>
      <p:pic>
        <p:nvPicPr>
          <p:cNvPr id="7" name="Image 6">
            <a:extLst>
              <a:ext uri="{FF2B5EF4-FFF2-40B4-BE49-F238E27FC236}">
                <a16:creationId xmlns:a16="http://schemas.microsoft.com/office/drawing/2014/main" id="{F80E7BB6-8CB7-B727-F544-882BB0033640}"/>
              </a:ext>
            </a:extLst>
          </p:cNvPr>
          <p:cNvPicPr>
            <a:picLocks noChangeAspect="1"/>
          </p:cNvPicPr>
          <p:nvPr/>
        </p:nvPicPr>
        <p:blipFill>
          <a:blip r:embed="rId6"/>
          <a:stretch/>
        </p:blipFill>
        <p:spPr bwMode="auto">
          <a:xfrm>
            <a:off x="7060396" y="3788585"/>
            <a:ext cx="3784369" cy="2739401"/>
          </a:xfrm>
          <a:prstGeom prst="rect">
            <a:avLst/>
          </a:prstGeom>
        </p:spPr>
      </p:pic>
    </p:spTree>
    <p:custDataLst>
      <p:tags r:id="rId1"/>
    </p:custDataLst>
    <p:extLst>
      <p:ext uri="{BB962C8B-B14F-4D97-AF65-F5344CB8AC3E}">
        <p14:creationId xmlns:p14="http://schemas.microsoft.com/office/powerpoint/2010/main" val="2448215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7A9DD-AD56-4A31-A6EC-91E93E4300E4}"/>
              </a:ext>
            </a:extLst>
          </p:cNvPr>
          <p:cNvSpPr txBox="1"/>
          <p:nvPr/>
        </p:nvSpPr>
        <p:spPr>
          <a:xfrm>
            <a:off x="630746" y="540510"/>
            <a:ext cx="9571469" cy="584775"/>
          </a:xfrm>
          <a:prstGeom prst="rect">
            <a:avLst/>
          </a:prstGeom>
          <a:noFill/>
        </p:spPr>
        <p:txBody>
          <a:bodyPr wrap="square" lIns="91440" tIns="45720" rIns="91440" bIns="45720" rtlCol="0" anchor="t">
            <a:spAutoFit/>
          </a:bodyPr>
          <a:lstStyle/>
          <a:p>
            <a:pPr defTabSz="914377"/>
            <a:r>
              <a:rPr lang="en-ID" sz="3200" b="1" dirty="0">
                <a:solidFill>
                  <a:srgbClr val="19519D"/>
                </a:solidFill>
                <a:latin typeface="Montserrat"/>
              </a:rPr>
              <a:t>SCALING UP CLIMATE ADAPTATION</a:t>
            </a:r>
            <a:endParaRPr lang="en-US" sz="1467" dirty="0">
              <a:solidFill>
                <a:srgbClr val="19519D"/>
              </a:solidFill>
              <a:latin typeface="Arial" panose="020B0604020202020204"/>
            </a:endParaRPr>
          </a:p>
        </p:txBody>
      </p:sp>
      <p:sp>
        <p:nvSpPr>
          <p:cNvPr id="12" name="TextBox 11">
            <a:extLst>
              <a:ext uri="{FF2B5EF4-FFF2-40B4-BE49-F238E27FC236}">
                <a16:creationId xmlns:a16="http://schemas.microsoft.com/office/drawing/2014/main" id="{6D3C4A32-BA2F-41C6-A05C-91127734CDF0}"/>
              </a:ext>
            </a:extLst>
          </p:cNvPr>
          <p:cNvSpPr txBox="1"/>
          <p:nvPr/>
        </p:nvSpPr>
        <p:spPr>
          <a:xfrm>
            <a:off x="7288079" y="1749873"/>
            <a:ext cx="2766512" cy="276999"/>
          </a:xfrm>
          <a:prstGeom prst="rect">
            <a:avLst/>
          </a:prstGeom>
          <a:noFill/>
        </p:spPr>
        <p:txBody>
          <a:bodyPr wrap="square" lIns="91440" tIns="45720" rIns="91440" bIns="45720" rtlCol="0" anchor="t">
            <a:spAutoFit/>
          </a:bodyPr>
          <a:lstStyle/>
          <a:p>
            <a:pPr defTabSz="914377">
              <a:lnSpc>
                <a:spcPct val="150000"/>
              </a:lnSpc>
            </a:pPr>
            <a:endParaRPr lang="en-US" sz="900" b="1">
              <a:solidFill>
                <a:srgbClr val="19519D"/>
              </a:solidFill>
              <a:latin typeface="Roboto"/>
              <a:ea typeface="Roboto"/>
              <a:cs typeface="Roboto"/>
            </a:endParaRPr>
          </a:p>
        </p:txBody>
      </p:sp>
      <p:sp>
        <p:nvSpPr>
          <p:cNvPr id="3" name="TextBox 2">
            <a:extLst>
              <a:ext uri="{FF2B5EF4-FFF2-40B4-BE49-F238E27FC236}">
                <a16:creationId xmlns:a16="http://schemas.microsoft.com/office/drawing/2014/main" id="{11AA02BB-8D4D-B920-32B7-D4C65B2BE5A2}"/>
              </a:ext>
            </a:extLst>
          </p:cNvPr>
          <p:cNvSpPr txBox="1"/>
          <p:nvPr/>
        </p:nvSpPr>
        <p:spPr>
          <a:xfrm>
            <a:off x="630745" y="1423802"/>
            <a:ext cx="10779479"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endParaRPr lang="en" sz="1067" dirty="0">
              <a:solidFill>
                <a:srgbClr val="1F3769"/>
              </a:solidFill>
              <a:latin typeface="Arial"/>
              <a:cs typeface="Arial"/>
            </a:endParaRPr>
          </a:p>
          <a:p>
            <a:pPr marL="380990" indent="-380990" defTabSz="914377">
              <a:buFont typeface="Wingdings" panose="05000000000000000000" pitchFamily="2" charset="2"/>
              <a:buChar char="Ø"/>
            </a:pPr>
            <a:r>
              <a:rPr lang="fr-FR" b="1" dirty="0" err="1">
                <a:solidFill>
                  <a:srgbClr val="1F3769"/>
                </a:solidFill>
                <a:latin typeface="Arial"/>
                <a:cs typeface="Arial"/>
              </a:rPr>
              <a:t>Integrating</a:t>
            </a:r>
            <a:r>
              <a:rPr lang="fr-FR" b="1" dirty="0">
                <a:solidFill>
                  <a:srgbClr val="1F3769"/>
                </a:solidFill>
                <a:latin typeface="Arial"/>
                <a:cs typeface="Arial"/>
              </a:rPr>
              <a:t> RESIST pilots and </a:t>
            </a:r>
            <a:r>
              <a:rPr lang="fr-FR" b="1" dirty="0" err="1">
                <a:solidFill>
                  <a:srgbClr val="1F3769"/>
                </a:solidFill>
                <a:latin typeface="Arial"/>
                <a:cs typeface="Arial"/>
              </a:rPr>
              <a:t>tools</a:t>
            </a:r>
            <a:r>
              <a:rPr lang="fr-FR" b="1" dirty="0">
                <a:solidFill>
                  <a:srgbClr val="1F3769"/>
                </a:solidFill>
                <a:latin typeface="Arial"/>
                <a:cs typeface="Arial"/>
              </a:rPr>
              <a:t> (GDT, stakeholders’ </a:t>
            </a:r>
            <a:r>
              <a:rPr lang="fr-FR" b="1" dirty="0" err="1">
                <a:solidFill>
                  <a:srgbClr val="1F3769"/>
                </a:solidFill>
                <a:latin typeface="Arial"/>
                <a:cs typeface="Arial"/>
              </a:rPr>
              <a:t>involvement</a:t>
            </a:r>
            <a:r>
              <a:rPr lang="fr-FR" b="1" dirty="0">
                <a:solidFill>
                  <a:srgbClr val="1F3769"/>
                </a:solidFill>
                <a:latin typeface="Arial"/>
                <a:cs typeface="Arial"/>
              </a:rPr>
              <a:t>) in Normandy </a:t>
            </a:r>
            <a:r>
              <a:rPr lang="fr-FR" b="1" dirty="0" err="1">
                <a:solidFill>
                  <a:srgbClr val="1F3769"/>
                </a:solidFill>
                <a:latin typeface="Arial"/>
                <a:cs typeface="Arial"/>
              </a:rPr>
              <a:t>Region</a:t>
            </a:r>
            <a:r>
              <a:rPr lang="fr-FR" b="1" dirty="0">
                <a:solidFill>
                  <a:srgbClr val="1F3769"/>
                </a:solidFill>
                <a:latin typeface="Arial"/>
                <a:cs typeface="Arial"/>
              </a:rPr>
              <a:t> water management </a:t>
            </a:r>
            <a:r>
              <a:rPr lang="fr-FR" b="1" dirty="0" err="1">
                <a:solidFill>
                  <a:srgbClr val="1F3769"/>
                </a:solidFill>
                <a:latin typeface="Arial"/>
                <a:cs typeface="Arial"/>
              </a:rPr>
              <a:t>policy</a:t>
            </a:r>
            <a:r>
              <a:rPr lang="fr-FR" b="1" dirty="0">
                <a:solidFill>
                  <a:srgbClr val="1F3769"/>
                </a:solidFill>
                <a:latin typeface="Arial"/>
                <a:cs typeface="Arial"/>
              </a:rPr>
              <a:t>, plans and </a:t>
            </a:r>
            <a:r>
              <a:rPr lang="fr-FR" b="1" dirty="0" err="1">
                <a:solidFill>
                  <a:srgbClr val="1F3769"/>
                </a:solidFill>
                <a:latin typeface="Arial"/>
                <a:cs typeface="Arial"/>
              </a:rPr>
              <a:t>funding</a:t>
            </a:r>
            <a:r>
              <a:rPr lang="fr-FR" b="1" dirty="0">
                <a:solidFill>
                  <a:srgbClr val="1F3769"/>
                </a:solidFill>
                <a:latin typeface="Arial"/>
                <a:cs typeface="Arial"/>
              </a:rPr>
              <a:t> </a:t>
            </a:r>
            <a:r>
              <a:rPr lang="fr-FR" b="1" dirty="0" err="1">
                <a:solidFill>
                  <a:srgbClr val="1F3769"/>
                </a:solidFill>
                <a:latin typeface="Arial"/>
                <a:cs typeface="Arial"/>
              </a:rPr>
              <a:t>tools</a:t>
            </a:r>
            <a:r>
              <a:rPr lang="fr-FR" dirty="0">
                <a:solidFill>
                  <a:srgbClr val="1F3769"/>
                </a:solidFill>
                <a:latin typeface="Arial"/>
                <a:cs typeface="Arial"/>
              </a:rPr>
              <a:t> (« Water </a:t>
            </a:r>
            <a:r>
              <a:rPr lang="fr-FR" dirty="0" err="1">
                <a:solidFill>
                  <a:srgbClr val="1F3769"/>
                </a:solidFill>
                <a:latin typeface="Arial"/>
                <a:cs typeface="Arial"/>
              </a:rPr>
              <a:t>tomorrow</a:t>
            </a:r>
            <a:r>
              <a:rPr lang="fr-FR" dirty="0">
                <a:solidFill>
                  <a:srgbClr val="1F3769"/>
                </a:solidFill>
                <a:latin typeface="Arial"/>
                <a:cs typeface="Arial"/>
              </a:rPr>
              <a:t> in Normandy » </a:t>
            </a:r>
            <a:r>
              <a:rPr lang="fr-FR" dirty="0" err="1">
                <a:solidFill>
                  <a:srgbClr val="1F3769"/>
                </a:solidFill>
                <a:latin typeface="Arial"/>
                <a:cs typeface="Arial"/>
              </a:rPr>
              <a:t>funding</a:t>
            </a:r>
            <a:r>
              <a:rPr lang="fr-FR" dirty="0">
                <a:solidFill>
                  <a:srgbClr val="1F3769"/>
                </a:solidFill>
                <a:latin typeface="Arial"/>
                <a:cs typeface="Arial"/>
              </a:rPr>
              <a:t> programme)</a:t>
            </a:r>
          </a:p>
          <a:p>
            <a:pPr defTabSz="914377"/>
            <a:endParaRPr lang="fr-FR" sz="1333" b="1" dirty="0">
              <a:solidFill>
                <a:srgbClr val="1F3769"/>
              </a:solidFill>
              <a:latin typeface="Arial"/>
              <a:cs typeface="Arial"/>
            </a:endParaRPr>
          </a:p>
          <a:p>
            <a:pPr marL="380990" indent="-380990" defTabSz="914377">
              <a:buFont typeface="Wingdings" panose="05000000000000000000" pitchFamily="2" charset="2"/>
              <a:buChar char="Ø"/>
            </a:pPr>
            <a:r>
              <a:rPr lang="fr-FR" b="1" dirty="0">
                <a:solidFill>
                  <a:srgbClr val="1F3769"/>
                </a:solidFill>
                <a:latin typeface="Arial"/>
                <a:cs typeface="Arial"/>
              </a:rPr>
              <a:t>Building on cross-border </a:t>
            </a:r>
            <a:r>
              <a:rPr lang="fr-FR" b="1" dirty="0" err="1">
                <a:solidFill>
                  <a:srgbClr val="1F3769"/>
                </a:solidFill>
                <a:latin typeface="Arial"/>
                <a:cs typeface="Arial"/>
              </a:rPr>
              <a:t>experience</a:t>
            </a:r>
            <a:r>
              <a:rPr lang="en" dirty="0">
                <a:solidFill>
                  <a:srgbClr val="1F3769"/>
                </a:solidFill>
                <a:latin typeface="Arial" panose="020B0604020202020204"/>
                <a:cs typeface="Arial"/>
              </a:rPr>
              <a:t> (Interreg project </a:t>
            </a:r>
            <a:r>
              <a:rPr lang="en" dirty="0">
                <a:solidFill>
                  <a:srgbClr val="1F3769"/>
                </a:solidFill>
                <a:latin typeface="Arial" panose="020B0604020202020204"/>
                <a:cs typeface="Arial"/>
                <a:hlinkClick r:id="rId3"/>
              </a:rPr>
              <a:t>PACC</a:t>
            </a:r>
            <a:r>
              <a:rPr lang="fr-FR" dirty="0">
                <a:solidFill>
                  <a:srgbClr val="1F3769"/>
                </a:solidFill>
                <a:latin typeface="Arial" panose="020B0604020202020204"/>
                <a:cs typeface="Arial"/>
                <a:hlinkClick r:id="rId3"/>
              </a:rPr>
              <a:t>o</a:t>
            </a:r>
            <a:r>
              <a:rPr lang="en" dirty="0">
                <a:solidFill>
                  <a:srgbClr val="1F3769"/>
                </a:solidFill>
                <a:latin typeface="Arial" panose="020B0604020202020204"/>
                <a:cs typeface="Arial"/>
              </a:rPr>
              <a:t>/</a:t>
            </a:r>
            <a:r>
              <a:rPr lang="fr-FR" dirty="0" err="1">
                <a:solidFill>
                  <a:srgbClr val="1F3769"/>
                </a:solidFill>
                <a:latin typeface="Arial" panose="020B0604020202020204"/>
                <a:cs typeface="Arial"/>
              </a:rPr>
              <a:t>Promoting</a:t>
            </a:r>
            <a:r>
              <a:rPr lang="fr-FR" dirty="0">
                <a:solidFill>
                  <a:srgbClr val="1F3769"/>
                </a:solidFill>
                <a:latin typeface="Arial" panose="020B0604020202020204"/>
                <a:cs typeface="Arial"/>
              </a:rPr>
              <a:t> Adaptation to </a:t>
            </a:r>
            <a:r>
              <a:rPr lang="fr-FR" dirty="0" err="1">
                <a:solidFill>
                  <a:srgbClr val="1F3769"/>
                </a:solidFill>
                <a:latin typeface="Arial" panose="020B0604020202020204"/>
                <a:cs typeface="Arial"/>
              </a:rPr>
              <a:t>Changing</a:t>
            </a:r>
            <a:r>
              <a:rPr lang="fr-FR" dirty="0">
                <a:solidFill>
                  <a:srgbClr val="1F3769"/>
                </a:solidFill>
                <a:latin typeface="Arial" panose="020B0604020202020204"/>
                <a:cs typeface="Arial"/>
              </a:rPr>
              <a:t> </a:t>
            </a:r>
            <a:r>
              <a:rPr lang="fr-FR" dirty="0" err="1">
                <a:solidFill>
                  <a:srgbClr val="1F3769"/>
                </a:solidFill>
                <a:latin typeface="Arial" panose="020B0604020202020204"/>
                <a:cs typeface="Arial"/>
              </a:rPr>
              <a:t>Coasts</a:t>
            </a:r>
            <a:r>
              <a:rPr lang="en" dirty="0">
                <a:solidFill>
                  <a:srgbClr val="1F3769"/>
                </a:solidFill>
                <a:latin typeface="Arial" panose="020B0604020202020204"/>
                <a:cs typeface="Arial"/>
              </a:rPr>
              <a:t>) </a:t>
            </a:r>
            <a:r>
              <a:rPr lang="fr-FR" b="1" dirty="0">
                <a:solidFill>
                  <a:srgbClr val="1F3769"/>
                </a:solidFill>
                <a:latin typeface="Arial"/>
                <a:cs typeface="Arial"/>
              </a:rPr>
              <a:t> to </a:t>
            </a:r>
            <a:r>
              <a:rPr lang="fr-FR" b="1" dirty="0" err="1">
                <a:solidFill>
                  <a:srgbClr val="1F3769"/>
                </a:solidFill>
                <a:latin typeface="Arial"/>
                <a:cs typeface="Arial"/>
              </a:rPr>
              <a:t>strengthen</a:t>
            </a:r>
            <a:r>
              <a:rPr lang="fr-FR" b="1" dirty="0">
                <a:solidFill>
                  <a:srgbClr val="1F3769"/>
                </a:solidFill>
                <a:latin typeface="Arial"/>
                <a:cs typeface="Arial"/>
              </a:rPr>
              <a:t> </a:t>
            </a:r>
            <a:r>
              <a:rPr lang="fr-FR" b="1" dirty="0" err="1">
                <a:solidFill>
                  <a:srgbClr val="1F3769"/>
                </a:solidFill>
                <a:latin typeface="Arial"/>
                <a:cs typeface="Arial"/>
              </a:rPr>
              <a:t>coastal</a:t>
            </a:r>
            <a:r>
              <a:rPr lang="fr-FR" b="1" dirty="0">
                <a:solidFill>
                  <a:srgbClr val="1F3769"/>
                </a:solidFill>
                <a:latin typeface="Arial"/>
                <a:cs typeface="Arial"/>
              </a:rPr>
              <a:t> adaptation and management </a:t>
            </a:r>
            <a:r>
              <a:rPr lang="fr-FR" dirty="0">
                <a:solidFill>
                  <a:srgbClr val="1F3769"/>
                </a:solidFill>
                <a:latin typeface="Arial"/>
                <a:cs typeface="Arial"/>
              </a:rPr>
              <a:t>: ERDF (10M€) + </a:t>
            </a:r>
            <a:r>
              <a:rPr lang="fr-FR" dirty="0" err="1">
                <a:solidFill>
                  <a:srgbClr val="1F3769"/>
                </a:solidFill>
                <a:latin typeface="Arial"/>
                <a:cs typeface="Arial"/>
              </a:rPr>
              <a:t>Regional</a:t>
            </a:r>
            <a:r>
              <a:rPr lang="fr-FR" dirty="0">
                <a:solidFill>
                  <a:srgbClr val="1F3769"/>
                </a:solidFill>
                <a:latin typeface="Arial"/>
                <a:cs typeface="Arial"/>
              </a:rPr>
              <a:t> </a:t>
            </a:r>
            <a:r>
              <a:rPr lang="fr-FR" dirty="0" err="1">
                <a:solidFill>
                  <a:srgbClr val="1F3769"/>
                </a:solidFill>
                <a:latin typeface="Arial"/>
                <a:cs typeface="Arial"/>
              </a:rPr>
              <a:t>funding</a:t>
            </a:r>
            <a:r>
              <a:rPr lang="fr-FR" dirty="0">
                <a:solidFill>
                  <a:srgbClr val="1F3769"/>
                </a:solidFill>
                <a:latin typeface="Arial"/>
                <a:cs typeface="Arial"/>
              </a:rPr>
              <a:t> (15M€) </a:t>
            </a:r>
            <a:r>
              <a:rPr lang="fr-FR" dirty="0" err="1">
                <a:solidFill>
                  <a:srgbClr val="1F3769"/>
                </a:solidFill>
                <a:latin typeface="Arial"/>
                <a:cs typeface="Arial"/>
              </a:rPr>
              <a:t>dedicated</a:t>
            </a:r>
            <a:r>
              <a:rPr lang="fr-FR" dirty="0">
                <a:solidFill>
                  <a:srgbClr val="1F3769"/>
                </a:solidFill>
                <a:latin typeface="Arial"/>
                <a:cs typeface="Arial"/>
              </a:rPr>
              <a:t> to </a:t>
            </a:r>
            <a:r>
              <a:rPr lang="fr-FR" dirty="0" err="1">
                <a:solidFill>
                  <a:srgbClr val="1F3769"/>
                </a:solidFill>
                <a:latin typeface="Arial"/>
                <a:cs typeface="Arial"/>
              </a:rPr>
              <a:t>coastal</a:t>
            </a:r>
            <a:r>
              <a:rPr lang="fr-FR" dirty="0">
                <a:solidFill>
                  <a:srgbClr val="1F3769"/>
                </a:solidFill>
                <a:latin typeface="Arial"/>
                <a:cs typeface="Arial"/>
              </a:rPr>
              <a:t> management and relocation of </a:t>
            </a:r>
            <a:r>
              <a:rPr lang="fr-FR" dirty="0" err="1">
                <a:solidFill>
                  <a:srgbClr val="1F3769"/>
                </a:solidFill>
                <a:latin typeface="Arial"/>
                <a:cs typeface="Arial"/>
              </a:rPr>
              <a:t>activities</a:t>
            </a:r>
            <a:r>
              <a:rPr lang="fr-FR" dirty="0">
                <a:solidFill>
                  <a:srgbClr val="1F3769"/>
                </a:solidFill>
                <a:latin typeface="Arial"/>
                <a:cs typeface="Arial"/>
              </a:rPr>
              <a:t> (« Our </a:t>
            </a:r>
            <a:r>
              <a:rPr lang="fr-FR" dirty="0" err="1">
                <a:solidFill>
                  <a:srgbClr val="1F3769"/>
                </a:solidFill>
                <a:latin typeface="Arial"/>
                <a:cs typeface="Arial"/>
              </a:rPr>
              <a:t>coast</a:t>
            </a:r>
            <a:r>
              <a:rPr lang="fr-FR" dirty="0">
                <a:solidFill>
                  <a:srgbClr val="1F3769"/>
                </a:solidFill>
                <a:latin typeface="Arial"/>
                <a:cs typeface="Arial"/>
              </a:rPr>
              <a:t> for </a:t>
            </a:r>
            <a:r>
              <a:rPr lang="fr-FR" dirty="0" err="1">
                <a:solidFill>
                  <a:srgbClr val="1F3769"/>
                </a:solidFill>
                <a:latin typeface="Arial"/>
                <a:cs typeface="Arial"/>
              </a:rPr>
              <a:t>tomorrow</a:t>
            </a:r>
            <a:r>
              <a:rPr lang="fr-FR" dirty="0">
                <a:solidFill>
                  <a:srgbClr val="1F3769"/>
                </a:solidFill>
                <a:latin typeface="Arial"/>
                <a:cs typeface="Arial"/>
              </a:rPr>
              <a:t> » </a:t>
            </a:r>
            <a:r>
              <a:rPr lang="fr-FR" dirty="0" err="1">
                <a:solidFill>
                  <a:srgbClr val="1F3769"/>
                </a:solidFill>
                <a:latin typeface="Arial"/>
                <a:cs typeface="Arial"/>
              </a:rPr>
              <a:t>funding</a:t>
            </a:r>
            <a:r>
              <a:rPr lang="fr-FR" dirty="0">
                <a:solidFill>
                  <a:srgbClr val="1F3769"/>
                </a:solidFill>
                <a:latin typeface="Arial"/>
                <a:cs typeface="Arial"/>
              </a:rPr>
              <a:t> programme)</a:t>
            </a:r>
            <a:endParaRPr lang="en" sz="1067" dirty="0">
              <a:solidFill>
                <a:srgbClr val="1F3769"/>
              </a:solidFill>
              <a:latin typeface="Arial"/>
              <a:cs typeface="Arial"/>
            </a:endParaRPr>
          </a:p>
          <a:p>
            <a:pPr defTabSz="914377"/>
            <a:endParaRPr lang="en" sz="1333" dirty="0">
              <a:solidFill>
                <a:srgbClr val="1F3769"/>
              </a:solidFill>
              <a:latin typeface="Arial"/>
              <a:cs typeface="Arial"/>
            </a:endParaRPr>
          </a:p>
          <a:p>
            <a:pPr marL="380990" indent="-380990" defTabSz="914377">
              <a:buFont typeface="Wingdings" panose="05000000000000000000" pitchFamily="2" charset="2"/>
              <a:buChar char="Ø"/>
            </a:pPr>
            <a:r>
              <a:rPr lang="fr-FR" b="1" dirty="0" err="1">
                <a:solidFill>
                  <a:srgbClr val="1F3769"/>
                </a:solidFill>
                <a:latin typeface="Arial"/>
                <a:cs typeface="Arial"/>
              </a:rPr>
              <a:t>Technical</a:t>
            </a:r>
            <a:r>
              <a:rPr lang="fr-FR" b="1" dirty="0">
                <a:solidFill>
                  <a:srgbClr val="1F3769"/>
                </a:solidFill>
                <a:latin typeface="Arial"/>
                <a:cs typeface="Arial"/>
              </a:rPr>
              <a:t> and </a:t>
            </a:r>
            <a:r>
              <a:rPr lang="fr-FR" b="1" dirty="0" err="1">
                <a:solidFill>
                  <a:srgbClr val="1F3769"/>
                </a:solidFill>
                <a:latin typeface="Arial"/>
                <a:cs typeface="Arial"/>
              </a:rPr>
              <a:t>financial</a:t>
            </a:r>
            <a:r>
              <a:rPr lang="fr-FR" b="1" dirty="0">
                <a:solidFill>
                  <a:srgbClr val="1F3769"/>
                </a:solidFill>
                <a:latin typeface="Arial"/>
                <a:cs typeface="Arial"/>
              </a:rPr>
              <a:t> </a:t>
            </a:r>
            <a:r>
              <a:rPr lang="en" b="1" dirty="0">
                <a:solidFill>
                  <a:srgbClr val="1F3769"/>
                </a:solidFill>
                <a:latin typeface="Arial"/>
                <a:cs typeface="Arial"/>
              </a:rPr>
              <a:t>support </a:t>
            </a:r>
            <a:r>
              <a:rPr lang="fr-FR" b="1" dirty="0">
                <a:solidFill>
                  <a:srgbClr val="1F3769"/>
                </a:solidFill>
                <a:latin typeface="Arial"/>
                <a:cs typeface="Arial"/>
              </a:rPr>
              <a:t>to </a:t>
            </a:r>
            <a:r>
              <a:rPr lang="en" b="1" dirty="0">
                <a:solidFill>
                  <a:srgbClr val="1F3769"/>
                </a:solidFill>
                <a:latin typeface="Arial"/>
                <a:cs typeface="Arial"/>
              </a:rPr>
              <a:t>increase climate resilience of local and municipal authorities: The “Climate &amp; Territories” program</a:t>
            </a:r>
          </a:p>
          <a:p>
            <a:pPr marL="925130" lvl="1" indent="-380990" defTabSz="914377">
              <a:buFont typeface="Arial" panose="020B0604020202020204" pitchFamily="34" charset="0"/>
              <a:buChar char="•"/>
            </a:pPr>
            <a:r>
              <a:rPr lang="en" dirty="0">
                <a:solidFill>
                  <a:srgbClr val="1F3769"/>
                </a:solidFill>
                <a:latin typeface="Arial"/>
                <a:cs typeface="Arial"/>
              </a:rPr>
              <a:t>Joint implementation by Normandy Region and ADEME (French agency for energy and environment)</a:t>
            </a:r>
          </a:p>
          <a:p>
            <a:pPr marL="925130" lvl="1" indent="-380990" defTabSz="914377">
              <a:buFont typeface="Arial" panose="020B0604020202020204" pitchFamily="34" charset="0"/>
              <a:buChar char="•"/>
            </a:pPr>
            <a:r>
              <a:rPr lang="en" dirty="0">
                <a:solidFill>
                  <a:srgbClr val="1F3769"/>
                </a:solidFill>
                <a:latin typeface="Arial"/>
                <a:cs typeface="Arial"/>
              </a:rPr>
              <a:t>Identification of climate risks and local needs + Capacity building </a:t>
            </a:r>
          </a:p>
          <a:p>
            <a:pPr marL="925130" lvl="1" indent="-380990" defTabSz="914377">
              <a:buFont typeface="Arial" panose="020B0604020202020204" pitchFamily="34" charset="0"/>
              <a:buChar char="•"/>
            </a:pPr>
            <a:r>
              <a:rPr lang="en" dirty="0">
                <a:solidFill>
                  <a:srgbClr val="1F3769"/>
                </a:solidFill>
                <a:latin typeface="Arial"/>
                <a:cs typeface="Arial"/>
              </a:rPr>
              <a:t>Definition of an operational roadmap and adaptation/resilience actions</a:t>
            </a:r>
          </a:p>
          <a:p>
            <a:pPr marL="544140" lvl="1" defTabSz="914377"/>
            <a:endParaRPr lang="en" sz="1067" dirty="0">
              <a:solidFill>
                <a:srgbClr val="1F3769"/>
              </a:solidFill>
              <a:latin typeface="Arial"/>
              <a:cs typeface="Arial"/>
            </a:endParaRPr>
          </a:p>
          <a:p>
            <a:pPr marL="380990" indent="-380990" defTabSz="914377">
              <a:buFont typeface="Arial" panose="020B0604020202020204" pitchFamily="34" charset="0"/>
              <a:buChar char="→"/>
            </a:pPr>
            <a:r>
              <a:rPr lang="en" dirty="0">
                <a:solidFill>
                  <a:srgbClr val="1F3769"/>
                </a:solidFill>
                <a:latin typeface="Arial"/>
                <a:cs typeface="Arial"/>
              </a:rPr>
              <a:t>Potential links with Pathways2Resilience could be explored</a:t>
            </a:r>
          </a:p>
          <a:p>
            <a:pPr marL="925130" lvl="1" indent="-380990" defTabSz="914377">
              <a:buFont typeface="Arial" panose="020B0604020202020204" pitchFamily="34" charset="0"/>
              <a:buChar char="•"/>
            </a:pPr>
            <a:endParaRPr lang="en" dirty="0">
              <a:solidFill>
                <a:srgbClr val="1F3769"/>
              </a:solidFill>
              <a:latin typeface="Arial"/>
              <a:cs typeface="Arial"/>
            </a:endParaRPr>
          </a:p>
          <a:p>
            <a:pPr marL="380990" indent="-380990" defTabSz="914377">
              <a:buFont typeface="Wingdings" panose="05000000000000000000" pitchFamily="2" charset="2"/>
              <a:buChar char="Ø"/>
            </a:pPr>
            <a:endParaRPr lang="en" dirty="0">
              <a:solidFill>
                <a:srgbClr val="1F3769"/>
              </a:solidFill>
              <a:latin typeface="Arial"/>
              <a:cs typeface="Arial"/>
            </a:endParaRPr>
          </a:p>
          <a:p>
            <a:pPr marL="285744" indent="-285744" defTabSz="914377">
              <a:buFont typeface="Arial"/>
              <a:buChar char="•"/>
            </a:pPr>
            <a:endParaRPr lang="en-US" dirty="0">
              <a:solidFill>
                <a:srgbClr val="1F3769"/>
              </a:solidFill>
              <a:latin typeface="Arial" panose="020B0604020202020204"/>
              <a:cs typeface="Arial"/>
            </a:endParaRPr>
          </a:p>
          <a:p>
            <a:pPr marL="285744" indent="-285744" defTabSz="914377">
              <a:buFont typeface="Arial"/>
              <a:buChar char="•"/>
            </a:pPr>
            <a:endParaRPr lang="en-US" dirty="0">
              <a:solidFill>
                <a:srgbClr val="1F3769"/>
              </a:solidFill>
              <a:latin typeface="Arial" panose="020B0604020202020204"/>
              <a:cs typeface="Arial"/>
            </a:endParaRPr>
          </a:p>
          <a:p>
            <a:pPr marL="285744" indent="-285744" defTabSz="914377">
              <a:buFont typeface="Arial"/>
              <a:buChar char="•"/>
            </a:pPr>
            <a:endParaRPr lang="en-US" dirty="0">
              <a:solidFill>
                <a:srgbClr val="1F3769"/>
              </a:solidFill>
              <a:latin typeface="Arial" panose="020B0604020202020204"/>
              <a:cs typeface="Arial"/>
            </a:endParaRPr>
          </a:p>
        </p:txBody>
      </p:sp>
      <p:pic>
        <p:nvPicPr>
          <p:cNvPr id="7" name="Picture 7">
            <a:extLst>
              <a:ext uri="{FF2B5EF4-FFF2-40B4-BE49-F238E27FC236}">
                <a16:creationId xmlns:a16="http://schemas.microsoft.com/office/drawing/2014/main" id="{952F2598-0FA9-300A-8732-7D7C372D4130}"/>
              </a:ext>
            </a:extLst>
          </p:cNvPr>
          <p:cNvPicPr>
            <a:picLocks noChangeAspect="1"/>
          </p:cNvPicPr>
          <p:nvPr/>
        </p:nvPicPr>
        <p:blipFill>
          <a:blip r:embed="rId4"/>
          <a:stretch>
            <a:fillRect/>
          </a:stretch>
        </p:blipFill>
        <p:spPr>
          <a:xfrm>
            <a:off x="10838843" y="6137281"/>
            <a:ext cx="1171271" cy="303960"/>
          </a:xfrm>
          <a:prstGeom prst="rect">
            <a:avLst/>
          </a:prstGeom>
        </p:spPr>
      </p:pic>
      <p:pic>
        <p:nvPicPr>
          <p:cNvPr id="14" name="Image 6">
            <a:extLst>
              <a:ext uri="{FF2B5EF4-FFF2-40B4-BE49-F238E27FC236}">
                <a16:creationId xmlns:a16="http://schemas.microsoft.com/office/drawing/2014/main" id="{5AA47A16-C3D5-1C82-F7A6-DDF4F8630451}"/>
              </a:ext>
            </a:extLst>
          </p:cNvPr>
          <p:cNvPicPr>
            <a:picLocks noChangeAspect="1"/>
          </p:cNvPicPr>
          <p:nvPr/>
        </p:nvPicPr>
        <p:blipFill>
          <a:blip r:embed="rId5"/>
          <a:stretch>
            <a:fillRect/>
          </a:stretch>
        </p:blipFill>
        <p:spPr>
          <a:xfrm>
            <a:off x="9761801" y="278742"/>
            <a:ext cx="1395761" cy="1305215"/>
          </a:xfrm>
          <a:prstGeom prst="rect">
            <a:avLst/>
          </a:prstGeom>
        </p:spPr>
      </p:pic>
    </p:spTree>
    <p:custDataLst>
      <p:tags r:id="rId1"/>
    </p:custDataLst>
    <p:extLst>
      <p:ext uri="{BB962C8B-B14F-4D97-AF65-F5344CB8AC3E}">
        <p14:creationId xmlns:p14="http://schemas.microsoft.com/office/powerpoint/2010/main" val="22727347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11267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313578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BF6C3D42-C9BE-3FA0-3EE2-730B70685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 y="0"/>
            <a:ext cx="12178652" cy="6858000"/>
          </a:xfrm>
          <a:prstGeom prst="rect">
            <a:avLst/>
          </a:prstGeom>
        </p:spPr>
      </p:pic>
      <p:sp>
        <p:nvSpPr>
          <p:cNvPr id="5" name="Title 2">
            <a:extLst>
              <a:ext uri="{FF2B5EF4-FFF2-40B4-BE49-F238E27FC236}">
                <a16:creationId xmlns:a16="http://schemas.microsoft.com/office/drawing/2014/main" id="{69B09A09-98DB-E3BF-0B17-E1A2AF642C6A}"/>
              </a:ext>
            </a:extLst>
          </p:cNvPr>
          <p:cNvSpPr txBox="1">
            <a:spLocks/>
          </p:cNvSpPr>
          <p:nvPr/>
        </p:nvSpPr>
        <p:spPr>
          <a:xfrm>
            <a:off x="555969" y="2533299"/>
            <a:ext cx="11080186" cy="750014"/>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accent1"/>
                </a:solidFill>
                <a:latin typeface="Arial" panose="020B0604020202020204" pitchFamily="34" charset="0"/>
                <a:ea typeface="+mj-ea"/>
                <a:cs typeface="Arial" panose="020B0604020202020204" pitchFamily="34" charset="0"/>
              </a:defRPr>
            </a:lvl1pPr>
          </a:lstStyle>
          <a:p>
            <a:r>
              <a:rPr lang="en-US" sz="7200" dirty="0">
                <a:solidFill>
                  <a:schemeClr val="bg1"/>
                </a:solidFill>
              </a:rPr>
              <a:t>Networking in Atrium and Restaurant. </a:t>
            </a:r>
            <a:r>
              <a:rPr lang="en-GB" sz="7200" dirty="0">
                <a:solidFill>
                  <a:schemeClr val="bg1"/>
                </a:solidFill>
              </a:rPr>
              <a:t> </a:t>
            </a:r>
          </a:p>
        </p:txBody>
      </p:sp>
      <p:sp>
        <p:nvSpPr>
          <p:cNvPr id="6" name="TextBox 5">
            <a:extLst>
              <a:ext uri="{FF2B5EF4-FFF2-40B4-BE49-F238E27FC236}">
                <a16:creationId xmlns:a16="http://schemas.microsoft.com/office/drawing/2014/main" id="{5261C794-B809-FD28-AFCC-ABCE096EC06C}"/>
              </a:ext>
            </a:extLst>
          </p:cNvPr>
          <p:cNvSpPr txBox="1"/>
          <p:nvPr/>
        </p:nvSpPr>
        <p:spPr>
          <a:xfrm>
            <a:off x="453225" y="5058173"/>
            <a:ext cx="11080185" cy="523220"/>
          </a:xfrm>
          <a:prstGeom prst="rect">
            <a:avLst/>
          </a:prstGeom>
          <a:noFill/>
        </p:spPr>
        <p:txBody>
          <a:bodyPr wrap="square" rtlCol="0">
            <a:spAutoFit/>
          </a:bodyPr>
          <a:lstStyle/>
          <a:p>
            <a:pPr algn="ctr"/>
            <a:r>
              <a:rPr lang="en-GB" sz="2800" b="1" dirty="0">
                <a:solidFill>
                  <a:schemeClr val="accent1"/>
                </a:solidFill>
                <a:latin typeface="Arial" panose="020B0604020202020204" pitchFamily="34" charset="0"/>
                <a:cs typeface="Arial" panose="020B0604020202020204" pitchFamily="34" charset="0"/>
              </a:rPr>
              <a:t>15:45 – 17:30</a:t>
            </a:r>
          </a:p>
        </p:txBody>
      </p:sp>
    </p:spTree>
    <p:custDataLst>
      <p:tags r:id="rId1"/>
    </p:custDataLst>
    <p:extLst>
      <p:ext uri="{BB962C8B-B14F-4D97-AF65-F5344CB8AC3E}">
        <p14:creationId xmlns:p14="http://schemas.microsoft.com/office/powerpoint/2010/main" val="662517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296529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Engagement Activity: Shaping the Future of EU Mission Adaptation</a:t>
            </a:r>
          </a:p>
        </p:txBody>
      </p:sp>
    </p:spTree>
    <p:custDataLst>
      <p:tags r:id="rId1"/>
    </p:custDataLst>
    <p:extLst>
      <p:ext uri="{BB962C8B-B14F-4D97-AF65-F5344CB8AC3E}">
        <p14:creationId xmlns:p14="http://schemas.microsoft.com/office/powerpoint/2010/main" val="18369445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fr-BE" dirty="0"/>
              <a:t>Introduction</a:t>
            </a:r>
            <a:endParaRPr lang="en-GB" dirty="0"/>
          </a:p>
        </p:txBody>
      </p:sp>
      <p:sp>
        <p:nvSpPr>
          <p:cNvPr id="3" name="Content Placeholder 2"/>
          <p:cNvSpPr>
            <a:spLocks noGrp="1"/>
          </p:cNvSpPr>
          <p:nvPr>
            <p:ph idx="1"/>
          </p:nvPr>
        </p:nvSpPr>
        <p:spPr>
          <a:xfrm>
            <a:off x="221149" y="2868337"/>
            <a:ext cx="6179651" cy="3627664"/>
          </a:xfrm>
          <a:prstGeom prst="rect">
            <a:avLst/>
          </a:prstGeom>
        </p:spPr>
        <p:txBody>
          <a:bodyPr lIns="91440" tIns="45720" rIns="91440" bIns="45720" anchor="t"/>
          <a:lstStyle/>
          <a:p>
            <a:pPr marL="0" indent="0">
              <a:buNone/>
            </a:pPr>
            <a:r>
              <a:rPr lang="en-GB" sz="2400" dirty="0"/>
              <a:t>Two-fold objective: </a:t>
            </a:r>
          </a:p>
          <a:p>
            <a:endParaRPr lang="en-GB" sz="2400" dirty="0"/>
          </a:p>
          <a:p>
            <a:r>
              <a:rPr lang="en-GB" sz="2400" dirty="0">
                <a:latin typeface="Arial"/>
                <a:cs typeface="Arial"/>
              </a:rPr>
              <a:t>Support </a:t>
            </a:r>
            <a:r>
              <a:rPr lang="en-GB" sz="2400" b="1" dirty="0">
                <a:latin typeface="Arial"/>
                <a:cs typeface="Arial"/>
              </a:rPr>
              <a:t>targeted 1:1 networking</a:t>
            </a:r>
            <a:endParaRPr lang="en-GB" sz="2400" b="1" dirty="0"/>
          </a:p>
          <a:p>
            <a:endParaRPr lang="en-GB" sz="2400" dirty="0"/>
          </a:p>
          <a:p>
            <a:r>
              <a:rPr lang="en-GB" sz="2400" dirty="0"/>
              <a:t>Engage participants in a </a:t>
            </a:r>
            <a:r>
              <a:rPr lang="en-GB" sz="2400" b="1" dirty="0"/>
              <a:t>constructive dialogue </a:t>
            </a:r>
            <a:r>
              <a:rPr lang="en-GB" sz="2400" dirty="0"/>
              <a:t>that will inform the future direction of the Mission. </a:t>
            </a:r>
            <a:endParaRPr lang="fr-BE" sz="2400" dirty="0"/>
          </a:p>
        </p:txBody>
      </p:sp>
      <p:sp>
        <p:nvSpPr>
          <p:cNvPr id="4" name="Arrow: Right 3">
            <a:extLst>
              <a:ext uri="{FF2B5EF4-FFF2-40B4-BE49-F238E27FC236}">
                <a16:creationId xmlns:a16="http://schemas.microsoft.com/office/drawing/2014/main" id="{ECDCDF6E-9AC2-538D-D6A8-00792C49F3D1}"/>
              </a:ext>
            </a:extLst>
          </p:cNvPr>
          <p:cNvSpPr/>
          <p:nvPr/>
        </p:nvSpPr>
        <p:spPr>
          <a:xfrm>
            <a:off x="6096000" y="3743462"/>
            <a:ext cx="1189972" cy="472858"/>
          </a:xfrm>
          <a:prstGeom prst="rightArrow">
            <a:avLst/>
          </a:prstGeom>
          <a:solidFill>
            <a:srgbClr val="AAD3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5" name="Arrow: Right 4">
            <a:extLst>
              <a:ext uri="{FF2B5EF4-FFF2-40B4-BE49-F238E27FC236}">
                <a16:creationId xmlns:a16="http://schemas.microsoft.com/office/drawing/2014/main" id="{0381246B-BBFC-A915-C07A-C2BCCF7B7272}"/>
              </a:ext>
            </a:extLst>
          </p:cNvPr>
          <p:cNvSpPr/>
          <p:nvPr/>
        </p:nvSpPr>
        <p:spPr>
          <a:xfrm>
            <a:off x="6096000" y="4854090"/>
            <a:ext cx="1189972" cy="472858"/>
          </a:xfrm>
          <a:prstGeom prst="rightArrow">
            <a:avLst/>
          </a:prstGeom>
          <a:solidFill>
            <a:srgbClr val="AAD3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 name="Content Placeholder 2">
            <a:extLst>
              <a:ext uri="{FF2B5EF4-FFF2-40B4-BE49-F238E27FC236}">
                <a16:creationId xmlns:a16="http://schemas.microsoft.com/office/drawing/2014/main" id="{F25DAF00-135D-3695-1DE3-05A41A92004E}"/>
              </a:ext>
            </a:extLst>
          </p:cNvPr>
          <p:cNvSpPr txBox="1">
            <a:spLocks/>
          </p:cNvSpPr>
          <p:nvPr/>
        </p:nvSpPr>
        <p:spPr>
          <a:xfrm>
            <a:off x="7615824" y="2811970"/>
            <a:ext cx="3315221" cy="3398020"/>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None/>
              <a:tabLst/>
              <a:defRPr/>
            </a:pPr>
            <a:r>
              <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Activities:</a:t>
            </a: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Networking Tables</a:t>
            </a: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Thematic Tables</a:t>
            </a:r>
            <a:endParaRPr kumimoji="0" lang="fr-BE"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pic>
        <p:nvPicPr>
          <p:cNvPr id="1026" name="Picture 2" descr="Image result for Dibujo De Reloj">
            <a:extLst>
              <a:ext uri="{FF2B5EF4-FFF2-40B4-BE49-F238E27FC236}">
                <a16:creationId xmlns:a16="http://schemas.microsoft.com/office/drawing/2014/main" id="{ECD71515-D22C-E295-6640-21836B9BBA5D}"/>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694747" y="1501426"/>
            <a:ext cx="1078383" cy="98965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34;p21">
            <a:extLst>
              <a:ext uri="{FF2B5EF4-FFF2-40B4-BE49-F238E27FC236}">
                <a16:creationId xmlns:a16="http://schemas.microsoft.com/office/drawing/2014/main" id="{18708347-3E30-9018-F11A-C84327C6FCAE}"/>
              </a:ext>
            </a:extLst>
          </p:cNvPr>
          <p:cNvSpPr txBox="1"/>
          <p:nvPr/>
        </p:nvSpPr>
        <p:spPr>
          <a:xfrm>
            <a:off x="9773130" y="1835462"/>
            <a:ext cx="2188694" cy="400069"/>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C2C2C"/>
                </a:solidFill>
                <a:effectLst/>
                <a:uLnTx/>
                <a:uFillTx/>
                <a:latin typeface="Arial" panose="020B0604020202020204" pitchFamily="34" charset="0"/>
                <a:ea typeface="Quattrocento Sans"/>
                <a:cs typeface="Arial" panose="020B0604020202020204" pitchFamily="34" charset="0"/>
                <a:sym typeface="Quattrocento Sans"/>
              </a:rPr>
              <a:t>Duration 1:45 </a:t>
            </a:r>
            <a:r>
              <a:rPr kumimoji="0" lang="en-GB" sz="2000" b="1" i="0" u="none" strike="noStrike" kern="1200" cap="none" spc="0" normalizeH="0" baseline="0" noProof="0" dirty="0" err="1">
                <a:ln>
                  <a:noFill/>
                </a:ln>
                <a:solidFill>
                  <a:srgbClr val="2C2C2C"/>
                </a:solidFill>
                <a:effectLst/>
                <a:uLnTx/>
                <a:uFillTx/>
                <a:latin typeface="Arial" panose="020B0604020202020204" pitchFamily="34" charset="0"/>
                <a:ea typeface="Quattrocento Sans"/>
                <a:cs typeface="Arial" panose="020B0604020202020204" pitchFamily="34" charset="0"/>
                <a:sym typeface="Quattrocento Sans"/>
              </a:rPr>
              <a:t>hs</a:t>
            </a:r>
            <a:endParaRPr kumimoji="0" sz="2000" b="0" i="0" u="none" strike="noStrike" kern="1200" cap="none" spc="0" normalizeH="0" baseline="0" noProof="0" dirty="0">
              <a:ln>
                <a:noFill/>
              </a:ln>
              <a:solidFill>
                <a:srgbClr val="2C2C2C"/>
              </a:solidFill>
              <a:effectLst/>
              <a:uLnTx/>
              <a:uFillTx/>
              <a:latin typeface="Arial" panose="020B0604020202020204" pitchFamily="34" charset="0"/>
              <a:ea typeface="Quattrocento Sans"/>
              <a:cs typeface="Arial" panose="020B0604020202020204" pitchFamily="34" charset="0"/>
              <a:sym typeface="Quattrocento Sans"/>
            </a:endParaRPr>
          </a:p>
        </p:txBody>
      </p:sp>
    </p:spTree>
    <p:custDataLst>
      <p:tags r:id="rId1"/>
    </p:custDataLst>
    <p:extLst>
      <p:ext uri="{BB962C8B-B14F-4D97-AF65-F5344CB8AC3E}">
        <p14:creationId xmlns:p14="http://schemas.microsoft.com/office/powerpoint/2010/main" val="24008185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8"/>
            <a:ext cx="11045707" cy="517378"/>
          </a:xfrm>
          <a:prstGeom prst="rect">
            <a:avLst/>
          </a:prstGeom>
        </p:spPr>
        <p:txBody>
          <a:bodyPr>
            <a:normAutofit fontScale="90000"/>
          </a:bodyPr>
          <a:lstStyle/>
          <a:p>
            <a:r>
              <a:rPr lang="fr-BE" dirty="0"/>
              <a:t>Networking Tables </a:t>
            </a:r>
          </a:p>
        </p:txBody>
      </p:sp>
      <p:pic>
        <p:nvPicPr>
          <p:cNvPr id="10" name="Picture 9" descr="A close-up of a diagram&#10;&#10;Description automatically generated">
            <a:extLst>
              <a:ext uri="{FF2B5EF4-FFF2-40B4-BE49-F238E27FC236}">
                <a16:creationId xmlns:a16="http://schemas.microsoft.com/office/drawing/2014/main" id="{AC27E640-2036-40BB-A54E-95AE514FC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98310"/>
            <a:ext cx="6824546" cy="2359690"/>
          </a:xfrm>
          <a:prstGeom prst="rect">
            <a:avLst/>
          </a:prstGeom>
        </p:spPr>
      </p:pic>
      <p:sp>
        <p:nvSpPr>
          <p:cNvPr id="11" name="TextBox 10">
            <a:extLst>
              <a:ext uri="{FF2B5EF4-FFF2-40B4-BE49-F238E27FC236}">
                <a16:creationId xmlns:a16="http://schemas.microsoft.com/office/drawing/2014/main" id="{6E1712A4-177B-636D-2E21-6071794A122F}"/>
              </a:ext>
            </a:extLst>
          </p:cNvPr>
          <p:cNvSpPr txBox="1"/>
          <p:nvPr/>
        </p:nvSpPr>
        <p:spPr>
          <a:xfrm>
            <a:off x="557561" y="1962615"/>
            <a:ext cx="10890925"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You have been invited to use the networking app (in-person participant) or the event website (online participant) to browse the attendee list, view other’s profiles, and schedule 1:1 meetings in advance.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Confirmed 1:1 meetings will appear under </a:t>
            </a:r>
            <a:r>
              <a:rPr kumimoji="0" lang="en-GB" sz="2000" b="0" i="1"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My Schedule.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In-person participants</a:t>
            </a: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tap on the 1:1 appointment in </a:t>
            </a:r>
            <a:r>
              <a:rPr kumimoji="0" lang="en-GB" sz="2000" b="0" i="1"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My Schedule </a:t>
            </a: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to see the table number (1-15) it has been assigned to and the time slot. You will find your numbered table in the Atrium.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BC9CB35B-8BA7-DC46-7C01-75A8049BB4C2}"/>
              </a:ext>
            </a:extLst>
          </p:cNvPr>
          <p:cNvSpPr txBox="1"/>
          <p:nvPr/>
        </p:nvSpPr>
        <p:spPr>
          <a:xfrm>
            <a:off x="7259444" y="4498310"/>
            <a:ext cx="450509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Online participants</a:t>
            </a: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click on the 1:1 appointment in </a:t>
            </a:r>
            <a:r>
              <a:rPr kumimoji="0" lang="en-GB" sz="2000" b="0" i="1"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My Schedule </a:t>
            </a: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to see the joining link to enter a video call at the scheduled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886722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fr-BE" dirty="0" err="1"/>
              <a:t>Thematic</a:t>
            </a:r>
            <a:r>
              <a:rPr lang="fr-BE" dirty="0"/>
              <a:t> Tables</a:t>
            </a:r>
            <a:endParaRPr lang="en-GB" dirty="0"/>
          </a:p>
        </p:txBody>
      </p:sp>
      <p:sp>
        <p:nvSpPr>
          <p:cNvPr id="6" name="Content Placeholder 2">
            <a:extLst>
              <a:ext uri="{FF2B5EF4-FFF2-40B4-BE49-F238E27FC236}">
                <a16:creationId xmlns:a16="http://schemas.microsoft.com/office/drawing/2014/main" id="{F25DAF00-135D-3695-1DE3-05A41A92004E}"/>
              </a:ext>
            </a:extLst>
          </p:cNvPr>
          <p:cNvSpPr txBox="1">
            <a:spLocks/>
          </p:cNvSpPr>
          <p:nvPr/>
        </p:nvSpPr>
        <p:spPr>
          <a:xfrm>
            <a:off x="402779" y="2086647"/>
            <a:ext cx="11246677" cy="208301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World Café format: facilitators will let you know after 20 minutes and invite you to move to another thematic table. </a:t>
            </a: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Each table has guiding questions and a QR code directing you to SLIDO for capturing your insights.</a:t>
            </a: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Facilitators will be circulating to provide guidance.</a:t>
            </a: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Thematic Tables:</a:t>
            </a:r>
          </a:p>
        </p:txBody>
      </p:sp>
      <p:sp>
        <p:nvSpPr>
          <p:cNvPr id="4" name="TextBox 3">
            <a:extLst>
              <a:ext uri="{FF2B5EF4-FFF2-40B4-BE49-F238E27FC236}">
                <a16:creationId xmlns:a16="http://schemas.microsoft.com/office/drawing/2014/main" id="{8CC8AAAB-38F6-A5DC-E5A3-DF954F75CB01}"/>
              </a:ext>
            </a:extLst>
          </p:cNvPr>
          <p:cNvSpPr txBox="1"/>
          <p:nvPr/>
        </p:nvSpPr>
        <p:spPr>
          <a:xfrm>
            <a:off x="1691640" y="4242816"/>
            <a:ext cx="4882896" cy="1938992"/>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ts val="0"/>
              </a:spcBef>
              <a:spcAft>
                <a:spcPts val="0"/>
              </a:spcAft>
              <a:buClr>
                <a:srgbClr val="B0D10E"/>
              </a:buClr>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Mission achievements </a:t>
            </a:r>
          </a:p>
          <a:p>
            <a:pPr marL="457200" marR="0" lvl="0" indent="-457200" algn="l" defTabSz="914400" rtl="0" eaLnBrk="1" fontAlgn="base" latinLnBrk="0" hangingPunct="1">
              <a:lnSpc>
                <a:spcPct val="100000"/>
              </a:lnSpc>
              <a:spcBef>
                <a:spcPts val="0"/>
              </a:spcBef>
              <a:spcAft>
                <a:spcPts val="0"/>
              </a:spcAft>
              <a:buClr>
                <a:srgbClr val="B0D10E"/>
              </a:buClr>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Lessons learned and best practices</a:t>
            </a:r>
          </a:p>
          <a:p>
            <a:pPr marL="457200" marR="0" lvl="0" indent="-457200" algn="l" defTabSz="914400" rtl="0" eaLnBrk="1" fontAlgn="base" latinLnBrk="0" hangingPunct="1">
              <a:lnSpc>
                <a:spcPct val="100000"/>
              </a:lnSpc>
              <a:spcBef>
                <a:spcPts val="0"/>
              </a:spcBef>
              <a:spcAft>
                <a:spcPts val="0"/>
              </a:spcAft>
              <a:buClr>
                <a:srgbClr val="B0D10E"/>
              </a:buClr>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Opportunities for improvement</a:t>
            </a:r>
          </a:p>
          <a:p>
            <a:pPr marL="457200" marR="0" lvl="0" indent="-457200" algn="l" defTabSz="914400" rtl="0" eaLnBrk="1" fontAlgn="base" latinLnBrk="0" hangingPunct="1">
              <a:lnSpc>
                <a:spcPct val="100000"/>
              </a:lnSpc>
              <a:spcBef>
                <a:spcPts val="0"/>
              </a:spcBef>
              <a:spcAft>
                <a:spcPts val="0"/>
              </a:spcAft>
              <a:buClr>
                <a:srgbClr val="B0D10E"/>
              </a:buClr>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Actions to do more or start doing</a:t>
            </a:r>
          </a:p>
          <a:p>
            <a:pPr marL="457200" marR="0" lvl="0" indent="-457200" algn="l" defTabSz="914400" rtl="0" eaLnBrk="1" fontAlgn="base" latinLnBrk="0" hangingPunct="1">
              <a:lnSpc>
                <a:spcPct val="100000"/>
              </a:lnSpc>
              <a:spcBef>
                <a:spcPts val="0"/>
              </a:spcBef>
              <a:spcAft>
                <a:spcPts val="0"/>
              </a:spcAft>
              <a:buClr>
                <a:srgbClr val="B0D10E"/>
              </a:buClr>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Future directions</a:t>
            </a:r>
          </a:p>
          <a:p>
            <a:pPr marL="457200" marR="0" lvl="0" indent="-457200" algn="l" defTabSz="914400" rtl="0" eaLnBrk="1" fontAlgn="auto" latinLnBrk="0" hangingPunct="1">
              <a:lnSpc>
                <a:spcPct val="100000"/>
              </a:lnSpc>
              <a:spcBef>
                <a:spcPts val="0"/>
              </a:spcBef>
              <a:spcAft>
                <a:spcPts val="0"/>
              </a:spcAft>
              <a:buClr>
                <a:srgbClr val="B0D10E"/>
              </a:buClr>
              <a:buSzTx/>
              <a:buFont typeface="+mj-lt"/>
              <a:buAutoNum type="arabicPeriod"/>
              <a:tabLst/>
              <a:defRPr/>
            </a:pPr>
            <a:endParaRPr kumimoji="0" lang="en-GB" sz="20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668869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fr-BE" dirty="0" err="1"/>
              <a:t>Thematic</a:t>
            </a:r>
            <a:r>
              <a:rPr lang="fr-BE" dirty="0"/>
              <a:t> Tables</a:t>
            </a:r>
            <a:endParaRPr lang="en-GB" dirty="0"/>
          </a:p>
        </p:txBody>
      </p:sp>
      <p:cxnSp>
        <p:nvCxnSpPr>
          <p:cNvPr id="4" name="Straight Connector 3">
            <a:extLst>
              <a:ext uri="{FF2B5EF4-FFF2-40B4-BE49-F238E27FC236}">
                <a16:creationId xmlns:a16="http://schemas.microsoft.com/office/drawing/2014/main" id="{9E71A0D8-46CD-0E1C-1A75-7784DAF492A1}"/>
              </a:ext>
            </a:extLst>
          </p:cNvPr>
          <p:cNvCxnSpPr/>
          <p:nvPr/>
        </p:nvCxnSpPr>
        <p:spPr>
          <a:xfrm>
            <a:off x="6096000" y="2081964"/>
            <a:ext cx="0" cy="4478054"/>
          </a:xfrm>
          <a:prstGeom prst="line">
            <a:avLst/>
          </a:prstGeom>
          <a:ln w="19050">
            <a:solidFill>
              <a:srgbClr val="003399"/>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32A2A342-EC8C-496F-2625-75FD6E22DC17}"/>
              </a:ext>
            </a:extLst>
          </p:cNvPr>
          <p:cNvSpPr txBox="1">
            <a:spLocks/>
          </p:cNvSpPr>
          <p:nvPr/>
        </p:nvSpPr>
        <p:spPr>
          <a:xfrm>
            <a:off x="402779" y="2086647"/>
            <a:ext cx="4632681" cy="505734"/>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0D10E"/>
              </a:buClr>
              <a:buSzTx/>
              <a:buFont typeface="Arial" panose="020B0604020202020204" pitchFamily="34" charset="0"/>
              <a:buNone/>
              <a:tabLst/>
              <a:defRPr/>
            </a:pPr>
            <a:r>
              <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Online</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DCF31FD0-8D78-5D73-8E69-B00DCC073C0E}"/>
              </a:ext>
            </a:extLst>
          </p:cNvPr>
          <p:cNvSpPr txBox="1">
            <a:spLocks/>
          </p:cNvSpPr>
          <p:nvPr/>
        </p:nvSpPr>
        <p:spPr>
          <a:xfrm>
            <a:off x="6267048" y="2081964"/>
            <a:ext cx="4632681" cy="505734"/>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0D10E"/>
              </a:buClr>
              <a:buSzTx/>
              <a:buFont typeface="Arial" panose="020B0604020202020204" pitchFamily="34" charset="0"/>
              <a:buNone/>
              <a:tabLst/>
              <a:defRPr/>
            </a:pPr>
            <a:r>
              <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In person</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6" name="Picture 5" descr="A diagram of a building&#10;&#10;Description automatically generated">
            <a:extLst>
              <a:ext uri="{FF2B5EF4-FFF2-40B4-BE49-F238E27FC236}">
                <a16:creationId xmlns:a16="http://schemas.microsoft.com/office/drawing/2014/main" id="{DA997162-06C5-EAF1-55CA-A3893E1BB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2702516"/>
            <a:ext cx="6397083" cy="3088591"/>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174B06F-09C3-0C73-4158-D931C6217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02516"/>
            <a:ext cx="6018028" cy="3385141"/>
          </a:xfrm>
          <a:prstGeom prst="rect">
            <a:avLst/>
          </a:prstGeom>
        </p:spPr>
      </p:pic>
      <p:sp>
        <p:nvSpPr>
          <p:cNvPr id="12" name="Arrow: Right 11">
            <a:extLst>
              <a:ext uri="{FF2B5EF4-FFF2-40B4-BE49-F238E27FC236}">
                <a16:creationId xmlns:a16="http://schemas.microsoft.com/office/drawing/2014/main" id="{9375C7A2-9190-0E48-B60D-51B84D1E5099}"/>
              </a:ext>
            </a:extLst>
          </p:cNvPr>
          <p:cNvSpPr/>
          <p:nvPr/>
        </p:nvSpPr>
        <p:spPr>
          <a:xfrm rot="10800000">
            <a:off x="3731559" y="3348549"/>
            <a:ext cx="823080" cy="32960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3194477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fr-BE" dirty="0"/>
              <a:t>SLIDO</a:t>
            </a:r>
            <a:endParaRPr lang="en-GB" dirty="0"/>
          </a:p>
        </p:txBody>
      </p:sp>
      <p:sp>
        <p:nvSpPr>
          <p:cNvPr id="5" name="Content Placeholder 2">
            <a:extLst>
              <a:ext uri="{FF2B5EF4-FFF2-40B4-BE49-F238E27FC236}">
                <a16:creationId xmlns:a16="http://schemas.microsoft.com/office/drawing/2014/main" id="{32A2A342-EC8C-496F-2625-75FD6E22DC17}"/>
              </a:ext>
            </a:extLst>
          </p:cNvPr>
          <p:cNvSpPr txBox="1">
            <a:spLocks/>
          </p:cNvSpPr>
          <p:nvPr/>
        </p:nvSpPr>
        <p:spPr>
          <a:xfrm>
            <a:off x="555634" y="2645901"/>
            <a:ext cx="6192638" cy="2832379"/>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200"/>
              </a:spcBef>
              <a:spcAft>
                <a:spcPts val="400"/>
              </a:spcAft>
              <a:buClr>
                <a:srgbClr val="B0D10E"/>
              </a:buClr>
              <a:buSzTx/>
              <a:buFont typeface="Arial" panose="020B0604020202020204" pitchFamily="34" charset="0"/>
              <a:buNone/>
              <a:tabLst/>
              <a:defRPr/>
            </a:pPr>
            <a:r>
              <a:rPr kumimoji="0" lang="en-US"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Please capture your responses to the guiding questions using </a:t>
            </a:r>
            <a:r>
              <a:rPr kumimoji="0" lang="en-US" sz="2000" b="0" i="0" u="none" strike="noStrike" kern="100" cap="none" spc="0" normalizeH="0" baseline="0" noProof="0" dirty="0" err="1">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Slido</a:t>
            </a:r>
            <a:r>
              <a:rPr kumimoji="0" lang="en-US"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 on your mobile phone. </a:t>
            </a:r>
            <a:endParaRPr kumimoji="0" lang="en-GB"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200"/>
              </a:spcBef>
              <a:spcAft>
                <a:spcPts val="400"/>
              </a:spcAft>
              <a:buClr>
                <a:srgbClr val="B0D10E"/>
              </a:buClr>
              <a:buSzTx/>
              <a:buFont typeface="Symbol" panose="05050102010706020507" pitchFamily="18" charset="2"/>
              <a:buChar char=""/>
              <a:tabLst/>
              <a:defRPr/>
            </a:pPr>
            <a:r>
              <a:rPr kumimoji="0" lang="en-US"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either scan the QR code or </a:t>
            </a:r>
            <a:endParaRPr kumimoji="0" lang="en-GB"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200"/>
              </a:spcBef>
              <a:spcAft>
                <a:spcPts val="400"/>
              </a:spcAft>
              <a:buClr>
                <a:srgbClr val="B0D10E"/>
              </a:buClr>
              <a:buSzTx/>
              <a:buFont typeface="Symbol" panose="05050102010706020507" pitchFamily="18" charset="2"/>
              <a:buChar char=""/>
              <a:tabLst/>
              <a:defRPr/>
            </a:pPr>
            <a:r>
              <a:rPr kumimoji="0" lang="en-US"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go to </a:t>
            </a:r>
            <a:r>
              <a:rPr kumimoji="0" lang="en-US" sz="2000" b="1"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slido.com</a:t>
            </a:r>
            <a:r>
              <a:rPr kumimoji="0" lang="en-US"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 and enter the passcode </a:t>
            </a:r>
            <a:r>
              <a:rPr kumimoji="0" lang="en-US" sz="2000" b="1"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1132502</a:t>
            </a:r>
            <a:endParaRPr kumimoji="0" lang="en-GB"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qr code on a white background&#10;&#10;Description automatically generated">
            <a:extLst>
              <a:ext uri="{FF2B5EF4-FFF2-40B4-BE49-F238E27FC236}">
                <a16:creationId xmlns:a16="http://schemas.microsoft.com/office/drawing/2014/main" id="{3B97EBCE-56F4-3B36-645E-062A1F6B0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805" y="1977364"/>
            <a:ext cx="3554438" cy="3554438"/>
          </a:xfrm>
          <a:prstGeom prst="rect">
            <a:avLst/>
          </a:prstGeom>
          <a:ln w="38100">
            <a:solidFill>
              <a:srgbClr val="003399"/>
            </a:solidFill>
          </a:ln>
        </p:spPr>
      </p:pic>
    </p:spTree>
    <p:custDataLst>
      <p:tags r:id="rId1"/>
    </p:custDataLst>
    <p:extLst>
      <p:ext uri="{BB962C8B-B14F-4D97-AF65-F5344CB8AC3E}">
        <p14:creationId xmlns:p14="http://schemas.microsoft.com/office/powerpoint/2010/main" val="29361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fr-BE" dirty="0"/>
              <a:t>SLIDO</a:t>
            </a:r>
            <a:endParaRPr lang="en-GB" dirty="0"/>
          </a:p>
        </p:txBody>
      </p:sp>
      <p:pic>
        <p:nvPicPr>
          <p:cNvPr id="6" name="Picture 5">
            <a:extLst>
              <a:ext uri="{FF2B5EF4-FFF2-40B4-BE49-F238E27FC236}">
                <a16:creationId xmlns:a16="http://schemas.microsoft.com/office/drawing/2014/main" id="{908B7BE2-F861-E742-785C-A44E16102D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79" y="1847504"/>
            <a:ext cx="3542305" cy="3556802"/>
          </a:xfrm>
          <a:prstGeom prst="rect">
            <a:avLst/>
          </a:prstGeom>
          <a:noFill/>
          <a:ln>
            <a:noFill/>
          </a:ln>
        </p:spPr>
      </p:pic>
      <p:sp>
        <p:nvSpPr>
          <p:cNvPr id="7" name="TextBox 6">
            <a:extLst>
              <a:ext uri="{FF2B5EF4-FFF2-40B4-BE49-F238E27FC236}">
                <a16:creationId xmlns:a16="http://schemas.microsoft.com/office/drawing/2014/main" id="{8E76C447-8621-4AD0-6A7E-0C1E81EF19B4}"/>
              </a:ext>
            </a:extLst>
          </p:cNvPr>
          <p:cNvSpPr txBox="1"/>
          <p:nvPr/>
        </p:nvSpPr>
        <p:spPr>
          <a:xfrm>
            <a:off x="4271472" y="1929598"/>
            <a:ext cx="291571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Times New Roman" panose="02020603050405020304" pitchFamily="18" charset="0"/>
              </a:rPr>
              <a:t>Select the corresponding topic from the main menu to submit your responses to the correct place. </a:t>
            </a:r>
            <a:endParaRPr kumimoji="0" lang="en-GB" sz="18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C2C2C"/>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27CF6047-2196-8574-043F-2DF53895F9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2981" y="1709928"/>
            <a:ext cx="3528081" cy="4974463"/>
          </a:xfrm>
          <a:prstGeom prst="rect">
            <a:avLst/>
          </a:prstGeom>
          <a:noFill/>
          <a:ln>
            <a:noFill/>
          </a:ln>
        </p:spPr>
      </p:pic>
      <p:sp>
        <p:nvSpPr>
          <p:cNvPr id="9" name="TextBox 8">
            <a:extLst>
              <a:ext uri="{FF2B5EF4-FFF2-40B4-BE49-F238E27FC236}">
                <a16:creationId xmlns:a16="http://schemas.microsoft.com/office/drawing/2014/main" id="{F139D254-CEF5-AF9A-1F00-3D595B9519D2}"/>
              </a:ext>
            </a:extLst>
          </p:cNvPr>
          <p:cNvSpPr txBox="1"/>
          <p:nvPr/>
        </p:nvSpPr>
        <p:spPr>
          <a:xfrm>
            <a:off x="4983480" y="3915203"/>
            <a:ext cx="3246120" cy="257211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200"/>
              </a:spcBef>
              <a:spcAft>
                <a:spcPts val="400"/>
              </a:spcAft>
              <a:buClrTx/>
              <a:buSzTx/>
              <a:buFontTx/>
              <a:buNone/>
              <a:tabLst/>
              <a:defRPr/>
            </a:pPr>
            <a:r>
              <a:rPr kumimoji="0" lang="en-US" sz="18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Then enter your responses to the guiding questions. You can continue updating these after tapping Submit.</a:t>
            </a:r>
            <a:endParaRPr kumimoji="0" lang="en-GB" sz="18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200"/>
              </a:spcBef>
              <a:spcAft>
                <a:spcPts val="400"/>
              </a:spcAft>
              <a:buClrTx/>
              <a:buSzTx/>
              <a:buFontTx/>
              <a:buNone/>
              <a:tabLst/>
              <a:defRPr/>
            </a:pPr>
            <a:r>
              <a:rPr kumimoji="0" lang="en-US" sz="18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To move between the five topics, use the drop-down menu at the top of the screen. </a:t>
            </a:r>
            <a:endParaRPr kumimoji="0" lang="en-GB" sz="18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50508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68681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en gradient with white text&#10;&#10;Description automatically generated with low confidence">
            <a:extLst>
              <a:ext uri="{FF2B5EF4-FFF2-40B4-BE49-F238E27FC236}">
                <a16:creationId xmlns:a16="http://schemas.microsoft.com/office/drawing/2014/main" id="{D3386E63-2B7B-058A-2B9B-E83007E75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pic>
        <p:nvPicPr>
          <p:cNvPr id="6" name="Picture 5" descr="A person writing on a whiteboard&#10;&#10;Description automatically generated">
            <a:extLst>
              <a:ext uri="{FF2B5EF4-FFF2-40B4-BE49-F238E27FC236}">
                <a16:creationId xmlns:a16="http://schemas.microsoft.com/office/drawing/2014/main" id="{1491B367-3E3A-8453-2A53-F64B6D47A776}"/>
              </a:ext>
            </a:extLst>
          </p:cNvPr>
          <p:cNvPicPr>
            <a:picLocks noChangeAspect="1"/>
          </p:cNvPicPr>
          <p:nvPr/>
        </p:nvPicPr>
        <p:blipFill rotWithShape="1">
          <a:blip r:embed="rId4">
            <a:extLst>
              <a:ext uri="{28A0092B-C50C-407E-A947-70E740481C1C}">
                <a14:useLocalDpi xmlns:a14="http://schemas.microsoft.com/office/drawing/2010/main" val="0"/>
              </a:ext>
            </a:extLst>
          </a:blip>
          <a:srcRect t="9387" b="23346"/>
          <a:stretch/>
        </p:blipFill>
        <p:spPr>
          <a:xfrm>
            <a:off x="-6674" y="3060000"/>
            <a:ext cx="12192000" cy="3816000"/>
          </a:xfrm>
          <a:prstGeom prst="rect">
            <a:avLst/>
          </a:prstGeom>
        </p:spPr>
      </p:pic>
      <p:sp>
        <p:nvSpPr>
          <p:cNvPr id="7" name="Title 2">
            <a:extLst>
              <a:ext uri="{FF2B5EF4-FFF2-40B4-BE49-F238E27FC236}">
                <a16:creationId xmlns:a16="http://schemas.microsoft.com/office/drawing/2014/main" id="{7464C9D0-61D6-71A5-D6DA-632F3BF4AA31}"/>
              </a:ext>
            </a:extLst>
          </p:cNvPr>
          <p:cNvSpPr>
            <a:spLocks noGrp="1"/>
          </p:cNvSpPr>
          <p:nvPr>
            <p:ph type="title"/>
          </p:nvPr>
        </p:nvSpPr>
        <p:spPr>
          <a:xfrm>
            <a:off x="555969" y="2054832"/>
            <a:ext cx="11080186" cy="750014"/>
          </a:xfrm>
        </p:spPr>
        <p:txBody>
          <a:bodyPr>
            <a:noAutofit/>
          </a:bodyPr>
          <a:lstStyle/>
          <a:p>
            <a:pPr algn="l"/>
            <a:r>
              <a:rPr lang="en-GB" sz="5000" b="0"/>
              <a:t>Update from </a:t>
            </a:r>
            <a:r>
              <a:rPr lang="en-GB" sz="5000"/>
              <a:t>Carlotta Cataldi</a:t>
            </a:r>
            <a:endParaRPr lang="en-GB" sz="5000" b="0"/>
          </a:p>
        </p:txBody>
      </p:sp>
    </p:spTree>
    <p:custDataLst>
      <p:tags r:id="rId1"/>
    </p:custDataLst>
    <p:extLst>
      <p:ext uri="{BB962C8B-B14F-4D97-AF65-F5344CB8AC3E}">
        <p14:creationId xmlns:p14="http://schemas.microsoft.com/office/powerpoint/2010/main" val="27051463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a:t>Closing words</a:t>
            </a:r>
          </a:p>
        </p:txBody>
      </p:sp>
      <p:sp>
        <p:nvSpPr>
          <p:cNvPr id="2" name="TextBox 1">
            <a:extLst>
              <a:ext uri="{FF2B5EF4-FFF2-40B4-BE49-F238E27FC236}">
                <a16:creationId xmlns:a16="http://schemas.microsoft.com/office/drawing/2014/main" id="{AF2DAAB9-7F9E-0B47-7903-053D7DD046AE}"/>
              </a:ext>
            </a:extLst>
          </p:cNvPr>
          <p:cNvSpPr txBox="1"/>
          <p:nvPr/>
        </p:nvSpPr>
        <p:spPr>
          <a:xfrm>
            <a:off x="555967" y="3429000"/>
            <a:ext cx="6537263" cy="1815882"/>
          </a:xfrm>
          <a:prstGeom prst="rect">
            <a:avLst/>
          </a:prstGeom>
          <a:noFill/>
        </p:spPr>
        <p:txBody>
          <a:bodyPr wrap="square" lIns="91440" tIns="45720" rIns="91440" bIns="45720" rtlCol="0" anchor="t">
            <a:spAutoFit/>
          </a:bodyPr>
          <a:lstStyle/>
          <a:p>
            <a:r>
              <a:rPr lang="en-GB" sz="2800" b="1" dirty="0">
                <a:solidFill>
                  <a:schemeClr val="accent1"/>
                </a:solidFill>
                <a:latin typeface="Arial"/>
                <a:cs typeface="Arial"/>
              </a:rPr>
              <a:t>Elina Bardram</a:t>
            </a:r>
          </a:p>
          <a:p>
            <a:r>
              <a:rPr lang="it-IT" sz="2800" dirty="0">
                <a:solidFill>
                  <a:schemeClr val="accent1"/>
                </a:solidFill>
                <a:latin typeface="Arial"/>
                <a:cs typeface="Arial"/>
              </a:rPr>
              <a:t>Mission Manager, Director, </a:t>
            </a:r>
            <a:endParaRPr lang="it-IT" dirty="0">
              <a:solidFill>
                <a:schemeClr val="accent1"/>
              </a:solidFill>
              <a:latin typeface="Segoe UI"/>
              <a:cs typeface="Segoe UI"/>
            </a:endParaRPr>
          </a:p>
          <a:p>
            <a:r>
              <a:rPr lang="it-IT" sz="2800" dirty="0">
                <a:solidFill>
                  <a:schemeClr val="accent1"/>
                </a:solidFill>
                <a:latin typeface="Arial"/>
                <a:cs typeface="Arial"/>
              </a:rPr>
              <a:t>Directorate-General for Climate Action, </a:t>
            </a:r>
          </a:p>
          <a:p>
            <a:r>
              <a:rPr lang="it-IT" sz="2800" dirty="0">
                <a:solidFill>
                  <a:schemeClr val="accent1"/>
                </a:solidFill>
                <a:latin typeface="Arial"/>
                <a:cs typeface="Arial"/>
              </a:rPr>
              <a:t>European Commission</a:t>
            </a:r>
            <a:endParaRPr lang="it-IT" dirty="0">
              <a:solidFill>
                <a:schemeClr val="accent1"/>
              </a:solidFill>
              <a:cs typeface="Segoe UI"/>
            </a:endParaRPr>
          </a:p>
        </p:txBody>
      </p:sp>
      <p:pic>
        <p:nvPicPr>
          <p:cNvPr id="4" name="Picture 3" descr="A person standing in a hallway&#10;&#10;Description automatically generated with medium confidence">
            <a:extLst>
              <a:ext uri="{FF2B5EF4-FFF2-40B4-BE49-F238E27FC236}">
                <a16:creationId xmlns:a16="http://schemas.microsoft.com/office/drawing/2014/main" id="{F71FE090-919D-7561-B2B9-31CB8654F6E1}"/>
              </a:ext>
            </a:extLst>
          </p:cNvPr>
          <p:cNvPicPr>
            <a:picLocks noChangeAspect="1"/>
          </p:cNvPicPr>
          <p:nvPr/>
        </p:nvPicPr>
        <p:blipFill rotWithShape="1">
          <a:blip r:embed="rId4">
            <a:extLst>
              <a:ext uri="{28A0092B-C50C-407E-A947-70E740481C1C}">
                <a14:useLocalDpi xmlns:a14="http://schemas.microsoft.com/office/drawing/2010/main" val="0"/>
              </a:ext>
            </a:extLst>
          </a:blip>
          <a:srcRect l="34658" t="10435" r="1636" b="4843"/>
          <a:stretch/>
        </p:blipFill>
        <p:spPr>
          <a:xfrm>
            <a:off x="7093231" y="1893074"/>
            <a:ext cx="4211999" cy="4208419"/>
          </a:xfrm>
          <a:prstGeom prst="ellipse">
            <a:avLst/>
          </a:prstGeom>
          <a:ln w="38100">
            <a:solidFill>
              <a:schemeClr val="bg1"/>
            </a:solidFill>
          </a:ln>
        </p:spPr>
      </p:pic>
    </p:spTree>
    <p:custDataLst>
      <p:tags r:id="rId1"/>
    </p:custDataLst>
    <p:extLst>
      <p:ext uri="{BB962C8B-B14F-4D97-AF65-F5344CB8AC3E}">
        <p14:creationId xmlns:p14="http://schemas.microsoft.com/office/powerpoint/2010/main" val="1650606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pPr algn="l"/>
            <a:r>
              <a:rPr lang="en-GB" sz="6000"/>
              <a:t>Social media</a:t>
            </a:r>
          </a:p>
        </p:txBody>
      </p:sp>
      <p:sp>
        <p:nvSpPr>
          <p:cNvPr id="5" name="TextBox 4">
            <a:extLst>
              <a:ext uri="{FF2B5EF4-FFF2-40B4-BE49-F238E27FC236}">
                <a16:creationId xmlns:a16="http://schemas.microsoft.com/office/drawing/2014/main" id="{0E635D24-D768-BFAF-2C0D-BCAB6ADDC29C}"/>
              </a:ext>
            </a:extLst>
          </p:cNvPr>
          <p:cNvSpPr txBox="1"/>
          <p:nvPr/>
        </p:nvSpPr>
        <p:spPr>
          <a:xfrm>
            <a:off x="555967" y="3429000"/>
            <a:ext cx="11080185" cy="2400657"/>
          </a:xfrm>
          <a:prstGeom prst="rect">
            <a:avLst/>
          </a:prstGeom>
          <a:noFill/>
        </p:spPr>
        <p:txBody>
          <a:bodyPr wrap="square" lIns="91440" tIns="45720" rIns="91440" bIns="45720" rtlCol="0" anchor="t">
            <a:spAutoFit/>
          </a:bodyPr>
          <a:lstStyle/>
          <a:p>
            <a:r>
              <a:rPr lang="en-GB" sz="2800" b="1">
                <a:solidFill>
                  <a:schemeClr val="accent1"/>
                </a:solidFill>
                <a:latin typeface="Arial" panose="020B0604020202020204" pitchFamily="34" charset="0"/>
                <a:cs typeface="Arial" panose="020B0604020202020204" pitchFamily="34" charset="0"/>
              </a:rPr>
              <a:t>#EUmissions </a:t>
            </a:r>
          </a:p>
          <a:p>
            <a:r>
              <a:rPr lang="en-GB" sz="2800" b="1">
                <a:solidFill>
                  <a:schemeClr val="accent1"/>
                </a:solidFill>
                <a:latin typeface="Arial" panose="020B0604020202020204" pitchFamily="34" charset="0"/>
                <a:cs typeface="Arial" panose="020B0604020202020204" pitchFamily="34" charset="0"/>
              </a:rPr>
              <a:t>#HorizonEU </a:t>
            </a:r>
          </a:p>
          <a:p>
            <a:r>
              <a:rPr lang="en-GB" sz="2800" b="1">
                <a:solidFill>
                  <a:schemeClr val="accent1"/>
                </a:solidFill>
                <a:latin typeface="Arial" panose="020B0604020202020204" pitchFamily="34" charset="0"/>
                <a:cs typeface="Arial" panose="020B0604020202020204" pitchFamily="34" charset="0"/>
              </a:rPr>
              <a:t>#MissionClimateAdaptation</a:t>
            </a:r>
          </a:p>
          <a:p>
            <a:pPr>
              <a:spcAft>
                <a:spcPts val="1200"/>
              </a:spcAft>
            </a:pPr>
            <a:r>
              <a:rPr lang="en-GB" sz="2800" b="1">
                <a:solidFill>
                  <a:schemeClr val="accent1"/>
                </a:solidFill>
                <a:latin typeface="Arial"/>
                <a:cs typeface="Arial"/>
              </a:rPr>
              <a:t>#MissionForum24 </a:t>
            </a:r>
            <a:endParaRPr lang="en-GB" sz="2800" b="1">
              <a:solidFill>
                <a:schemeClr val="accent1"/>
              </a:solidFill>
              <a:latin typeface="Arial" panose="020B0604020202020204" pitchFamily="34" charset="0"/>
              <a:cs typeface="Arial" panose="020B0604020202020204" pitchFamily="34" charset="0"/>
            </a:endParaRPr>
          </a:p>
          <a:p>
            <a:endParaRPr lang="en-GB" sz="2800" b="1">
              <a:solidFill>
                <a:schemeClr val="accent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921745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lIns="91440" tIns="45720" rIns="91440" bIns="45720" anchor="t">
            <a:noAutofit/>
          </a:bodyPr>
          <a:lstStyle/>
          <a:p>
            <a:pPr algn="l"/>
            <a:r>
              <a:rPr lang="en-GB" sz="6000" dirty="0" err="1">
                <a:latin typeface="Arial"/>
                <a:cs typeface="Arial"/>
              </a:rPr>
              <a:t>Slido</a:t>
            </a:r>
            <a:r>
              <a:rPr lang="en-GB" sz="6000" dirty="0">
                <a:latin typeface="Arial"/>
                <a:cs typeface="Arial"/>
              </a:rPr>
              <a:t> - Poll 5</a:t>
            </a:r>
            <a:endParaRPr lang="en-GB" sz="6000" dirty="0"/>
          </a:p>
        </p:txBody>
      </p:sp>
      <p:sp>
        <p:nvSpPr>
          <p:cNvPr id="7" name="TextBox 6">
            <a:extLst>
              <a:ext uri="{FF2B5EF4-FFF2-40B4-BE49-F238E27FC236}">
                <a16:creationId xmlns:a16="http://schemas.microsoft.com/office/drawing/2014/main" id="{43ABF28D-287E-4F1B-0363-2AC6A0C41D7C}"/>
              </a:ext>
            </a:extLst>
          </p:cNvPr>
          <p:cNvSpPr txBox="1"/>
          <p:nvPr/>
        </p:nvSpPr>
        <p:spPr>
          <a:xfrm>
            <a:off x="555968" y="3429000"/>
            <a:ext cx="8311585" cy="954107"/>
          </a:xfrm>
          <a:prstGeom prst="rect">
            <a:avLst/>
          </a:prstGeom>
          <a:noFill/>
        </p:spPr>
        <p:txBody>
          <a:bodyPr wrap="square" lIns="91440" tIns="45720" rIns="91440" bIns="45720" rtlCol="0" anchor="t">
            <a:spAutoFit/>
          </a:bodyPr>
          <a:lstStyle/>
          <a:p>
            <a:r>
              <a:rPr lang="en-GB" sz="2800" b="1" dirty="0">
                <a:latin typeface="Arial"/>
                <a:ea typeface="Cambria"/>
                <a:cs typeface="Arial"/>
              </a:rPr>
              <a:t>I leave this event:</a:t>
            </a:r>
            <a:endParaRPr lang="en-US" dirty="0"/>
          </a:p>
          <a:p>
            <a:endParaRPr lang="en-GB" sz="2800" b="1" dirty="0">
              <a:solidFill>
                <a:srgbClr val="FF0000"/>
              </a:solidFill>
              <a:latin typeface="Arial"/>
              <a:cs typeface="Arial"/>
            </a:endParaRPr>
          </a:p>
        </p:txBody>
      </p:sp>
      <p:pic>
        <p:nvPicPr>
          <p:cNvPr id="2" name="Picture 1" descr="Immagine che contiene testo, schermata&#10;&#10;Descrizione generata automaticamente">
            <a:extLst>
              <a:ext uri="{FF2B5EF4-FFF2-40B4-BE49-F238E27FC236}">
                <a16:creationId xmlns:a16="http://schemas.microsoft.com/office/drawing/2014/main" id="{70DEF355-F04A-04E4-D313-AA5D5F45D5DA}"/>
              </a:ext>
            </a:extLst>
          </p:cNvPr>
          <p:cNvPicPr>
            <a:picLocks noChangeAspect="1"/>
          </p:cNvPicPr>
          <p:nvPr/>
        </p:nvPicPr>
        <p:blipFill>
          <a:blip r:embed="rId4"/>
          <a:srcRect l="395" r="395"/>
          <a:stretch/>
        </p:blipFill>
        <p:spPr>
          <a:xfrm>
            <a:off x="8040573" y="1711503"/>
            <a:ext cx="3573984" cy="4860000"/>
          </a:xfrm>
          <a:prstGeom prst="rect">
            <a:avLst/>
          </a:prstGeom>
        </p:spPr>
      </p:pic>
      <p:sp>
        <p:nvSpPr>
          <p:cNvPr id="4" name="Circle: Hollow 3">
            <a:extLst>
              <a:ext uri="{FF2B5EF4-FFF2-40B4-BE49-F238E27FC236}">
                <a16:creationId xmlns:a16="http://schemas.microsoft.com/office/drawing/2014/main" id="{0EE742D8-D369-7B8D-53D5-9769A8AF58FF}"/>
              </a:ext>
            </a:extLst>
          </p:cNvPr>
          <p:cNvSpPr/>
          <p:nvPr/>
        </p:nvSpPr>
        <p:spPr>
          <a:xfrm>
            <a:off x="8040573" y="5738192"/>
            <a:ext cx="1087653" cy="1045571"/>
          </a:xfrm>
          <a:prstGeom prst="donut">
            <a:avLst>
              <a:gd name="adj" fmla="val 13017"/>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368772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2054832"/>
            <a:ext cx="11080186" cy="750014"/>
          </a:xfrm>
        </p:spPr>
        <p:txBody>
          <a:bodyPr>
            <a:noAutofit/>
          </a:bodyPr>
          <a:lstStyle/>
          <a:p>
            <a:r>
              <a:rPr lang="en-GB" sz="6000"/>
              <a:t>Thank you!</a:t>
            </a:r>
          </a:p>
        </p:txBody>
      </p:sp>
      <p:sp>
        <p:nvSpPr>
          <p:cNvPr id="5" name="TextBox 4">
            <a:extLst>
              <a:ext uri="{FF2B5EF4-FFF2-40B4-BE49-F238E27FC236}">
                <a16:creationId xmlns:a16="http://schemas.microsoft.com/office/drawing/2014/main" id="{0E635D24-D768-BFAF-2C0D-BCAB6ADDC29C}"/>
              </a:ext>
            </a:extLst>
          </p:cNvPr>
          <p:cNvSpPr txBox="1"/>
          <p:nvPr/>
        </p:nvSpPr>
        <p:spPr>
          <a:xfrm>
            <a:off x="555967" y="3429000"/>
            <a:ext cx="11080185" cy="2831544"/>
          </a:xfrm>
          <a:prstGeom prst="rect">
            <a:avLst/>
          </a:prstGeom>
          <a:noFill/>
        </p:spPr>
        <p:txBody>
          <a:bodyPr wrap="square" rtlCol="0">
            <a:spAutoFit/>
          </a:bodyPr>
          <a:lstStyle/>
          <a:p>
            <a:pPr algn="ctr"/>
            <a:r>
              <a:rPr lang="en-GB" sz="2800" b="1" dirty="0">
                <a:solidFill>
                  <a:schemeClr val="accent1"/>
                </a:solidFill>
                <a:latin typeface="Arial" panose="020B0604020202020204" pitchFamily="34" charset="0"/>
                <a:cs typeface="Arial" panose="020B0604020202020204" pitchFamily="34" charset="0"/>
              </a:rPr>
              <a:t>#EUmissions </a:t>
            </a:r>
          </a:p>
          <a:p>
            <a:pPr algn="ctr"/>
            <a:r>
              <a:rPr lang="en-GB" sz="2800" b="1" dirty="0">
                <a:solidFill>
                  <a:schemeClr val="accent1"/>
                </a:solidFill>
                <a:latin typeface="Arial" panose="020B0604020202020204" pitchFamily="34" charset="0"/>
                <a:cs typeface="Arial" panose="020B0604020202020204" pitchFamily="34" charset="0"/>
              </a:rPr>
              <a:t>#HorizonEU </a:t>
            </a:r>
          </a:p>
          <a:p>
            <a:pPr algn="ctr"/>
            <a:r>
              <a:rPr lang="en-GB" sz="2800" b="1" dirty="0">
                <a:solidFill>
                  <a:schemeClr val="accent1"/>
                </a:solidFill>
                <a:latin typeface="Arial" panose="020B0604020202020204" pitchFamily="34" charset="0"/>
                <a:cs typeface="Arial" panose="020B0604020202020204" pitchFamily="34" charset="0"/>
              </a:rPr>
              <a:t>#MissionClimateAdaptation</a:t>
            </a:r>
          </a:p>
          <a:p>
            <a:pPr algn="ctr">
              <a:spcAft>
                <a:spcPts val="1200"/>
              </a:spcAft>
            </a:pPr>
            <a:r>
              <a:rPr lang="en-GB" sz="2800" b="1" dirty="0">
                <a:solidFill>
                  <a:schemeClr val="accent1"/>
                </a:solidFill>
                <a:latin typeface="Arial" panose="020B0604020202020204" pitchFamily="34" charset="0"/>
                <a:cs typeface="Arial" panose="020B0604020202020204" pitchFamily="34" charset="0"/>
              </a:rPr>
              <a:t>#MissionForum24 </a:t>
            </a:r>
          </a:p>
          <a:p>
            <a:pPr algn="ctr"/>
            <a:r>
              <a:rPr lang="fr-FR" sz="2800" b="1" dirty="0">
                <a:solidFill>
                  <a:schemeClr val="accent1"/>
                </a:solidFill>
                <a:latin typeface="Arial" panose="020B0604020202020204" pitchFamily="34" charset="0"/>
                <a:cs typeface="Arial" panose="020B0604020202020204" pitchFamily="34" charset="0"/>
              </a:rPr>
              <a:t>climate-adapt.eea.europa.eu/en/mission</a:t>
            </a:r>
            <a:endParaRPr lang="en-GB" sz="2800" b="1" dirty="0">
              <a:solidFill>
                <a:schemeClr val="accent1"/>
              </a:solidFill>
              <a:latin typeface="Arial" panose="020B0604020202020204" pitchFamily="34" charset="0"/>
              <a:cs typeface="Arial" panose="020B0604020202020204" pitchFamily="34" charset="0"/>
            </a:endParaRPr>
          </a:p>
          <a:p>
            <a:endParaRPr lang="en-GB" sz="2800" b="1" dirty="0">
              <a:solidFill>
                <a:schemeClr val="accent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923291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green gradient with white text&#10;&#10;Description automatically generated with low confidence">
            <a:extLst>
              <a:ext uri="{FF2B5EF4-FFF2-40B4-BE49-F238E27FC236}">
                <a16:creationId xmlns:a16="http://schemas.microsoft.com/office/drawing/2014/main" id="{771B129A-8816-90F9-F902-087DCB290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5326" cy="6861758"/>
          </a:xfrm>
          <a:prstGeom prst="rect">
            <a:avLst/>
          </a:prstGeom>
        </p:spPr>
      </p:pic>
      <p:sp>
        <p:nvSpPr>
          <p:cNvPr id="3" name="Title 2"/>
          <p:cNvSpPr>
            <a:spLocks noGrp="1"/>
          </p:cNvSpPr>
          <p:nvPr>
            <p:ph type="title"/>
          </p:nvPr>
        </p:nvSpPr>
        <p:spPr>
          <a:xfrm>
            <a:off x="555969" y="1555083"/>
            <a:ext cx="11080186" cy="750014"/>
          </a:xfrm>
        </p:spPr>
        <p:txBody>
          <a:bodyPr>
            <a:noAutofit/>
          </a:bodyPr>
          <a:lstStyle/>
          <a:p>
            <a:r>
              <a:rPr lang="en-GB" sz="6000"/>
              <a:t>Feedback form </a:t>
            </a:r>
            <a:br>
              <a:rPr lang="en-GB" sz="2600"/>
            </a:br>
            <a:r>
              <a:rPr lang="en-GB" sz="2600"/>
              <a:t>Your views are very important so please complete the feedback form</a:t>
            </a:r>
          </a:p>
        </p:txBody>
      </p:sp>
      <p:pic>
        <p:nvPicPr>
          <p:cNvPr id="5" name="Picture 4">
            <a:extLst>
              <a:ext uri="{FF2B5EF4-FFF2-40B4-BE49-F238E27FC236}">
                <a16:creationId xmlns:a16="http://schemas.microsoft.com/office/drawing/2014/main" id="{2ADD9033-951A-5D9F-9BEC-17F3DFF63E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5302" y="2945219"/>
            <a:ext cx="3721395" cy="3721395"/>
          </a:xfrm>
          <a:prstGeom prst="rect">
            <a:avLst/>
          </a:prstGeom>
        </p:spPr>
      </p:pic>
    </p:spTree>
    <p:custDataLst>
      <p:tags r:id="rId1"/>
    </p:custDataLst>
    <p:extLst>
      <p:ext uri="{BB962C8B-B14F-4D97-AF65-F5344CB8AC3E}">
        <p14:creationId xmlns:p14="http://schemas.microsoft.com/office/powerpoint/2010/main" val="2469391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7179549" cy="1325563"/>
          </a:xfrm>
          <a:prstGeom prst="rect">
            <a:avLst/>
          </a:prstGeom>
        </p:spPr>
        <p:txBody>
          <a:bodyPr>
            <a:normAutofit fontScale="90000"/>
          </a:bodyPr>
          <a:lstStyle/>
          <a:p>
            <a:r>
              <a:rPr lang="en-GB" dirty="0"/>
              <a:t>Unlock Opportunities: Register for</a:t>
            </a:r>
            <a:br>
              <a:rPr lang="en-GB" dirty="0"/>
            </a:br>
            <a:r>
              <a:rPr lang="en-GB" dirty="0"/>
              <a:t>our Matchmaking Event!</a:t>
            </a:r>
          </a:p>
        </p:txBody>
      </p:sp>
      <p:sp>
        <p:nvSpPr>
          <p:cNvPr id="5" name="Content Placeholder 2">
            <a:extLst>
              <a:ext uri="{FF2B5EF4-FFF2-40B4-BE49-F238E27FC236}">
                <a16:creationId xmlns:a16="http://schemas.microsoft.com/office/drawing/2014/main" id="{32A2A342-EC8C-496F-2625-75FD6E22DC17}"/>
              </a:ext>
            </a:extLst>
          </p:cNvPr>
          <p:cNvSpPr txBox="1">
            <a:spLocks/>
          </p:cNvSpPr>
          <p:nvPr/>
        </p:nvSpPr>
        <p:spPr>
          <a:xfrm>
            <a:off x="555634" y="2645901"/>
            <a:ext cx="6192638" cy="2832379"/>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200"/>
              </a:spcBef>
              <a:spcAft>
                <a:spcPts val="400"/>
              </a:spcAft>
              <a:buClr>
                <a:srgbClr val="B0D10E"/>
              </a:buClr>
              <a:buSzTx/>
              <a:buFont typeface="Arial" panose="020B0604020202020204" pitchFamily="34" charset="0"/>
              <a:buNone/>
              <a:tabLst/>
              <a:defRPr/>
            </a:pPr>
            <a:r>
              <a:rPr kumimoji="0" lang="en-GB"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Wednesday, 5 June 2024, 10.00 - 12.00 CEST</a:t>
            </a:r>
            <a:r>
              <a:rPr kumimoji="0" lang="en-US"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200"/>
              </a:spcBef>
              <a:spcAft>
                <a:spcPts val="400"/>
              </a:spcAft>
              <a:buClr>
                <a:srgbClr val="B0D10E"/>
              </a:buClr>
              <a:buSzTx/>
              <a:buFont typeface="Symbol" panose="05050102010706020507" pitchFamily="18" charset="2"/>
              <a:buChar char=""/>
              <a:tabLst/>
              <a:defRPr/>
            </a:pPr>
            <a:r>
              <a:rPr kumimoji="0" lang="en-GB"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Join us for an interactive and engaging matchmaking event for the 2024 Call of the EU Mission on Adaptation to Climate Change. </a:t>
            </a:r>
          </a:p>
          <a:p>
            <a:pPr marL="342900" marR="0" lvl="0" indent="-342900" algn="l" defTabSz="914400" rtl="0" eaLnBrk="1" fontAlgn="auto" latinLnBrk="0" hangingPunct="1">
              <a:lnSpc>
                <a:spcPct val="107000"/>
              </a:lnSpc>
              <a:spcBef>
                <a:spcPts val="200"/>
              </a:spcBef>
              <a:spcAft>
                <a:spcPts val="400"/>
              </a:spcAft>
              <a:buClr>
                <a:srgbClr val="B0D10E"/>
              </a:buClr>
              <a:buSzTx/>
              <a:buFont typeface="Symbol" panose="05050102010706020507" pitchFamily="18" charset="2"/>
              <a:buChar char=""/>
              <a:tabLst/>
              <a:defRPr/>
            </a:pPr>
            <a:r>
              <a:rPr kumimoji="0" lang="en-GB"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Network, collaborate, and form consortia to draft compelling project proposals to tackle climate challenges.</a:t>
            </a:r>
          </a:p>
          <a:p>
            <a:pPr marL="342900" marR="0" lvl="0" indent="-342900" algn="l" defTabSz="914400" rtl="0" eaLnBrk="1" fontAlgn="auto" latinLnBrk="0" hangingPunct="1">
              <a:lnSpc>
                <a:spcPct val="107000"/>
              </a:lnSpc>
              <a:spcBef>
                <a:spcPts val="200"/>
              </a:spcBef>
              <a:spcAft>
                <a:spcPts val="400"/>
              </a:spcAft>
              <a:buClr>
                <a:srgbClr val="B0D10E"/>
              </a:buClr>
              <a:buSzTx/>
              <a:buFont typeface="Symbol" panose="05050102010706020507" pitchFamily="18" charset="2"/>
              <a:buChar char=""/>
              <a:tabLst/>
              <a:defRPr/>
            </a:pPr>
            <a:r>
              <a:rPr kumimoji="0" lang="en-GB" sz="2000" b="0" i="0" u="none" strike="noStrike" kern="100" cap="none" spc="0" normalizeH="0" baseline="0" noProof="0" dirty="0">
                <a:ln>
                  <a:noFill/>
                </a:ln>
                <a:solidFill>
                  <a:srgbClr val="2C2C2C"/>
                </a:solidFill>
                <a:effectLst/>
                <a:uLnTx/>
                <a:uFillTx/>
                <a:latin typeface="Arial" panose="020B0604020202020204" pitchFamily="34" charset="0"/>
                <a:ea typeface="Calibri" panose="020F0502020204030204" pitchFamily="34" charset="0"/>
                <a:cs typeface="Arial" panose="020B0604020202020204" pitchFamily="34" charset="0"/>
              </a:rPr>
              <a:t>Register today to build strong alliances for funding success</a:t>
            </a:r>
          </a:p>
        </p:txBody>
      </p:sp>
      <p:pic>
        <p:nvPicPr>
          <p:cNvPr id="6" name="Picture 5" descr="A qr code with green border&#10;&#10;Description automatically generated">
            <a:extLst>
              <a:ext uri="{FF2B5EF4-FFF2-40B4-BE49-F238E27FC236}">
                <a16:creationId xmlns:a16="http://schemas.microsoft.com/office/drawing/2014/main" id="{DDDC0955-7476-FCD7-2FFE-707BA3467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580" y="1929598"/>
            <a:ext cx="4199786" cy="4207246"/>
          </a:xfrm>
          <a:prstGeom prst="rect">
            <a:avLst/>
          </a:prstGeom>
        </p:spPr>
      </p:pic>
    </p:spTree>
    <p:custDataLst>
      <p:tags r:id="rId1"/>
    </p:custDataLst>
    <p:extLst>
      <p:ext uri="{BB962C8B-B14F-4D97-AF65-F5344CB8AC3E}">
        <p14:creationId xmlns:p14="http://schemas.microsoft.com/office/powerpoint/2010/main" val="1450388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3563966"/>
            <a:ext cx="12192000" cy="1184149"/>
          </a:xfrm>
        </p:spPr>
        <p:txBody>
          <a:bodyPr/>
          <a:lstStyle/>
          <a:p>
            <a:r>
              <a:rPr lang="en-GB" sz="2400" b="1" dirty="0"/>
              <a:t>#EUmissions  </a:t>
            </a:r>
          </a:p>
          <a:p>
            <a:r>
              <a:rPr lang="en-GB" sz="2400" b="1" dirty="0"/>
              <a:t>#HorizonEU</a:t>
            </a:r>
          </a:p>
          <a:p>
            <a:r>
              <a:rPr lang="en-GB" sz="2400" b="1" dirty="0"/>
              <a:t>#MissionClimateAdaptation </a:t>
            </a:r>
          </a:p>
          <a:p>
            <a:r>
              <a:rPr lang="en-GB" sz="2400" b="1" dirty="0"/>
              <a:t>#MissionForum24</a:t>
            </a:r>
          </a:p>
          <a:p>
            <a:endParaRPr lang="en-GB" b="1" dirty="0"/>
          </a:p>
        </p:txBody>
      </p:sp>
      <p:sp>
        <p:nvSpPr>
          <p:cNvPr id="2" name="TextBox 1"/>
          <p:cNvSpPr txBox="1"/>
          <p:nvPr/>
        </p:nvSpPr>
        <p:spPr>
          <a:xfrm>
            <a:off x="0" y="2133601"/>
            <a:ext cx="12191999" cy="1107996"/>
          </a:xfrm>
          <a:prstGeom prst="rect">
            <a:avLst/>
          </a:prstGeom>
          <a:noFill/>
        </p:spPr>
        <p:txBody>
          <a:bodyPr wrap="square" rtlCol="0">
            <a:spAutoFit/>
          </a:bodyPr>
          <a:lstStyle/>
          <a:p>
            <a:pPr algn="ctr"/>
            <a:r>
              <a:rPr lang="fr-BE" sz="6600" b="1" spc="-300" err="1">
                <a:solidFill>
                  <a:schemeClr val="bg2"/>
                </a:solidFill>
                <a:latin typeface="Arial" panose="020B0604020202020204" pitchFamily="34" charset="0"/>
                <a:cs typeface="Arial" panose="020B0604020202020204" pitchFamily="34" charset="0"/>
              </a:rPr>
              <a:t>Thank</a:t>
            </a:r>
            <a:r>
              <a:rPr lang="fr-BE" sz="6600" b="1" spc="-300">
                <a:solidFill>
                  <a:schemeClr val="bg2"/>
                </a:solidFill>
                <a:latin typeface="Arial" panose="020B0604020202020204" pitchFamily="34" charset="0"/>
                <a:cs typeface="Arial" panose="020B0604020202020204" pitchFamily="34" charset="0"/>
              </a:rPr>
              <a:t> </a:t>
            </a:r>
            <a:r>
              <a:rPr lang="fr-BE" sz="6600" b="1" spc="-300" err="1">
                <a:solidFill>
                  <a:schemeClr val="bg2"/>
                </a:solidFill>
                <a:latin typeface="Arial" panose="020B0604020202020204" pitchFamily="34" charset="0"/>
                <a:cs typeface="Arial" panose="020B0604020202020204" pitchFamily="34" charset="0"/>
              </a:rPr>
              <a:t>you</a:t>
            </a:r>
            <a:r>
              <a:rPr lang="fr-BE" sz="6600" b="1" spc="-300">
                <a:solidFill>
                  <a:schemeClr val="bg2"/>
                </a:solidFill>
                <a:latin typeface="Arial" panose="020B0604020202020204" pitchFamily="34" charset="0"/>
                <a:cs typeface="Arial" panose="020B0604020202020204" pitchFamily="34" charset="0"/>
              </a:rPr>
              <a:t> !</a:t>
            </a:r>
            <a:endParaRPr lang="en-GB" sz="6600" b="1" spc="-300">
              <a:solidFill>
                <a:schemeClr val="bg2"/>
              </a:solidFill>
              <a:latin typeface="Arial" panose="020B0604020202020204" pitchFamily="34" charset="0"/>
              <a:cs typeface="Arial" panose="020B0604020202020204" pitchFamily="34" charset="0"/>
            </a:endParaRPr>
          </a:p>
        </p:txBody>
      </p:sp>
      <p:sp>
        <p:nvSpPr>
          <p:cNvPr id="4" name="TextBox 3"/>
          <p:cNvSpPr txBox="1"/>
          <p:nvPr/>
        </p:nvSpPr>
        <p:spPr>
          <a:xfrm>
            <a:off x="3092711" y="5556092"/>
            <a:ext cx="6000688" cy="82791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European Union, 2023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Reuse is </a:t>
            </a:r>
            <a:r>
              <a:rPr kumimoji="0" lang="en-US" sz="700" b="0" i="0" u="none" strike="noStrike" kern="1200" cap="none" spc="0" normalizeH="0" baseline="0" noProof="0" err="1">
                <a:ln>
                  <a:noFill/>
                </a:ln>
                <a:solidFill>
                  <a:schemeClr val="accent1"/>
                </a:solidFill>
                <a:effectLst/>
                <a:uLnTx/>
                <a:uFillTx/>
                <a:latin typeface="Segoe UI" panose="020B0502040204020203" pitchFamily="34" charset="0"/>
                <a:ea typeface="+mn-ea"/>
                <a:cs typeface="Segoe UI" panose="020B0502040204020203" pitchFamily="34" charset="0"/>
              </a:rPr>
              <a:t>authorised</a:t>
            </a: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provided the source is acknowledged and the original meaning or message of the document are not distorted. The European Commission shall not be liable for any consequence stemming from the reuse. The reuse policy of the European Commission documents is implemented by Commission Decision 2011/833/EU of 12 December 2011 on the reuse of Commission documents (OJ L 330, 14.12.2011, p. 39).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All images © European Union, unless otherwise stated. Icons © </a:t>
            </a:r>
            <a:r>
              <a:rPr kumimoji="0" lang="en-US" sz="700" b="0" i="0" u="none" strike="noStrike" kern="1200" cap="none" spc="0" normalizeH="0" baseline="0" noProof="0" err="1">
                <a:ln>
                  <a:noFill/>
                </a:ln>
                <a:solidFill>
                  <a:schemeClr val="accent1"/>
                </a:solidFill>
                <a:effectLst/>
                <a:uLnTx/>
                <a:uFillTx/>
                <a:latin typeface="Segoe UI" panose="020B0502040204020203" pitchFamily="34" charset="0"/>
                <a:ea typeface="+mn-ea"/>
                <a:cs typeface="Segoe UI" panose="020B0502040204020203" pitchFamily="34" charset="0"/>
              </a:rPr>
              <a:t>Flaticon</a:t>
            </a: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 all rights reserved.</a:t>
            </a:r>
            <a:endParaRPr kumimoji="0" lang="en-GB"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Tree>
    <p:custDataLst>
      <p:tags r:id="rId1"/>
    </p:custDataLst>
    <p:extLst>
      <p:ext uri="{BB962C8B-B14F-4D97-AF65-F5344CB8AC3E}">
        <p14:creationId xmlns:p14="http://schemas.microsoft.com/office/powerpoint/2010/main" val="273448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BCOUNTONSLD" val="0"/>
</p:tagLst>
</file>

<file path=ppt/tags/tag10.xml><?xml version="1.0" encoding="utf-8"?>
<p:tagLst xmlns:a="http://schemas.openxmlformats.org/drawingml/2006/main" xmlns:r="http://schemas.openxmlformats.org/officeDocument/2006/relationships" xmlns:p="http://schemas.openxmlformats.org/presentationml/2006/main">
  <p:tag name="LABCOUNTONSLD" val="0"/>
</p:tagLst>
</file>

<file path=ppt/tags/tag11.xml><?xml version="1.0" encoding="utf-8"?>
<p:tagLst xmlns:a="http://schemas.openxmlformats.org/drawingml/2006/main" xmlns:r="http://schemas.openxmlformats.org/officeDocument/2006/relationships" xmlns:p="http://schemas.openxmlformats.org/presentationml/2006/main">
  <p:tag name="LABCOUNTONSLD" val="0"/>
</p:tagLst>
</file>

<file path=ppt/tags/tag12.xml><?xml version="1.0" encoding="utf-8"?>
<p:tagLst xmlns:a="http://schemas.openxmlformats.org/drawingml/2006/main" xmlns:r="http://schemas.openxmlformats.org/officeDocument/2006/relationships" xmlns:p="http://schemas.openxmlformats.org/presentationml/2006/main">
  <p:tag name="LABCOUNTONSLD" val="0"/>
</p:tagLst>
</file>

<file path=ppt/tags/tag13.xml><?xml version="1.0" encoding="utf-8"?>
<p:tagLst xmlns:a="http://schemas.openxmlformats.org/drawingml/2006/main" xmlns:r="http://schemas.openxmlformats.org/officeDocument/2006/relationships" xmlns:p="http://schemas.openxmlformats.org/presentationml/2006/main">
  <p:tag name="LABCOUNTONSLD" val="0"/>
</p:tagLst>
</file>

<file path=ppt/tags/tag14.xml><?xml version="1.0" encoding="utf-8"?>
<p:tagLst xmlns:a="http://schemas.openxmlformats.org/drawingml/2006/main" xmlns:r="http://schemas.openxmlformats.org/officeDocument/2006/relationships" xmlns:p="http://schemas.openxmlformats.org/presentationml/2006/main">
  <p:tag name="LABCOUNTONSLD" val="0"/>
</p:tagLst>
</file>

<file path=ppt/tags/tag15.xml><?xml version="1.0" encoding="utf-8"?>
<p:tagLst xmlns:a="http://schemas.openxmlformats.org/drawingml/2006/main" xmlns:r="http://schemas.openxmlformats.org/officeDocument/2006/relationships" xmlns:p="http://schemas.openxmlformats.org/presentationml/2006/main">
  <p:tag name="LABCOUNTONSLD" val="0"/>
</p:tagLst>
</file>

<file path=ppt/tags/tag16.xml><?xml version="1.0" encoding="utf-8"?>
<p:tagLst xmlns:a="http://schemas.openxmlformats.org/drawingml/2006/main" xmlns:r="http://schemas.openxmlformats.org/officeDocument/2006/relationships" xmlns:p="http://schemas.openxmlformats.org/presentationml/2006/main">
  <p:tag name="LABCOUNTONSLD" val="0"/>
</p:tagLst>
</file>

<file path=ppt/tags/tag17.xml><?xml version="1.0" encoding="utf-8"?>
<p:tagLst xmlns:a="http://schemas.openxmlformats.org/drawingml/2006/main" xmlns:r="http://schemas.openxmlformats.org/officeDocument/2006/relationships" xmlns:p="http://schemas.openxmlformats.org/presentationml/2006/main">
  <p:tag name="LABCOUNTONSLD" val="0"/>
</p:tagLst>
</file>

<file path=ppt/tags/tag18.xml><?xml version="1.0" encoding="utf-8"?>
<p:tagLst xmlns:a="http://schemas.openxmlformats.org/drawingml/2006/main" xmlns:r="http://schemas.openxmlformats.org/officeDocument/2006/relationships" xmlns:p="http://schemas.openxmlformats.org/presentationml/2006/main">
  <p:tag name="LABCOUNTONSLD" val="0"/>
</p:tagLst>
</file>

<file path=ppt/tags/tag19.xml><?xml version="1.0" encoding="utf-8"?>
<p:tagLst xmlns:a="http://schemas.openxmlformats.org/drawingml/2006/main" xmlns:r="http://schemas.openxmlformats.org/officeDocument/2006/relationships" xmlns:p="http://schemas.openxmlformats.org/presentationml/2006/main">
  <p:tag name="LABCOUNTONSLD" val="0"/>
</p:tagLst>
</file>

<file path=ppt/tags/tag2.xml><?xml version="1.0" encoding="utf-8"?>
<p:tagLst xmlns:a="http://schemas.openxmlformats.org/drawingml/2006/main" xmlns:r="http://schemas.openxmlformats.org/officeDocument/2006/relationships" xmlns:p="http://schemas.openxmlformats.org/presentationml/2006/main">
  <p:tag name="LABCOUNTONSLD" val="0"/>
</p:tagLst>
</file>

<file path=ppt/tags/tag20.xml><?xml version="1.0" encoding="utf-8"?>
<p:tagLst xmlns:a="http://schemas.openxmlformats.org/drawingml/2006/main" xmlns:r="http://schemas.openxmlformats.org/officeDocument/2006/relationships" xmlns:p="http://schemas.openxmlformats.org/presentationml/2006/main">
  <p:tag name="LABCOUNTONSLD" val="0"/>
</p:tagLst>
</file>

<file path=ppt/tags/tag21.xml><?xml version="1.0" encoding="utf-8"?>
<p:tagLst xmlns:a="http://schemas.openxmlformats.org/drawingml/2006/main" xmlns:r="http://schemas.openxmlformats.org/officeDocument/2006/relationships" xmlns:p="http://schemas.openxmlformats.org/presentationml/2006/main">
  <p:tag name="LABCOUNTONSLD" val="0"/>
</p:tagLst>
</file>

<file path=ppt/tags/tag22.xml><?xml version="1.0" encoding="utf-8"?>
<p:tagLst xmlns:a="http://schemas.openxmlformats.org/drawingml/2006/main" xmlns:r="http://schemas.openxmlformats.org/officeDocument/2006/relationships" xmlns:p="http://schemas.openxmlformats.org/presentationml/2006/main">
  <p:tag name="LABCOUNTONSLD" val="0"/>
</p:tagLst>
</file>

<file path=ppt/tags/tag23.xml><?xml version="1.0" encoding="utf-8"?>
<p:tagLst xmlns:a="http://schemas.openxmlformats.org/drawingml/2006/main" xmlns:r="http://schemas.openxmlformats.org/officeDocument/2006/relationships" xmlns:p="http://schemas.openxmlformats.org/presentationml/2006/main">
  <p:tag name="LABCOUNTONSLD" val="0"/>
</p:tagLst>
</file>

<file path=ppt/tags/tag24.xml><?xml version="1.0" encoding="utf-8"?>
<p:tagLst xmlns:a="http://schemas.openxmlformats.org/drawingml/2006/main" xmlns:r="http://schemas.openxmlformats.org/officeDocument/2006/relationships" xmlns:p="http://schemas.openxmlformats.org/presentationml/2006/main">
  <p:tag name="LABCOUNTONSLD" val="0"/>
</p:tagLst>
</file>

<file path=ppt/tags/tag25.xml><?xml version="1.0" encoding="utf-8"?>
<p:tagLst xmlns:a="http://schemas.openxmlformats.org/drawingml/2006/main" xmlns:r="http://schemas.openxmlformats.org/officeDocument/2006/relationships" xmlns:p="http://schemas.openxmlformats.org/presentationml/2006/main">
  <p:tag name="LABCOUNTONSLD" val="0"/>
</p:tagLst>
</file>

<file path=ppt/tags/tag26.xml><?xml version="1.0" encoding="utf-8"?>
<p:tagLst xmlns:a="http://schemas.openxmlformats.org/drawingml/2006/main" xmlns:r="http://schemas.openxmlformats.org/officeDocument/2006/relationships" xmlns:p="http://schemas.openxmlformats.org/presentationml/2006/main">
  <p:tag name="LABCOUNTONSLD" val="0"/>
</p:tagLst>
</file>

<file path=ppt/tags/tag27.xml><?xml version="1.0" encoding="utf-8"?>
<p:tagLst xmlns:a="http://schemas.openxmlformats.org/drawingml/2006/main" xmlns:r="http://schemas.openxmlformats.org/officeDocument/2006/relationships" xmlns:p="http://schemas.openxmlformats.org/presentationml/2006/main">
  <p:tag name="LABCOUNTONSLD" val="0"/>
</p:tagLst>
</file>

<file path=ppt/tags/tag28.xml><?xml version="1.0" encoding="utf-8"?>
<p:tagLst xmlns:a="http://schemas.openxmlformats.org/drawingml/2006/main" xmlns:r="http://schemas.openxmlformats.org/officeDocument/2006/relationships" xmlns:p="http://schemas.openxmlformats.org/presentationml/2006/main">
  <p:tag name="LABCOUNTONSLD" val="0"/>
</p:tagLst>
</file>

<file path=ppt/tags/tag29.xml><?xml version="1.0" encoding="utf-8"?>
<p:tagLst xmlns:a="http://schemas.openxmlformats.org/drawingml/2006/main" xmlns:r="http://schemas.openxmlformats.org/officeDocument/2006/relationships" xmlns:p="http://schemas.openxmlformats.org/presentationml/2006/main">
  <p:tag name="LABCOUNTONSLD" val="0"/>
</p:tagLst>
</file>

<file path=ppt/tags/tag3.xml><?xml version="1.0" encoding="utf-8"?>
<p:tagLst xmlns:a="http://schemas.openxmlformats.org/drawingml/2006/main" xmlns:r="http://schemas.openxmlformats.org/officeDocument/2006/relationships" xmlns:p="http://schemas.openxmlformats.org/presentationml/2006/main">
  <p:tag name="LABCOUNTONSLD" val="0"/>
</p:tagLst>
</file>

<file path=ppt/tags/tag30.xml><?xml version="1.0" encoding="utf-8"?>
<p:tagLst xmlns:a="http://schemas.openxmlformats.org/drawingml/2006/main" xmlns:r="http://schemas.openxmlformats.org/officeDocument/2006/relationships" xmlns:p="http://schemas.openxmlformats.org/presentationml/2006/main">
  <p:tag name="LABCOUNTONSLD" val="0"/>
</p:tagLst>
</file>

<file path=ppt/tags/tag31.xml><?xml version="1.0" encoding="utf-8"?>
<p:tagLst xmlns:a="http://schemas.openxmlformats.org/drawingml/2006/main" xmlns:r="http://schemas.openxmlformats.org/officeDocument/2006/relationships" xmlns:p="http://schemas.openxmlformats.org/presentationml/2006/main">
  <p:tag name="LABCOUNTONSLD" val="0"/>
</p:tagLst>
</file>

<file path=ppt/tags/tag32.xml><?xml version="1.0" encoding="utf-8"?>
<p:tagLst xmlns:a="http://schemas.openxmlformats.org/drawingml/2006/main" xmlns:r="http://schemas.openxmlformats.org/officeDocument/2006/relationships" xmlns:p="http://schemas.openxmlformats.org/presentationml/2006/main">
  <p:tag name="LABCOUNTONSLD" val="0"/>
</p:tagLst>
</file>

<file path=ppt/tags/tag33.xml><?xml version="1.0" encoding="utf-8"?>
<p:tagLst xmlns:a="http://schemas.openxmlformats.org/drawingml/2006/main" xmlns:r="http://schemas.openxmlformats.org/officeDocument/2006/relationships" xmlns:p="http://schemas.openxmlformats.org/presentationml/2006/main">
  <p:tag name="LABCOUNTONSLD" val="0"/>
</p:tagLst>
</file>

<file path=ppt/tags/tag34.xml><?xml version="1.0" encoding="utf-8"?>
<p:tagLst xmlns:a="http://schemas.openxmlformats.org/drawingml/2006/main" xmlns:r="http://schemas.openxmlformats.org/officeDocument/2006/relationships" xmlns:p="http://schemas.openxmlformats.org/presentationml/2006/main">
  <p:tag name="LABCOUNTONSLD" val="0"/>
</p:tagLst>
</file>

<file path=ppt/tags/tag35.xml><?xml version="1.0" encoding="utf-8"?>
<p:tagLst xmlns:a="http://schemas.openxmlformats.org/drawingml/2006/main" xmlns:r="http://schemas.openxmlformats.org/officeDocument/2006/relationships" xmlns:p="http://schemas.openxmlformats.org/presentationml/2006/main">
  <p:tag name="LABCOUNTONSLD" val="0"/>
</p:tagLst>
</file>

<file path=ppt/tags/tag36.xml><?xml version="1.0" encoding="utf-8"?>
<p:tagLst xmlns:a="http://schemas.openxmlformats.org/drawingml/2006/main" xmlns:r="http://schemas.openxmlformats.org/officeDocument/2006/relationships" xmlns:p="http://schemas.openxmlformats.org/presentationml/2006/main">
  <p:tag name="LABCOUNTONSLD" val="0"/>
</p:tagLst>
</file>

<file path=ppt/tags/tag37.xml><?xml version="1.0" encoding="utf-8"?>
<p:tagLst xmlns:a="http://schemas.openxmlformats.org/drawingml/2006/main" xmlns:r="http://schemas.openxmlformats.org/officeDocument/2006/relationships" xmlns:p="http://schemas.openxmlformats.org/presentationml/2006/main">
  <p:tag name="LABCOUNTONSLD" val="0"/>
</p:tagLst>
</file>

<file path=ppt/tags/tag38.xml><?xml version="1.0" encoding="utf-8"?>
<p:tagLst xmlns:a="http://schemas.openxmlformats.org/drawingml/2006/main" xmlns:r="http://schemas.openxmlformats.org/officeDocument/2006/relationships" xmlns:p="http://schemas.openxmlformats.org/presentationml/2006/main">
  <p:tag name="LABCOUNTONSLD" val="0"/>
</p:tagLst>
</file>

<file path=ppt/tags/tag39.xml><?xml version="1.0" encoding="utf-8"?>
<p:tagLst xmlns:a="http://schemas.openxmlformats.org/drawingml/2006/main" xmlns:r="http://schemas.openxmlformats.org/officeDocument/2006/relationships" xmlns:p="http://schemas.openxmlformats.org/presentationml/2006/main">
  <p:tag name="LABCOUNTONSLD" val="0"/>
</p:tagLst>
</file>

<file path=ppt/tags/tag4.xml><?xml version="1.0" encoding="utf-8"?>
<p:tagLst xmlns:a="http://schemas.openxmlformats.org/drawingml/2006/main" xmlns:r="http://schemas.openxmlformats.org/officeDocument/2006/relationships" xmlns:p="http://schemas.openxmlformats.org/presentationml/2006/main">
  <p:tag name="LABCOUNTONSLD" val="0"/>
</p:tagLst>
</file>

<file path=ppt/tags/tag40.xml><?xml version="1.0" encoding="utf-8"?>
<p:tagLst xmlns:a="http://schemas.openxmlformats.org/drawingml/2006/main" xmlns:r="http://schemas.openxmlformats.org/officeDocument/2006/relationships" xmlns:p="http://schemas.openxmlformats.org/presentationml/2006/main">
  <p:tag name="LABCOUNTONSLD" val="0"/>
</p:tagLst>
</file>

<file path=ppt/tags/tag41.xml><?xml version="1.0" encoding="utf-8"?>
<p:tagLst xmlns:a="http://schemas.openxmlformats.org/drawingml/2006/main" xmlns:r="http://schemas.openxmlformats.org/officeDocument/2006/relationships" xmlns:p="http://schemas.openxmlformats.org/presentationml/2006/main">
  <p:tag name="LABCOUNTONSLD" val="0"/>
</p:tagLst>
</file>

<file path=ppt/tags/tag42.xml><?xml version="1.0" encoding="utf-8"?>
<p:tagLst xmlns:a="http://schemas.openxmlformats.org/drawingml/2006/main" xmlns:r="http://schemas.openxmlformats.org/officeDocument/2006/relationships" xmlns:p="http://schemas.openxmlformats.org/presentationml/2006/main">
  <p:tag name="LABCOUNTONSLD" val="0"/>
</p:tagLst>
</file>

<file path=ppt/tags/tag43.xml><?xml version="1.0" encoding="utf-8"?>
<p:tagLst xmlns:a="http://schemas.openxmlformats.org/drawingml/2006/main" xmlns:r="http://schemas.openxmlformats.org/officeDocument/2006/relationships" xmlns:p="http://schemas.openxmlformats.org/presentationml/2006/main">
  <p:tag name="LABCOUNTONSLD" val="0"/>
</p:tagLst>
</file>

<file path=ppt/tags/tag44.xml><?xml version="1.0" encoding="utf-8"?>
<p:tagLst xmlns:a="http://schemas.openxmlformats.org/drawingml/2006/main" xmlns:r="http://schemas.openxmlformats.org/officeDocument/2006/relationships" xmlns:p="http://schemas.openxmlformats.org/presentationml/2006/main">
  <p:tag name="LABCOUNTONSLD" val="0"/>
</p:tagLst>
</file>

<file path=ppt/tags/tag45.xml><?xml version="1.0" encoding="utf-8"?>
<p:tagLst xmlns:a="http://schemas.openxmlformats.org/drawingml/2006/main" xmlns:r="http://schemas.openxmlformats.org/officeDocument/2006/relationships" xmlns:p="http://schemas.openxmlformats.org/presentationml/2006/main">
  <p:tag name="LABCOUNTONSLD" val="0"/>
</p:tagLst>
</file>

<file path=ppt/tags/tag46.xml><?xml version="1.0" encoding="utf-8"?>
<p:tagLst xmlns:a="http://schemas.openxmlformats.org/drawingml/2006/main" xmlns:r="http://schemas.openxmlformats.org/officeDocument/2006/relationships" xmlns:p="http://schemas.openxmlformats.org/presentationml/2006/main">
  <p:tag name="LABCOUNTONSLD" val="0"/>
</p:tagLst>
</file>

<file path=ppt/tags/tag47.xml><?xml version="1.0" encoding="utf-8"?>
<p:tagLst xmlns:a="http://schemas.openxmlformats.org/drawingml/2006/main" xmlns:r="http://schemas.openxmlformats.org/officeDocument/2006/relationships" xmlns:p="http://schemas.openxmlformats.org/presentationml/2006/main">
  <p:tag name="LABCOUNTONSLD" val="0"/>
</p:tagLst>
</file>

<file path=ppt/tags/tag48.xml><?xml version="1.0" encoding="utf-8"?>
<p:tagLst xmlns:a="http://schemas.openxmlformats.org/drawingml/2006/main" xmlns:r="http://schemas.openxmlformats.org/officeDocument/2006/relationships" xmlns:p="http://schemas.openxmlformats.org/presentationml/2006/main">
  <p:tag name="LABCOUNTONSLD" val="0"/>
</p:tagLst>
</file>

<file path=ppt/tags/tag49.xml><?xml version="1.0" encoding="utf-8"?>
<p:tagLst xmlns:a="http://schemas.openxmlformats.org/drawingml/2006/main" xmlns:r="http://schemas.openxmlformats.org/officeDocument/2006/relationships" xmlns:p="http://schemas.openxmlformats.org/presentationml/2006/main">
  <p:tag name="LABCOUNTONSLD" val="0"/>
</p:tagLst>
</file>

<file path=ppt/tags/tag5.xml><?xml version="1.0" encoding="utf-8"?>
<p:tagLst xmlns:a="http://schemas.openxmlformats.org/drawingml/2006/main" xmlns:r="http://schemas.openxmlformats.org/officeDocument/2006/relationships" xmlns:p="http://schemas.openxmlformats.org/presentationml/2006/main">
  <p:tag name="LABCOUNTONSLD" val="0"/>
</p:tagLst>
</file>

<file path=ppt/tags/tag50.xml><?xml version="1.0" encoding="utf-8"?>
<p:tagLst xmlns:a="http://schemas.openxmlformats.org/drawingml/2006/main" xmlns:r="http://schemas.openxmlformats.org/officeDocument/2006/relationships" xmlns:p="http://schemas.openxmlformats.org/presentationml/2006/main">
  <p:tag name="LABCOUNTONSLD" val="0"/>
</p:tagLst>
</file>

<file path=ppt/tags/tag51.xml><?xml version="1.0" encoding="utf-8"?>
<p:tagLst xmlns:a="http://schemas.openxmlformats.org/drawingml/2006/main" xmlns:r="http://schemas.openxmlformats.org/officeDocument/2006/relationships" xmlns:p="http://schemas.openxmlformats.org/presentationml/2006/main">
  <p:tag name="LABCOUNTONSLD" val="0"/>
</p:tagLst>
</file>

<file path=ppt/tags/tag52.xml><?xml version="1.0" encoding="utf-8"?>
<p:tagLst xmlns:a="http://schemas.openxmlformats.org/drawingml/2006/main" xmlns:r="http://schemas.openxmlformats.org/officeDocument/2006/relationships" xmlns:p="http://schemas.openxmlformats.org/presentationml/2006/main">
  <p:tag name="LABCOUNTONSLD" val="0"/>
</p:tagLst>
</file>

<file path=ppt/tags/tag53.xml><?xml version="1.0" encoding="utf-8"?>
<p:tagLst xmlns:a="http://schemas.openxmlformats.org/drawingml/2006/main" xmlns:r="http://schemas.openxmlformats.org/officeDocument/2006/relationships" xmlns:p="http://schemas.openxmlformats.org/presentationml/2006/main">
  <p:tag name="LABCOUNTONSLD" val="0"/>
</p:tagLst>
</file>

<file path=ppt/tags/tag54.xml><?xml version="1.0" encoding="utf-8"?>
<p:tagLst xmlns:a="http://schemas.openxmlformats.org/drawingml/2006/main" xmlns:r="http://schemas.openxmlformats.org/officeDocument/2006/relationships" xmlns:p="http://schemas.openxmlformats.org/presentationml/2006/main">
  <p:tag name="LABCOUNTONSLD" val="0"/>
</p:tagLst>
</file>

<file path=ppt/tags/tag55.xml><?xml version="1.0" encoding="utf-8"?>
<p:tagLst xmlns:a="http://schemas.openxmlformats.org/drawingml/2006/main" xmlns:r="http://schemas.openxmlformats.org/officeDocument/2006/relationships" xmlns:p="http://schemas.openxmlformats.org/presentationml/2006/main">
  <p:tag name="LABCOUNTONSLD" val="0"/>
</p:tagLst>
</file>

<file path=ppt/tags/tag56.xml><?xml version="1.0" encoding="utf-8"?>
<p:tagLst xmlns:a="http://schemas.openxmlformats.org/drawingml/2006/main" xmlns:r="http://schemas.openxmlformats.org/officeDocument/2006/relationships" xmlns:p="http://schemas.openxmlformats.org/presentationml/2006/main">
  <p:tag name="LABCOUNTONSLD" val="0"/>
</p:tagLst>
</file>

<file path=ppt/tags/tag57.xml><?xml version="1.0" encoding="utf-8"?>
<p:tagLst xmlns:a="http://schemas.openxmlformats.org/drawingml/2006/main" xmlns:r="http://schemas.openxmlformats.org/officeDocument/2006/relationships" xmlns:p="http://schemas.openxmlformats.org/presentationml/2006/main">
  <p:tag name="LABCOUNTONSLD" val="0"/>
</p:tagLst>
</file>

<file path=ppt/tags/tag58.xml><?xml version="1.0" encoding="utf-8"?>
<p:tagLst xmlns:a="http://schemas.openxmlformats.org/drawingml/2006/main" xmlns:r="http://schemas.openxmlformats.org/officeDocument/2006/relationships" xmlns:p="http://schemas.openxmlformats.org/presentationml/2006/main">
  <p:tag name="LABCOUNTONSLD" val="0"/>
</p:tagLst>
</file>

<file path=ppt/tags/tag59.xml><?xml version="1.0" encoding="utf-8"?>
<p:tagLst xmlns:a="http://schemas.openxmlformats.org/drawingml/2006/main" xmlns:r="http://schemas.openxmlformats.org/officeDocument/2006/relationships" xmlns:p="http://schemas.openxmlformats.org/presentationml/2006/main">
  <p:tag name="LABCOUNTONSLD" val="0"/>
</p:tagLst>
</file>

<file path=ppt/tags/tag6.xml><?xml version="1.0" encoding="utf-8"?>
<p:tagLst xmlns:a="http://schemas.openxmlformats.org/drawingml/2006/main" xmlns:r="http://schemas.openxmlformats.org/officeDocument/2006/relationships" xmlns:p="http://schemas.openxmlformats.org/presentationml/2006/main">
  <p:tag name="LABCOUNTONSLD" val="0"/>
</p:tagLst>
</file>

<file path=ppt/tags/tag60.xml><?xml version="1.0" encoding="utf-8"?>
<p:tagLst xmlns:a="http://schemas.openxmlformats.org/drawingml/2006/main" xmlns:r="http://schemas.openxmlformats.org/officeDocument/2006/relationships" xmlns:p="http://schemas.openxmlformats.org/presentationml/2006/main">
  <p:tag name="LABCOUNTONSLD" val="0"/>
</p:tagLst>
</file>

<file path=ppt/tags/tag61.xml><?xml version="1.0" encoding="utf-8"?>
<p:tagLst xmlns:a="http://schemas.openxmlformats.org/drawingml/2006/main" xmlns:r="http://schemas.openxmlformats.org/officeDocument/2006/relationships" xmlns:p="http://schemas.openxmlformats.org/presentationml/2006/main">
  <p:tag name="LABCOUNTONSLD" val="0"/>
</p:tagLst>
</file>

<file path=ppt/tags/tag62.xml><?xml version="1.0" encoding="utf-8"?>
<p:tagLst xmlns:a="http://schemas.openxmlformats.org/drawingml/2006/main" xmlns:r="http://schemas.openxmlformats.org/officeDocument/2006/relationships" xmlns:p="http://schemas.openxmlformats.org/presentationml/2006/main">
  <p:tag name="LABCOUNTONSLD" val="0"/>
</p:tagLst>
</file>

<file path=ppt/tags/tag63.xml><?xml version="1.0" encoding="utf-8"?>
<p:tagLst xmlns:a="http://schemas.openxmlformats.org/drawingml/2006/main" xmlns:r="http://schemas.openxmlformats.org/officeDocument/2006/relationships" xmlns:p="http://schemas.openxmlformats.org/presentationml/2006/main">
  <p:tag name="LABCOUNTONSLD" val="0"/>
</p:tagLst>
</file>

<file path=ppt/tags/tag64.xml><?xml version="1.0" encoding="utf-8"?>
<p:tagLst xmlns:a="http://schemas.openxmlformats.org/drawingml/2006/main" xmlns:r="http://schemas.openxmlformats.org/officeDocument/2006/relationships" xmlns:p="http://schemas.openxmlformats.org/presentationml/2006/main">
  <p:tag name="LABCOUNTONSLD" val="0"/>
</p:tagLst>
</file>

<file path=ppt/tags/tag65.xml><?xml version="1.0" encoding="utf-8"?>
<p:tagLst xmlns:a="http://schemas.openxmlformats.org/drawingml/2006/main" xmlns:r="http://schemas.openxmlformats.org/officeDocument/2006/relationships" xmlns:p="http://schemas.openxmlformats.org/presentationml/2006/main">
  <p:tag name="LABCOUNTONSLD" val="0"/>
</p:tagLst>
</file>

<file path=ppt/tags/tag66.xml><?xml version="1.0" encoding="utf-8"?>
<p:tagLst xmlns:a="http://schemas.openxmlformats.org/drawingml/2006/main" xmlns:r="http://schemas.openxmlformats.org/officeDocument/2006/relationships" xmlns:p="http://schemas.openxmlformats.org/presentationml/2006/main">
  <p:tag name="LABCOUNTONSLD" val="0"/>
</p:tagLst>
</file>

<file path=ppt/tags/tag67.xml><?xml version="1.0" encoding="utf-8"?>
<p:tagLst xmlns:a="http://schemas.openxmlformats.org/drawingml/2006/main" xmlns:r="http://schemas.openxmlformats.org/officeDocument/2006/relationships" xmlns:p="http://schemas.openxmlformats.org/presentationml/2006/main">
  <p:tag name="LABCOUNTONSLD" val="0"/>
</p:tagLst>
</file>

<file path=ppt/tags/tag68.xml><?xml version="1.0" encoding="utf-8"?>
<p:tagLst xmlns:a="http://schemas.openxmlformats.org/drawingml/2006/main" xmlns:r="http://schemas.openxmlformats.org/officeDocument/2006/relationships" xmlns:p="http://schemas.openxmlformats.org/presentationml/2006/main">
  <p:tag name="LABCOUNTONSLD" val="0"/>
</p:tagLst>
</file>

<file path=ppt/tags/tag69.xml><?xml version="1.0" encoding="utf-8"?>
<p:tagLst xmlns:a="http://schemas.openxmlformats.org/drawingml/2006/main" xmlns:r="http://schemas.openxmlformats.org/officeDocument/2006/relationships" xmlns:p="http://schemas.openxmlformats.org/presentationml/2006/main">
  <p:tag name="LABCOUNTONSLD" val="0"/>
</p:tagLst>
</file>

<file path=ppt/tags/tag7.xml><?xml version="1.0" encoding="utf-8"?>
<p:tagLst xmlns:a="http://schemas.openxmlformats.org/drawingml/2006/main" xmlns:r="http://schemas.openxmlformats.org/officeDocument/2006/relationships" xmlns:p="http://schemas.openxmlformats.org/presentationml/2006/main">
  <p:tag name="LABCOUNTONSLD" val="0"/>
</p:tagLst>
</file>

<file path=ppt/tags/tag70.xml><?xml version="1.0" encoding="utf-8"?>
<p:tagLst xmlns:a="http://schemas.openxmlformats.org/drawingml/2006/main" xmlns:r="http://schemas.openxmlformats.org/officeDocument/2006/relationships" xmlns:p="http://schemas.openxmlformats.org/presentationml/2006/main">
  <p:tag name="LABCOUNTONSLD" val="0"/>
</p:tagLst>
</file>

<file path=ppt/tags/tag71.xml><?xml version="1.0" encoding="utf-8"?>
<p:tagLst xmlns:a="http://schemas.openxmlformats.org/drawingml/2006/main" xmlns:r="http://schemas.openxmlformats.org/officeDocument/2006/relationships" xmlns:p="http://schemas.openxmlformats.org/presentationml/2006/main">
  <p:tag name="LABCOUNTONSLD" val="0"/>
</p:tagLst>
</file>

<file path=ppt/tags/tag72.xml><?xml version="1.0" encoding="utf-8"?>
<p:tagLst xmlns:a="http://schemas.openxmlformats.org/drawingml/2006/main" xmlns:r="http://schemas.openxmlformats.org/officeDocument/2006/relationships" xmlns:p="http://schemas.openxmlformats.org/presentationml/2006/main">
  <p:tag name="LABCOUNTONSLD" val="0"/>
</p:tagLst>
</file>

<file path=ppt/tags/tag73.xml><?xml version="1.0" encoding="utf-8"?>
<p:tagLst xmlns:a="http://schemas.openxmlformats.org/drawingml/2006/main" xmlns:r="http://schemas.openxmlformats.org/officeDocument/2006/relationships" xmlns:p="http://schemas.openxmlformats.org/presentationml/2006/main">
  <p:tag name="LABCOUNTONSLD" val="0"/>
</p:tagLst>
</file>

<file path=ppt/tags/tag74.xml><?xml version="1.0" encoding="utf-8"?>
<p:tagLst xmlns:a="http://schemas.openxmlformats.org/drawingml/2006/main" xmlns:r="http://schemas.openxmlformats.org/officeDocument/2006/relationships" xmlns:p="http://schemas.openxmlformats.org/presentationml/2006/main">
  <p:tag name="LABCOUNTONSLD" val="0"/>
</p:tagLst>
</file>

<file path=ppt/tags/tag75.xml><?xml version="1.0" encoding="utf-8"?>
<p:tagLst xmlns:a="http://schemas.openxmlformats.org/drawingml/2006/main" xmlns:r="http://schemas.openxmlformats.org/officeDocument/2006/relationships" xmlns:p="http://schemas.openxmlformats.org/presentationml/2006/main">
  <p:tag name="LABCOUNTONSLD" val="0"/>
</p:tagLst>
</file>

<file path=ppt/tags/tag76.xml><?xml version="1.0" encoding="utf-8"?>
<p:tagLst xmlns:a="http://schemas.openxmlformats.org/drawingml/2006/main" xmlns:r="http://schemas.openxmlformats.org/officeDocument/2006/relationships" xmlns:p="http://schemas.openxmlformats.org/presentationml/2006/main">
  <p:tag name="LABCOUNTONSLD" val="0"/>
</p:tagLst>
</file>

<file path=ppt/tags/tag77.xml><?xml version="1.0" encoding="utf-8"?>
<p:tagLst xmlns:a="http://schemas.openxmlformats.org/drawingml/2006/main" xmlns:r="http://schemas.openxmlformats.org/officeDocument/2006/relationships" xmlns:p="http://schemas.openxmlformats.org/presentationml/2006/main">
  <p:tag name="LABCOUNTONSLD" val="0"/>
</p:tagLst>
</file>

<file path=ppt/tags/tag78.xml><?xml version="1.0" encoding="utf-8"?>
<p:tagLst xmlns:a="http://schemas.openxmlformats.org/drawingml/2006/main" xmlns:r="http://schemas.openxmlformats.org/officeDocument/2006/relationships" xmlns:p="http://schemas.openxmlformats.org/presentationml/2006/main">
  <p:tag name="LABCOUNTONSLD" val="0"/>
</p:tagLst>
</file>

<file path=ppt/tags/tag79.xml><?xml version="1.0" encoding="utf-8"?>
<p:tagLst xmlns:a="http://schemas.openxmlformats.org/drawingml/2006/main" xmlns:r="http://schemas.openxmlformats.org/officeDocument/2006/relationships" xmlns:p="http://schemas.openxmlformats.org/presentationml/2006/main">
  <p:tag name="LABCOUNTONSLD" val="0"/>
</p:tagLst>
</file>

<file path=ppt/tags/tag8.xml><?xml version="1.0" encoding="utf-8"?>
<p:tagLst xmlns:a="http://schemas.openxmlformats.org/drawingml/2006/main" xmlns:r="http://schemas.openxmlformats.org/officeDocument/2006/relationships" xmlns:p="http://schemas.openxmlformats.org/presentationml/2006/main">
  <p:tag name="LABCOUNTONSLD" val="0"/>
</p:tagLst>
</file>

<file path=ppt/tags/tag80.xml><?xml version="1.0" encoding="utf-8"?>
<p:tagLst xmlns:a="http://schemas.openxmlformats.org/drawingml/2006/main" xmlns:r="http://schemas.openxmlformats.org/officeDocument/2006/relationships" xmlns:p="http://schemas.openxmlformats.org/presentationml/2006/main">
  <p:tag name="LABCOUNTONSLD" val="0"/>
</p:tagLst>
</file>

<file path=ppt/tags/tag81.xml><?xml version="1.0" encoding="utf-8"?>
<p:tagLst xmlns:a="http://schemas.openxmlformats.org/drawingml/2006/main" xmlns:r="http://schemas.openxmlformats.org/officeDocument/2006/relationships" xmlns:p="http://schemas.openxmlformats.org/presentationml/2006/main">
  <p:tag name="LABCOUNTONSLD" val="0"/>
</p:tagLst>
</file>

<file path=ppt/tags/tag82.xml><?xml version="1.0" encoding="utf-8"?>
<p:tagLst xmlns:a="http://schemas.openxmlformats.org/drawingml/2006/main" xmlns:r="http://schemas.openxmlformats.org/officeDocument/2006/relationships" xmlns:p="http://schemas.openxmlformats.org/presentationml/2006/main">
  <p:tag name="LABCOUNTONSLD" val="0"/>
</p:tagLst>
</file>

<file path=ppt/tags/tag83.xml><?xml version="1.0" encoding="utf-8"?>
<p:tagLst xmlns:a="http://schemas.openxmlformats.org/drawingml/2006/main" xmlns:r="http://schemas.openxmlformats.org/officeDocument/2006/relationships" xmlns:p="http://schemas.openxmlformats.org/presentationml/2006/main">
  <p:tag name="LABCOUNTONSLD" val="0"/>
</p:tagLst>
</file>

<file path=ppt/tags/tag84.xml><?xml version="1.0" encoding="utf-8"?>
<p:tagLst xmlns:a="http://schemas.openxmlformats.org/drawingml/2006/main" xmlns:r="http://schemas.openxmlformats.org/officeDocument/2006/relationships" xmlns:p="http://schemas.openxmlformats.org/presentationml/2006/main">
  <p:tag name="LABCOUNTONSLD" val="0"/>
</p:tagLst>
</file>

<file path=ppt/tags/tag85.xml><?xml version="1.0" encoding="utf-8"?>
<p:tagLst xmlns:a="http://schemas.openxmlformats.org/drawingml/2006/main" xmlns:r="http://schemas.openxmlformats.org/officeDocument/2006/relationships" xmlns:p="http://schemas.openxmlformats.org/presentationml/2006/main">
  <p:tag name="LABCOUNTONSLD" val="0"/>
</p:tagLst>
</file>

<file path=ppt/tags/tag86.xml><?xml version="1.0" encoding="utf-8"?>
<p:tagLst xmlns:a="http://schemas.openxmlformats.org/drawingml/2006/main" xmlns:r="http://schemas.openxmlformats.org/officeDocument/2006/relationships" xmlns:p="http://schemas.openxmlformats.org/presentationml/2006/main">
  <p:tag name="LABCOUNTONSLD" val="0"/>
</p:tagLst>
</file>

<file path=ppt/tags/tag87.xml><?xml version="1.0" encoding="utf-8"?>
<p:tagLst xmlns:a="http://schemas.openxmlformats.org/drawingml/2006/main" xmlns:r="http://schemas.openxmlformats.org/officeDocument/2006/relationships" xmlns:p="http://schemas.openxmlformats.org/presentationml/2006/main">
  <p:tag name="LABCOUNTONSLD" val="0"/>
</p:tagLst>
</file>

<file path=ppt/tags/tag88.xml><?xml version="1.0" encoding="utf-8"?>
<p:tagLst xmlns:a="http://schemas.openxmlformats.org/drawingml/2006/main" xmlns:r="http://schemas.openxmlformats.org/officeDocument/2006/relationships" xmlns:p="http://schemas.openxmlformats.org/presentationml/2006/main">
  <p:tag name="LABCOUNTONSLD" val="0"/>
</p:tagLst>
</file>

<file path=ppt/tags/tag89.xml><?xml version="1.0" encoding="utf-8"?>
<p:tagLst xmlns:a="http://schemas.openxmlformats.org/drawingml/2006/main" xmlns:r="http://schemas.openxmlformats.org/officeDocument/2006/relationships" xmlns:p="http://schemas.openxmlformats.org/presentationml/2006/main">
  <p:tag name="LABCOUNTONSLD" val="0"/>
</p:tagLst>
</file>

<file path=ppt/tags/tag9.xml><?xml version="1.0" encoding="utf-8"?>
<p:tagLst xmlns:a="http://schemas.openxmlformats.org/drawingml/2006/main" xmlns:r="http://schemas.openxmlformats.org/officeDocument/2006/relationships" xmlns:p="http://schemas.openxmlformats.org/presentationml/2006/main">
  <p:tag name="LABCOUNTONSLD" val="0"/>
</p:tagLst>
</file>

<file path=ppt/tags/tag90.xml><?xml version="1.0" encoding="utf-8"?>
<p:tagLst xmlns:a="http://schemas.openxmlformats.org/drawingml/2006/main" xmlns:r="http://schemas.openxmlformats.org/officeDocument/2006/relationships" xmlns:p="http://schemas.openxmlformats.org/presentationml/2006/main">
  <p:tag name="LABCOUNTONSLD" val="0"/>
</p:tagLst>
</file>

<file path=ppt/tags/tag91.xml><?xml version="1.0" encoding="utf-8"?>
<p:tagLst xmlns:a="http://schemas.openxmlformats.org/drawingml/2006/main" xmlns:r="http://schemas.openxmlformats.org/officeDocument/2006/relationships" xmlns:p="http://schemas.openxmlformats.org/presentationml/2006/main">
  <p:tag name="LABCOUNTONSLD" val="0"/>
</p:tagLst>
</file>

<file path=ppt/tags/tag92.xml><?xml version="1.0" encoding="utf-8"?>
<p:tagLst xmlns:a="http://schemas.openxmlformats.org/drawingml/2006/main" xmlns:r="http://schemas.openxmlformats.org/officeDocument/2006/relationships" xmlns:p="http://schemas.openxmlformats.org/presentationml/2006/main">
  <p:tag name="LABCOUNTONSLD" val="0"/>
</p:tagLst>
</file>

<file path=ppt/tags/tag93.xml><?xml version="1.0" encoding="utf-8"?>
<p:tagLst xmlns:a="http://schemas.openxmlformats.org/drawingml/2006/main" xmlns:r="http://schemas.openxmlformats.org/officeDocument/2006/relationships" xmlns:p="http://schemas.openxmlformats.org/presentationml/2006/main">
  <p:tag name="LABCOUNTONSLD" val="0"/>
</p:tagLst>
</file>

<file path=ppt/tags/tag94.xml><?xml version="1.0" encoding="utf-8"?>
<p:tagLst xmlns:a="http://schemas.openxmlformats.org/drawingml/2006/main" xmlns:r="http://schemas.openxmlformats.org/officeDocument/2006/relationships" xmlns:p="http://schemas.openxmlformats.org/presentationml/2006/main">
  <p:tag name="LABCOUNTONSLD" val="0"/>
</p:tagLst>
</file>

<file path=ppt/theme/theme1.xml><?xml version="1.0" encoding="utf-8"?>
<a:theme xmlns:a="http://schemas.openxmlformats.org/drawingml/2006/main" name="Office Theme">
  <a:themeElements>
    <a:clrScheme name="Horizon Missions">
      <a:dk1>
        <a:srgbClr val="2C2C2C"/>
      </a:dk1>
      <a:lt1>
        <a:srgbClr val="FFFFFF"/>
      </a:lt1>
      <a:dk2>
        <a:srgbClr val="B0D10E"/>
      </a:dk2>
      <a:lt2>
        <a:srgbClr val="FFFFFF"/>
      </a:lt2>
      <a:accent1>
        <a:srgbClr val="003399"/>
      </a:accent1>
      <a:accent2>
        <a:srgbClr val="006889"/>
      </a:accent2>
      <a:accent3>
        <a:srgbClr val="A2D5D0"/>
      </a:accent3>
      <a:accent4>
        <a:srgbClr val="9BD4F0"/>
      </a:accent4>
      <a:accent5>
        <a:srgbClr val="CD6F15"/>
      </a:accent5>
      <a:accent6>
        <a:srgbClr val="CB5184"/>
      </a:accent6>
      <a:hlink>
        <a:srgbClr val="003399"/>
      </a:hlink>
      <a:folHlink>
        <a:srgbClr val="B0D10E"/>
      </a:folHlink>
    </a:clrScheme>
    <a:fontScheme name="EIC 202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Horizon Missions">
      <a:dk1>
        <a:srgbClr val="2C2C2C"/>
      </a:dk1>
      <a:lt1>
        <a:srgbClr val="FFFFFF"/>
      </a:lt1>
      <a:dk2>
        <a:srgbClr val="B0D10E"/>
      </a:dk2>
      <a:lt2>
        <a:srgbClr val="FFFFFF"/>
      </a:lt2>
      <a:accent1>
        <a:srgbClr val="003399"/>
      </a:accent1>
      <a:accent2>
        <a:srgbClr val="006889"/>
      </a:accent2>
      <a:accent3>
        <a:srgbClr val="A2D5D0"/>
      </a:accent3>
      <a:accent4>
        <a:srgbClr val="9BD4F0"/>
      </a:accent4>
      <a:accent5>
        <a:srgbClr val="CD6F15"/>
      </a:accent5>
      <a:accent6>
        <a:srgbClr val="CB5184"/>
      </a:accent6>
      <a:hlink>
        <a:srgbClr val="003399"/>
      </a:hlink>
      <a:folHlink>
        <a:srgbClr val="B0D10E"/>
      </a:folHlink>
    </a:clrScheme>
    <a:fontScheme name="EIC 202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a1">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Thema1" id="{980B8C3B-A6F2-4220-AC07-CAEF44A1126D}" vid="{DBBE21E8-0446-4544-802A-B0C3F1506EEB}"/>
    </a:ext>
  </a:extLst>
</a:theme>
</file>

<file path=ppt/theme/theme5.xml><?xml version="1.0" encoding="utf-8"?>
<a:theme xmlns:a="http://schemas.openxmlformats.org/drawingml/2006/main" name="Iceland: a Tourist Attraction MK Campaign by Slidesgo">
  <a:themeElements>
    <a:clrScheme name="Simple Light">
      <a:dk1>
        <a:srgbClr val="FFFFFF"/>
      </a:dk1>
      <a:lt1>
        <a:srgbClr val="666666"/>
      </a:lt1>
      <a:dk2>
        <a:srgbClr val="005165"/>
      </a:dk2>
      <a:lt2>
        <a:srgbClr val="002A35"/>
      </a:lt2>
      <a:accent1>
        <a:srgbClr val="027896"/>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Thème Office">
  <a:themeElements>
    <a:clrScheme name="Région Normandie">
      <a:dk1>
        <a:srgbClr val="C60020"/>
      </a:dk1>
      <a:lt1>
        <a:srgbClr val="E4E4E4"/>
      </a:lt1>
      <a:dk2>
        <a:srgbClr val="515050"/>
      </a:dk2>
      <a:lt2>
        <a:srgbClr val="D8D8D8"/>
      </a:lt2>
      <a:accent1>
        <a:srgbClr val="FFFFFF"/>
      </a:accent1>
      <a:accent2>
        <a:srgbClr val="000000"/>
      </a:accent2>
      <a:accent3>
        <a:srgbClr val="6D0010"/>
      </a:accent3>
      <a:accent4>
        <a:srgbClr val="FFD800"/>
      </a:accent4>
      <a:accent5>
        <a:srgbClr val="DEDEDE"/>
      </a:accent5>
      <a:accent6>
        <a:srgbClr val="DBDBDB"/>
      </a:accent6>
      <a:hlink>
        <a:srgbClr val="030897"/>
      </a:hlink>
      <a:folHlink>
        <a:srgbClr val="620363"/>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RESIST">
      <a:dk1>
        <a:srgbClr val="1F3769"/>
      </a:dk1>
      <a:lt1>
        <a:srgbClr val="19519D"/>
      </a:lt1>
      <a:dk2>
        <a:srgbClr val="DDA738"/>
      </a:dk2>
      <a:lt2>
        <a:srgbClr val="1A2041"/>
      </a:lt2>
      <a:accent1>
        <a:srgbClr val="471C13"/>
      </a:accent1>
      <a:accent2>
        <a:srgbClr val="834736"/>
      </a:accent2>
      <a:accent3>
        <a:srgbClr val="E0CBA3"/>
      </a:accent3>
      <a:accent4>
        <a:srgbClr val="FFFFFF"/>
      </a:accent4>
      <a:accent5>
        <a:srgbClr val="FEFFFF"/>
      </a:accent5>
      <a:accent6>
        <a:srgbClr val="FEFFFF"/>
      </a:accent6>
      <a:hlink>
        <a:srgbClr val="DDA738"/>
      </a:hlink>
      <a:folHlink>
        <a:srgbClr val="1A20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EB4FAFA6C32F4C854D02D7954DBF8E" ma:contentTypeVersion="15" ma:contentTypeDescription="Create a new document." ma:contentTypeScope="" ma:versionID="58cb8ae1f15dcfb9a32c2d4d1cc44286">
  <xsd:schema xmlns:xsd="http://www.w3.org/2001/XMLSchema" xmlns:xs="http://www.w3.org/2001/XMLSchema" xmlns:p="http://schemas.microsoft.com/office/2006/metadata/properties" xmlns:ns2="3dcc2bf8-80d3-4a7d-ae83-3c307b4f16df" xmlns:ns3="a7f0921f-08c4-4a61-ba4f-feb479f5b83e" targetNamespace="http://schemas.microsoft.com/office/2006/metadata/properties" ma:root="true" ma:fieldsID="c2b22cc1a825f3b8b82833110b221f88" ns2:_="" ns3:_="">
    <xsd:import namespace="3dcc2bf8-80d3-4a7d-ae83-3c307b4f16df"/>
    <xsd:import namespace="a7f0921f-08c4-4a61-ba4f-feb479f5b83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cc2bf8-80d3-4a7d-ae83-3c307b4f16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426c4ad-9a3b-4a82-89f2-7dd754fd43f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f0921f-08c4-4a61-ba4f-feb479f5b83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4b3bb1b-d483-418d-9ff6-a4992a56d86d}" ma:internalName="TaxCatchAll" ma:showField="CatchAllData" ma:web="a7f0921f-08c4-4a61-ba4f-feb479f5b8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dcc2bf8-80d3-4a7d-ae83-3c307b4f16df">
      <Terms xmlns="http://schemas.microsoft.com/office/infopath/2007/PartnerControls"/>
    </lcf76f155ced4ddcb4097134ff3c332f>
    <TaxCatchAll xmlns="a7f0921f-08c4-4a61-ba4f-feb479f5b83e" xsi:nil="true"/>
  </documentManagement>
</p:properties>
</file>

<file path=customXml/itemProps1.xml><?xml version="1.0" encoding="utf-8"?>
<ds:datastoreItem xmlns:ds="http://schemas.openxmlformats.org/officeDocument/2006/customXml" ds:itemID="{4084C80F-048A-45CF-9D71-96DCDFF04E24}">
  <ds:schemaRefs>
    <ds:schemaRef ds:uri="http://schemas.microsoft.com/sharepoint/v3/contenttype/forms"/>
  </ds:schemaRefs>
</ds:datastoreItem>
</file>

<file path=customXml/itemProps2.xml><?xml version="1.0" encoding="utf-8"?>
<ds:datastoreItem xmlns:ds="http://schemas.openxmlformats.org/officeDocument/2006/customXml" ds:itemID="{CCEAE6E6-9889-413F-8DC2-E53FDCB608F0}">
  <ds:schemaRefs>
    <ds:schemaRef ds:uri="3dcc2bf8-80d3-4a7d-ae83-3c307b4f16df"/>
    <ds:schemaRef ds:uri="a7f0921f-08c4-4a61-ba4f-feb479f5b8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F9FD30-D646-416C-81C5-3FDC3B937848}">
  <ds:schemaRefs>
    <ds:schemaRef ds:uri="http://schemas.microsoft.com/office/2006/metadata/properties"/>
    <ds:schemaRef ds:uri="http://schemas.openxmlformats.org/package/2006/metadata/core-properties"/>
    <ds:schemaRef ds:uri="http://purl.org/dc/dcmitype/"/>
    <ds:schemaRef ds:uri="a7f0921f-08c4-4a61-ba4f-feb479f5b83e"/>
    <ds:schemaRef ds:uri="http://purl.org/dc/elements/1.1/"/>
    <ds:schemaRef ds:uri="http://schemas.microsoft.com/office/2006/documentManagement/types"/>
    <ds:schemaRef ds:uri="http://schemas.microsoft.com/office/infopath/2007/PartnerControls"/>
    <ds:schemaRef ds:uri="3dcc2bf8-80d3-4a7d-ae83-3c307b4f16df"/>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752</TotalTime>
  <Words>5134</Words>
  <Application>Microsoft Office PowerPoint</Application>
  <PresentationFormat>Widescreen</PresentationFormat>
  <Paragraphs>599</Paragraphs>
  <Slides>94</Slides>
  <Notes>31</Notes>
  <HiddenSlides>0</HiddenSlides>
  <MMClips>0</MMClips>
  <ScaleCrop>false</ScaleCrop>
  <HeadingPairs>
    <vt:vector size="6" baseType="variant">
      <vt:variant>
        <vt:lpstr>Fonts Used</vt:lpstr>
      </vt:variant>
      <vt:variant>
        <vt:i4>42</vt:i4>
      </vt:variant>
      <vt:variant>
        <vt:lpstr>Theme</vt:lpstr>
      </vt:variant>
      <vt:variant>
        <vt:i4>8</vt:i4>
      </vt:variant>
      <vt:variant>
        <vt:lpstr>Slide Titles</vt:lpstr>
      </vt:variant>
      <vt:variant>
        <vt:i4>94</vt:i4>
      </vt:variant>
    </vt:vector>
  </HeadingPairs>
  <TitlesOfParts>
    <vt:vector size="144" baseType="lpstr">
      <vt:lpstr>Actor</vt:lpstr>
      <vt:lpstr>Alata</vt:lpstr>
      <vt:lpstr>Aptos</vt:lpstr>
      <vt:lpstr>Arial</vt:lpstr>
      <vt:lpstr>Arial</vt:lpstr>
      <vt:lpstr>Arial Black</vt:lpstr>
      <vt:lpstr>Arial MT</vt:lpstr>
      <vt:lpstr>Arial,Sans-Serif</vt:lpstr>
      <vt:lpstr>Avenir Black</vt:lpstr>
      <vt:lpstr>Avenir Book</vt:lpstr>
      <vt:lpstr>Avenir Light</vt:lpstr>
      <vt:lpstr>Bebas Neue</vt:lpstr>
      <vt:lpstr>Calibri</vt:lpstr>
      <vt:lpstr>Calibri Light</vt:lpstr>
      <vt:lpstr>Darker Grotesque SemiBold</vt:lpstr>
      <vt:lpstr>EC Square Sans Pro</vt:lpstr>
      <vt:lpstr>Fira Sans</vt:lpstr>
      <vt:lpstr>Georgia</vt:lpstr>
      <vt:lpstr>Helvetica Neue</vt:lpstr>
      <vt:lpstr>Helvetica Neue Medium</vt:lpstr>
      <vt:lpstr>Lato</vt:lpstr>
      <vt:lpstr>Microsoft Sans Serif</vt:lpstr>
      <vt:lpstr>Montserrat</vt:lpstr>
      <vt:lpstr>Open Sans</vt:lpstr>
      <vt:lpstr>Open Sans Medium</vt:lpstr>
      <vt:lpstr>Overpass</vt:lpstr>
      <vt:lpstr>Overpass Light</vt:lpstr>
      <vt:lpstr>Overpass Medium</vt:lpstr>
      <vt:lpstr>Overpass SemiBold</vt:lpstr>
      <vt:lpstr>Raleway</vt:lpstr>
      <vt:lpstr>Raleway ExtraBold</vt:lpstr>
      <vt:lpstr>Raleway Medium</vt:lpstr>
      <vt:lpstr>Raleway SemiBold</vt:lpstr>
      <vt:lpstr>Roboto</vt:lpstr>
      <vt:lpstr>Roboto Bk</vt:lpstr>
      <vt:lpstr>Segoe UI</vt:lpstr>
      <vt:lpstr>Segoe UI Semibold</vt:lpstr>
      <vt:lpstr>Symbol</vt:lpstr>
      <vt:lpstr>Times New Roman</vt:lpstr>
      <vt:lpstr>Trebuchet MS</vt:lpstr>
      <vt:lpstr>Verdana</vt:lpstr>
      <vt:lpstr>Wingdings</vt:lpstr>
      <vt:lpstr>Office Theme</vt:lpstr>
      <vt:lpstr>Θέμα του Office</vt:lpstr>
      <vt:lpstr>5_Office Theme</vt:lpstr>
      <vt:lpstr>Thema1</vt:lpstr>
      <vt:lpstr>Iceland: a Tourist Attraction MK Campaign by Slidesgo</vt:lpstr>
      <vt:lpstr>21_BasicWhite</vt:lpstr>
      <vt:lpstr>Thème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vt:lpstr>
      <vt:lpstr>PowerPoint Presentation</vt:lpstr>
      <vt:lpstr>Slido – Poll 1</vt:lpstr>
      <vt:lpstr>Slido – Poll 2</vt:lpstr>
      <vt:lpstr>Carlotta Cataldi graphic recorder</vt:lpstr>
      <vt:lpstr>PowerPoint Presentation</vt:lpstr>
      <vt:lpstr>PowerPoint Presentation</vt:lpstr>
      <vt:lpstr>Slido - Poll 3</vt:lpstr>
      <vt:lpstr>PowerPoint Presentation</vt:lpstr>
      <vt:lpstr>PowerPoint Presentation</vt:lpstr>
      <vt:lpstr>Q&amp;A</vt:lpstr>
      <vt:lpstr>Update from Carlotta Cataldi</vt:lpstr>
      <vt:lpstr>PowerPoint Presentation</vt:lpstr>
      <vt:lpstr>On the fast track, or will it work itself out?</vt:lpstr>
      <vt:lpstr>Our Team</vt:lpstr>
      <vt:lpstr>Iceland</vt:lpstr>
      <vt:lpstr>Main climate change risks and vulnerabilities</vt:lpstr>
      <vt:lpstr>Municipalities and Master Planning</vt:lpstr>
      <vt:lpstr>Next steps</vt:lpstr>
      <vt:lpstr>Thank you</vt:lpstr>
      <vt:lpstr>PowerPoint Presentation</vt:lpstr>
      <vt:lpstr>EU Mission to Climate Change Adaptation  - the national aspect</vt:lpstr>
      <vt:lpstr>Climate Change Requires Urgent Action</vt:lpstr>
      <vt:lpstr>The Dutch policy framework on adaptation</vt:lpstr>
      <vt:lpstr>The Dutch Adaptation Plan</vt:lpstr>
      <vt:lpstr>Climate-proofing: a joint undertaking</vt:lpstr>
      <vt:lpstr>PowerPoint Presentation</vt:lpstr>
      <vt:lpstr>EU Mission on adaptation to climate change</vt:lpstr>
      <vt:lpstr>PowerPoint Presentation</vt:lpstr>
      <vt:lpstr>PowerPoint Presentation</vt:lpstr>
      <vt:lpstr>PowerPoint Presentation</vt:lpstr>
      <vt:lpstr>PowerPoint Presentation</vt:lpstr>
      <vt:lpstr>PowerPoint Presentation</vt:lpstr>
      <vt:lpstr>Slido - Poll 4</vt:lpstr>
      <vt:lpstr>PowerPoint Presentation</vt:lpstr>
      <vt:lpstr>PowerPoint Presentation</vt:lpstr>
      <vt:lpstr>Q&amp;A</vt:lpstr>
      <vt:lpstr>Update from Carlotta Cataldi</vt:lpstr>
      <vt:lpstr>PowerPoint Presentation</vt:lpstr>
      <vt:lpstr>Adaptation- Climate Resilience</vt:lpstr>
      <vt:lpstr>PowerPoint Presentation</vt:lpstr>
      <vt:lpstr>PowerPoint Presentation</vt:lpstr>
      <vt:lpstr>THESSALONIKI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ARCADIA</vt:lpstr>
      <vt:lpstr>ARCADIA regions</vt:lpstr>
      <vt:lpstr>PowerPoint Presentation</vt:lpstr>
      <vt:lpstr>The project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Engagement Activity: Shaping the Future of EU Mission Adaptation</vt:lpstr>
      <vt:lpstr>Introduction</vt:lpstr>
      <vt:lpstr>Networking Tables </vt:lpstr>
      <vt:lpstr>Thematic Tables</vt:lpstr>
      <vt:lpstr>Thematic Tables</vt:lpstr>
      <vt:lpstr>SLIDO</vt:lpstr>
      <vt:lpstr>SLIDO</vt:lpstr>
      <vt:lpstr>PowerPoint Presentation</vt:lpstr>
      <vt:lpstr>Update from Carlotta Cataldi</vt:lpstr>
      <vt:lpstr>Closing words</vt:lpstr>
      <vt:lpstr>Slido - Poll 5</vt:lpstr>
      <vt:lpstr>Thank you!</vt:lpstr>
      <vt:lpstr>Feedback form  Your views are very important so please complete the feedback form</vt:lpstr>
      <vt:lpstr>Unlock Opportunities: Register for our Matchmaking Event!</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VANBELLINGHEN Sandra (RTD)</dc:creator>
  <cp:lastModifiedBy>Harold, Tomas</cp:lastModifiedBy>
  <cp:revision>244</cp:revision>
  <dcterms:created xsi:type="dcterms:W3CDTF">2021-02-15T13:59:07Z</dcterms:created>
  <dcterms:modified xsi:type="dcterms:W3CDTF">2024-06-04T08:28:42Z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2023-03-06T15:49:33Z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14844eb8-51f5-4e34-8acb-b69d062aea24</vt:lpwstr>
  </property>
  <property fmtid="{D5CDD505-2E9C-101B-9397-08002B2CF9AE}" pid="8" name="MSIP_Label_6bd9ddd1-4d20-43f6-abfa-fc3c07406f94_ContentBits">
    <vt:lpwstr>0</vt:lpwstr>
  </property>
  <property fmtid="{D5CDD505-2E9C-101B-9397-08002B2CF9AE}" pid="9" name="ContentTypeId">
    <vt:lpwstr>0x01010020EB4FAFA6C32F4C854D02D7954DBF8E</vt:lpwstr>
  </property>
  <property fmtid="{D5CDD505-2E9C-101B-9397-08002B2CF9AE}" pid="10" name="MediaServiceImageTags">
    <vt:lpwstr/>
  </property>
</Properties>
</file>