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media/image13.jpg" ContentType="image/jpg"/>
  <Override PartName="/ppt/media/image14.jpg" ContentType="image/jpg"/>
  <Override PartName="/ppt/slideLayouts/slideLayout26.xml" ContentType="application/vnd.openxmlformats-officedocument.presentationml.slideLayout+xml"/>
  <Override PartName="/ppt/theme/theme4.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5.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6.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notesSlides/notesSlide11.xml" ContentType="application/vnd.openxmlformats-officedocument.presentationml.notesSlide+xml"/>
  <Override PartName="/ppt/tags/tag7.xml" ContentType="application/vnd.openxmlformats-officedocument.presentationml.tags+xml"/>
  <Override PartName="/ppt/notesSlides/notesSlide12.xml" ContentType="application/vnd.openxmlformats-officedocument.presentationml.notesSlide+xml"/>
  <Override PartName="/ppt/tags/tag8.xml" ContentType="application/vnd.openxmlformats-officedocument.presentationml.tags+xml"/>
  <Override PartName="/ppt/notesSlides/notesSlide13.xml" ContentType="application/vnd.openxmlformats-officedocument.presentationml.notesSlide+xml"/>
  <Override PartName="/ppt/tags/tag9.xml" ContentType="application/vnd.openxmlformats-officedocument.presentationml.tags+xml"/>
  <Override PartName="/ppt/notesSlides/notesSlide14.xml" ContentType="application/vnd.openxmlformats-officedocument.presentationml.notesSlide+xml"/>
  <Override PartName="/ppt/tags/tag10.xml" ContentType="application/vnd.openxmlformats-officedocument.presentationml.tags+xml"/>
  <Override PartName="/ppt/notesSlides/notesSlide15.xml" ContentType="application/vnd.openxmlformats-officedocument.presentationml.notesSlide+xml"/>
  <Override PartName="/ppt/tags/tag11.xml" ContentType="application/vnd.openxmlformats-officedocument.presentationml.tags+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75" r:id="rId5"/>
    <p:sldMasterId id="2147483690" r:id="rId6"/>
    <p:sldMasterId id="2147483696" r:id="rId7"/>
    <p:sldMasterId id="2147483698" r:id="rId8"/>
    <p:sldMasterId id="2147483713" r:id="rId9"/>
    <p:sldMasterId id="2147483723" r:id="rId10"/>
  </p:sldMasterIdLst>
  <p:notesMasterIdLst>
    <p:notesMasterId r:id="rId98"/>
  </p:notesMasterIdLst>
  <p:sldIdLst>
    <p:sldId id="276" r:id="rId11"/>
    <p:sldId id="331" r:id="rId12"/>
    <p:sldId id="2141412091" r:id="rId13"/>
    <p:sldId id="296" r:id="rId14"/>
    <p:sldId id="299" r:id="rId15"/>
    <p:sldId id="319" r:id="rId16"/>
    <p:sldId id="321" r:id="rId17"/>
    <p:sldId id="277" r:id="rId18"/>
    <p:sldId id="278" r:id="rId19"/>
    <p:sldId id="2141412093" r:id="rId20"/>
    <p:sldId id="279" r:id="rId21"/>
    <p:sldId id="280" r:id="rId22"/>
    <p:sldId id="301" r:id="rId23"/>
    <p:sldId id="281" r:id="rId24"/>
    <p:sldId id="304" r:id="rId25"/>
    <p:sldId id="257" r:id="rId26"/>
    <p:sldId id="282" r:id="rId27"/>
    <p:sldId id="256" r:id="rId28"/>
    <p:sldId id="324" r:id="rId29"/>
    <p:sldId id="325" r:id="rId30"/>
    <p:sldId id="326" r:id="rId31"/>
    <p:sldId id="327" r:id="rId32"/>
    <p:sldId id="328" r:id="rId33"/>
    <p:sldId id="329" r:id="rId34"/>
    <p:sldId id="330" r:id="rId35"/>
    <p:sldId id="268" r:id="rId36"/>
    <p:sldId id="283" r:id="rId37"/>
    <p:sldId id="341" r:id="rId38"/>
    <p:sldId id="936" r:id="rId39"/>
    <p:sldId id="935" r:id="rId40"/>
    <p:sldId id="855" r:id="rId41"/>
    <p:sldId id="1164" r:id="rId42"/>
    <p:sldId id="2141412084" r:id="rId43"/>
    <p:sldId id="2141412085" r:id="rId44"/>
    <p:sldId id="2226" r:id="rId45"/>
    <p:sldId id="2141412086" r:id="rId46"/>
    <p:sldId id="3557" r:id="rId47"/>
    <p:sldId id="322" r:id="rId48"/>
    <p:sldId id="2141412087" r:id="rId49"/>
    <p:sldId id="2141412088" r:id="rId50"/>
    <p:sldId id="293" r:id="rId51"/>
    <p:sldId id="317" r:id="rId52"/>
    <p:sldId id="295" r:id="rId53"/>
    <p:sldId id="284" r:id="rId54"/>
    <p:sldId id="308" r:id="rId55"/>
    <p:sldId id="311" r:id="rId56"/>
    <p:sldId id="302" r:id="rId57"/>
    <p:sldId id="285" r:id="rId58"/>
    <p:sldId id="305" r:id="rId59"/>
    <p:sldId id="286" r:id="rId60"/>
    <p:sldId id="288" r:id="rId61"/>
    <p:sldId id="312" r:id="rId62"/>
    <p:sldId id="269" r:id="rId63"/>
    <p:sldId id="313" r:id="rId64"/>
    <p:sldId id="275" r:id="rId65"/>
    <p:sldId id="274" r:id="rId66"/>
    <p:sldId id="289" r:id="rId67"/>
    <p:sldId id="333" r:id="rId68"/>
    <p:sldId id="334" r:id="rId69"/>
    <p:sldId id="258" r:id="rId70"/>
    <p:sldId id="335" r:id="rId71"/>
    <p:sldId id="260" r:id="rId72"/>
    <p:sldId id="336" r:id="rId73"/>
    <p:sldId id="337" r:id="rId74"/>
    <p:sldId id="338" r:id="rId75"/>
    <p:sldId id="339" r:id="rId76"/>
    <p:sldId id="340" r:id="rId77"/>
    <p:sldId id="287" r:id="rId78"/>
    <p:sldId id="259" r:id="rId79"/>
    <p:sldId id="262" r:id="rId80"/>
    <p:sldId id="263" r:id="rId81"/>
    <p:sldId id="264" r:id="rId82"/>
    <p:sldId id="265" r:id="rId83"/>
    <p:sldId id="261" r:id="rId84"/>
    <p:sldId id="332" r:id="rId85"/>
    <p:sldId id="2141412089" r:id="rId86"/>
    <p:sldId id="2141412090" r:id="rId87"/>
    <p:sldId id="294" r:id="rId88"/>
    <p:sldId id="318" r:id="rId89"/>
    <p:sldId id="309" r:id="rId90"/>
    <p:sldId id="310" r:id="rId91"/>
    <p:sldId id="303" r:id="rId92"/>
    <p:sldId id="290" r:id="rId93"/>
    <p:sldId id="323" r:id="rId94"/>
    <p:sldId id="291" r:id="rId95"/>
    <p:sldId id="292" r:id="rId96"/>
    <p:sldId id="266" r:id="rId9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AA1F35F3-4A4C-421D-99E8-33C65E489DEE}">
          <p14:sldIdLst>
            <p14:sldId id="276"/>
          </p14:sldIdLst>
        </p14:section>
        <p14:section name="Opening" id="{18F3C28F-37A2-4646-8762-993A68A73362}">
          <p14:sldIdLst>
            <p14:sldId id="331"/>
            <p14:sldId id="2141412091"/>
            <p14:sldId id="296"/>
            <p14:sldId id="299"/>
            <p14:sldId id="319"/>
            <p14:sldId id="321"/>
            <p14:sldId id="277"/>
            <p14:sldId id="278"/>
            <p14:sldId id="2141412093"/>
            <p14:sldId id="279"/>
          </p14:sldIdLst>
        </p14:section>
        <p14:section name="Lightening 1" id="{023DBF70-7398-407F-A69C-FF10E1CC9401}">
          <p14:sldIdLst>
            <p14:sldId id="280"/>
          </p14:sldIdLst>
        </p14:section>
        <p14:section name="Panel 1" id="{0BE17DDD-3645-43C0-875D-0721E50F5BD9}">
          <p14:sldIdLst>
            <p14:sldId id="301"/>
            <p14:sldId id="281"/>
            <p14:sldId id="304"/>
            <p14:sldId id="257"/>
          </p14:sldIdLst>
        </p14:section>
        <p14:section name="Project s'case 1" id="{5F27EE57-7B6F-471B-83CE-3727C20E8012}">
          <p14:sldIdLst>
            <p14:sldId id="282"/>
            <p14:sldId id="256"/>
            <p14:sldId id="324"/>
            <p14:sldId id="325"/>
            <p14:sldId id="326"/>
            <p14:sldId id="327"/>
            <p14:sldId id="328"/>
            <p14:sldId id="329"/>
            <p14:sldId id="330"/>
            <p14:sldId id="268"/>
            <p14:sldId id="283"/>
            <p14:sldId id="341"/>
            <p14:sldId id="936"/>
            <p14:sldId id="935"/>
            <p14:sldId id="855"/>
            <p14:sldId id="1164"/>
            <p14:sldId id="2141412084"/>
            <p14:sldId id="2141412085"/>
            <p14:sldId id="2226"/>
            <p14:sldId id="2141412086"/>
            <p14:sldId id="3557"/>
            <p14:sldId id="322"/>
          </p14:sldIdLst>
        </p14:section>
        <p14:section name="Breakout 1" id="{AD01D678-B489-46EE-A8C5-1480EF3FE347}">
          <p14:sldIdLst>
            <p14:sldId id="2141412087"/>
            <p14:sldId id="2141412088"/>
            <p14:sldId id="293"/>
            <p14:sldId id="317"/>
            <p14:sldId id="295"/>
            <p14:sldId id="284"/>
            <p14:sldId id="308"/>
            <p14:sldId id="311"/>
          </p14:sldIdLst>
        </p14:section>
        <p14:section name="Panel 2" id="{D18F4415-E882-4C76-947A-6D8D7764CEAD}">
          <p14:sldIdLst>
            <p14:sldId id="302"/>
            <p14:sldId id="285"/>
            <p14:sldId id="305"/>
            <p14:sldId id="286"/>
          </p14:sldIdLst>
        </p14:section>
        <p14:section name="Project s'case 2" id="{49FB04C9-5EC9-416B-B0E1-6356489AB896}">
          <p14:sldIdLst>
            <p14:sldId id="288"/>
            <p14:sldId id="312"/>
            <p14:sldId id="269"/>
            <p14:sldId id="313"/>
            <p14:sldId id="275"/>
            <p14:sldId id="274"/>
            <p14:sldId id="289"/>
            <p14:sldId id="333"/>
            <p14:sldId id="334"/>
            <p14:sldId id="258"/>
            <p14:sldId id="335"/>
            <p14:sldId id="260"/>
            <p14:sldId id="336"/>
            <p14:sldId id="337"/>
            <p14:sldId id="338"/>
            <p14:sldId id="339"/>
            <p14:sldId id="340"/>
            <p14:sldId id="287"/>
            <p14:sldId id="259"/>
            <p14:sldId id="262"/>
            <p14:sldId id="263"/>
            <p14:sldId id="264"/>
            <p14:sldId id="265"/>
            <p14:sldId id="261"/>
            <p14:sldId id="332"/>
          </p14:sldIdLst>
        </p14:section>
        <p14:section name="Breakout 2" id="{6F966280-C7EA-4C02-AE11-634712E53A75}">
          <p14:sldIdLst>
            <p14:sldId id="2141412089"/>
            <p14:sldId id="2141412090"/>
            <p14:sldId id="294"/>
            <p14:sldId id="318"/>
            <p14:sldId id="309"/>
            <p14:sldId id="310"/>
          </p14:sldIdLst>
        </p14:section>
        <p14:section name="Closing" id="{1E8278D6-B200-42A2-80EA-E74DC3A47468}">
          <p14:sldIdLst>
            <p14:sldId id="303"/>
            <p14:sldId id="290"/>
            <p14:sldId id="323"/>
            <p14:sldId id="291"/>
            <p14:sldId id="292"/>
            <p14:sldId id="266"/>
          </p14:sldIdLst>
        </p14:section>
      </p14:sectionLst>
    </p:ext>
    <p:ext uri="{EFAFB233-063F-42B5-8137-9DF3F51BA10A}">
      <p15:sldGuideLst xmlns:p15="http://schemas.microsoft.com/office/powerpoint/2012/main">
        <p15:guide id="1" orient="horz" pos="2160" userDrawn="1">
          <p15:clr>
            <a:srgbClr val="A4A3A4"/>
          </p15:clr>
        </p15:guide>
        <p15:guide id="2" pos="302"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F3C9D"/>
    <a:srgbClr val="9080BC"/>
    <a:srgbClr val="0D5364"/>
    <a:srgbClr val="059AE5"/>
    <a:srgbClr val="007137"/>
    <a:srgbClr val="5439A1"/>
    <a:srgbClr val="5939A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2" d="100"/>
          <a:sy n="62" d="100"/>
        </p:scale>
        <p:origin x="792" y="56"/>
      </p:cViewPr>
      <p:guideLst>
        <p:guide orient="horz" pos="2160"/>
        <p:guide pos="302"/>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6.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slide" Target="slides/slide32.xml"/><Relationship Id="rId47" Type="http://schemas.openxmlformats.org/officeDocument/2006/relationships/slide" Target="slides/slide37.xml"/><Relationship Id="rId50" Type="http://schemas.openxmlformats.org/officeDocument/2006/relationships/slide" Target="slides/slide40.xml"/><Relationship Id="rId55" Type="http://schemas.openxmlformats.org/officeDocument/2006/relationships/slide" Target="slides/slide45.xml"/><Relationship Id="rId63" Type="http://schemas.openxmlformats.org/officeDocument/2006/relationships/slide" Target="slides/slide53.xml"/><Relationship Id="rId68" Type="http://schemas.openxmlformats.org/officeDocument/2006/relationships/slide" Target="slides/slide58.xml"/><Relationship Id="rId76" Type="http://schemas.openxmlformats.org/officeDocument/2006/relationships/slide" Target="slides/slide66.xml"/><Relationship Id="rId84" Type="http://schemas.openxmlformats.org/officeDocument/2006/relationships/slide" Target="slides/slide74.xml"/><Relationship Id="rId89" Type="http://schemas.openxmlformats.org/officeDocument/2006/relationships/slide" Target="slides/slide79.xml"/><Relationship Id="rId97" Type="http://schemas.openxmlformats.org/officeDocument/2006/relationships/slide" Target="slides/slide87.xml"/><Relationship Id="rId7" Type="http://schemas.openxmlformats.org/officeDocument/2006/relationships/slideMaster" Target="slideMasters/slideMaster4.xml"/><Relationship Id="rId71" Type="http://schemas.openxmlformats.org/officeDocument/2006/relationships/slide" Target="slides/slide61.xml"/><Relationship Id="rId92" Type="http://schemas.openxmlformats.org/officeDocument/2006/relationships/slide" Target="slides/slide82.xml"/><Relationship Id="rId2" Type="http://schemas.openxmlformats.org/officeDocument/2006/relationships/customXml" Target="../customXml/item2.xml"/><Relationship Id="rId16" Type="http://schemas.openxmlformats.org/officeDocument/2006/relationships/slide" Target="slides/slide6.xml"/><Relationship Id="rId29" Type="http://schemas.openxmlformats.org/officeDocument/2006/relationships/slide" Target="slides/slide19.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slide" Target="slides/slide35.xml"/><Relationship Id="rId53" Type="http://schemas.openxmlformats.org/officeDocument/2006/relationships/slide" Target="slides/slide43.xml"/><Relationship Id="rId58" Type="http://schemas.openxmlformats.org/officeDocument/2006/relationships/slide" Target="slides/slide48.xml"/><Relationship Id="rId66" Type="http://schemas.openxmlformats.org/officeDocument/2006/relationships/slide" Target="slides/slide56.xml"/><Relationship Id="rId74" Type="http://schemas.openxmlformats.org/officeDocument/2006/relationships/slide" Target="slides/slide64.xml"/><Relationship Id="rId79" Type="http://schemas.openxmlformats.org/officeDocument/2006/relationships/slide" Target="slides/slide69.xml"/><Relationship Id="rId87" Type="http://schemas.openxmlformats.org/officeDocument/2006/relationships/slide" Target="slides/slide77.xml"/><Relationship Id="rId102" Type="http://schemas.openxmlformats.org/officeDocument/2006/relationships/tableStyles" Target="tableStyles.xml"/><Relationship Id="rId5" Type="http://schemas.openxmlformats.org/officeDocument/2006/relationships/slideMaster" Target="slideMasters/slideMaster2.xml"/><Relationship Id="rId61" Type="http://schemas.openxmlformats.org/officeDocument/2006/relationships/slide" Target="slides/slide51.xml"/><Relationship Id="rId82" Type="http://schemas.openxmlformats.org/officeDocument/2006/relationships/slide" Target="slides/slide72.xml"/><Relationship Id="rId90" Type="http://schemas.openxmlformats.org/officeDocument/2006/relationships/slide" Target="slides/slide80.xml"/><Relationship Id="rId95" Type="http://schemas.openxmlformats.org/officeDocument/2006/relationships/slide" Target="slides/slide85.xml"/><Relationship Id="rId19" Type="http://schemas.openxmlformats.org/officeDocument/2006/relationships/slide" Target="slides/slide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slide" Target="slides/slide38.xml"/><Relationship Id="rId56" Type="http://schemas.openxmlformats.org/officeDocument/2006/relationships/slide" Target="slides/slide46.xml"/><Relationship Id="rId64" Type="http://schemas.openxmlformats.org/officeDocument/2006/relationships/slide" Target="slides/slide54.xml"/><Relationship Id="rId69" Type="http://schemas.openxmlformats.org/officeDocument/2006/relationships/slide" Target="slides/slide59.xml"/><Relationship Id="rId77" Type="http://schemas.openxmlformats.org/officeDocument/2006/relationships/slide" Target="slides/slide67.xml"/><Relationship Id="rId100" Type="http://schemas.openxmlformats.org/officeDocument/2006/relationships/viewProps" Target="viewProps.xml"/><Relationship Id="rId8" Type="http://schemas.openxmlformats.org/officeDocument/2006/relationships/slideMaster" Target="slideMasters/slideMaster5.xml"/><Relationship Id="rId51" Type="http://schemas.openxmlformats.org/officeDocument/2006/relationships/slide" Target="slides/slide41.xml"/><Relationship Id="rId72" Type="http://schemas.openxmlformats.org/officeDocument/2006/relationships/slide" Target="slides/slide62.xml"/><Relationship Id="rId80" Type="http://schemas.openxmlformats.org/officeDocument/2006/relationships/slide" Target="slides/slide70.xml"/><Relationship Id="rId85" Type="http://schemas.openxmlformats.org/officeDocument/2006/relationships/slide" Target="slides/slide75.xml"/><Relationship Id="rId93" Type="http://schemas.openxmlformats.org/officeDocument/2006/relationships/slide" Target="slides/slide83.xml"/><Relationship Id="rId98" Type="http://schemas.openxmlformats.org/officeDocument/2006/relationships/notesMaster" Target="notesMasters/notesMaster1.xml"/><Relationship Id="rId3" Type="http://schemas.openxmlformats.org/officeDocument/2006/relationships/customXml" Target="../customXml/item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slide" Target="slides/slide36.xml"/><Relationship Id="rId59" Type="http://schemas.openxmlformats.org/officeDocument/2006/relationships/slide" Target="slides/slide49.xml"/><Relationship Id="rId67" Type="http://schemas.openxmlformats.org/officeDocument/2006/relationships/slide" Target="slides/slide57.xml"/><Relationship Id="rId20" Type="http://schemas.openxmlformats.org/officeDocument/2006/relationships/slide" Target="slides/slide10.xml"/><Relationship Id="rId41" Type="http://schemas.openxmlformats.org/officeDocument/2006/relationships/slide" Target="slides/slide31.xml"/><Relationship Id="rId54" Type="http://schemas.openxmlformats.org/officeDocument/2006/relationships/slide" Target="slides/slide44.xml"/><Relationship Id="rId62" Type="http://schemas.openxmlformats.org/officeDocument/2006/relationships/slide" Target="slides/slide52.xml"/><Relationship Id="rId70" Type="http://schemas.openxmlformats.org/officeDocument/2006/relationships/slide" Target="slides/slide60.xml"/><Relationship Id="rId75" Type="http://schemas.openxmlformats.org/officeDocument/2006/relationships/slide" Target="slides/slide65.xml"/><Relationship Id="rId83" Type="http://schemas.openxmlformats.org/officeDocument/2006/relationships/slide" Target="slides/slide73.xml"/><Relationship Id="rId88" Type="http://schemas.openxmlformats.org/officeDocument/2006/relationships/slide" Target="slides/slide78.xml"/><Relationship Id="rId91" Type="http://schemas.openxmlformats.org/officeDocument/2006/relationships/slide" Target="slides/slide81.xml"/><Relationship Id="rId96" Type="http://schemas.openxmlformats.org/officeDocument/2006/relationships/slide" Target="slides/slide86.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slide" Target="slides/slide39.xml"/><Relationship Id="rId57" Type="http://schemas.openxmlformats.org/officeDocument/2006/relationships/slide" Target="slides/slide47.xml"/><Relationship Id="rId10" Type="http://schemas.openxmlformats.org/officeDocument/2006/relationships/slideMaster" Target="slideMasters/slideMaster7.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slide" Target="slides/slide42.xml"/><Relationship Id="rId60" Type="http://schemas.openxmlformats.org/officeDocument/2006/relationships/slide" Target="slides/slide50.xml"/><Relationship Id="rId65" Type="http://schemas.openxmlformats.org/officeDocument/2006/relationships/slide" Target="slides/slide55.xml"/><Relationship Id="rId73" Type="http://schemas.openxmlformats.org/officeDocument/2006/relationships/slide" Target="slides/slide63.xml"/><Relationship Id="rId78" Type="http://schemas.openxmlformats.org/officeDocument/2006/relationships/slide" Target="slides/slide68.xml"/><Relationship Id="rId81" Type="http://schemas.openxmlformats.org/officeDocument/2006/relationships/slide" Target="slides/slide71.xml"/><Relationship Id="rId86" Type="http://schemas.openxmlformats.org/officeDocument/2006/relationships/slide" Target="slides/slide76.xml"/><Relationship Id="rId94" Type="http://schemas.openxmlformats.org/officeDocument/2006/relationships/slide" Target="slides/slide84.xml"/><Relationship Id="rId99" Type="http://schemas.openxmlformats.org/officeDocument/2006/relationships/presProps" Target="presProps.xml"/><Relationship Id="rId10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 Target="slides/slide3.xml"/><Relationship Id="rId18" Type="http://schemas.openxmlformats.org/officeDocument/2006/relationships/slide" Target="slides/slide8.xml"/><Relationship Id="rId39" Type="http://schemas.openxmlformats.org/officeDocument/2006/relationships/slide" Target="slides/slide29.xml"/></Relationships>
</file>

<file path=ppt/diagrams/colors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475DB9A-F18C-414F-90A4-2A07974DE1F1}" type="doc">
      <dgm:prSet loTypeId="urn:microsoft.com/office/officeart/2005/8/layout/process1" loCatId="process" qsTypeId="urn:microsoft.com/office/officeart/2005/8/quickstyle/simple1" qsCatId="simple" csTypeId="urn:microsoft.com/office/officeart/2005/8/colors/accent0_1" csCatId="mainScheme" phldr="1"/>
      <dgm:spPr/>
      <dgm:t>
        <a:bodyPr/>
        <a:lstStyle/>
        <a:p>
          <a:endParaRPr lang="fi-FI"/>
        </a:p>
      </dgm:t>
    </dgm:pt>
    <dgm:pt modelId="{E90FF871-1863-412D-ACA8-F8387927E321}">
      <dgm:prSet/>
      <dgm:spPr>
        <a:ln>
          <a:noFill/>
        </a:ln>
      </dgm:spPr>
      <dgm:t>
        <a:bodyPr/>
        <a:lstStyle/>
        <a:p>
          <a:pPr rtl="0"/>
          <a:r>
            <a:rPr lang="fi-FI" baseline="0"/>
            <a:t>Skills building</a:t>
          </a:r>
          <a:endParaRPr lang="fi-FI"/>
        </a:p>
      </dgm:t>
    </dgm:pt>
    <dgm:pt modelId="{ADBEC2A2-1089-4342-9E01-5F34B24B923D}" type="parTrans" cxnId="{F376554D-0599-4A7F-B549-0948E9131CDA}">
      <dgm:prSet/>
      <dgm:spPr/>
      <dgm:t>
        <a:bodyPr/>
        <a:lstStyle/>
        <a:p>
          <a:endParaRPr lang="fi-FI"/>
        </a:p>
      </dgm:t>
    </dgm:pt>
    <dgm:pt modelId="{D28B0F52-EE85-4E75-A8EC-A9BD5D1955AC}" type="sibTrans" cxnId="{F376554D-0599-4A7F-B549-0948E9131CDA}">
      <dgm:prSet/>
      <dgm:spPr/>
      <dgm:t>
        <a:bodyPr/>
        <a:lstStyle/>
        <a:p>
          <a:endParaRPr lang="fi-FI"/>
        </a:p>
      </dgm:t>
    </dgm:pt>
    <dgm:pt modelId="{9099A91D-1611-406B-98F2-061F747C26F1}">
      <dgm:prSet/>
      <dgm:spPr>
        <a:ln>
          <a:noFill/>
        </a:ln>
      </dgm:spPr>
      <dgm:t>
        <a:bodyPr/>
        <a:lstStyle/>
        <a:p>
          <a:pPr rtl="0"/>
          <a:r>
            <a:rPr lang="fi-FI" baseline="0"/>
            <a:t>Themes </a:t>
          </a:r>
          <a:endParaRPr lang="fi-FI"/>
        </a:p>
      </dgm:t>
    </dgm:pt>
    <dgm:pt modelId="{FAA3FAA1-3639-4BC1-A627-A0313E4D1409}" type="parTrans" cxnId="{F6267E9D-355F-4F01-B5D9-1955C41BC6E4}">
      <dgm:prSet/>
      <dgm:spPr/>
      <dgm:t>
        <a:bodyPr/>
        <a:lstStyle/>
        <a:p>
          <a:endParaRPr lang="fi-FI"/>
        </a:p>
      </dgm:t>
    </dgm:pt>
    <dgm:pt modelId="{5B379E43-6D72-4000-B102-BB0CC9A15EEE}" type="sibTrans" cxnId="{F6267E9D-355F-4F01-B5D9-1955C41BC6E4}">
      <dgm:prSet/>
      <dgm:spPr/>
      <dgm:t>
        <a:bodyPr/>
        <a:lstStyle/>
        <a:p>
          <a:endParaRPr lang="fi-FI"/>
        </a:p>
      </dgm:t>
    </dgm:pt>
    <dgm:pt modelId="{08A7B135-C8D4-4634-A78D-8633179C4E09}">
      <dgm:prSet/>
      <dgm:spPr>
        <a:ln>
          <a:noFill/>
        </a:ln>
      </dgm:spPr>
      <dgm:t>
        <a:bodyPr/>
        <a:lstStyle/>
        <a:p>
          <a:pPr rtl="0"/>
          <a:r>
            <a:rPr lang="fi-FI"/>
            <a:t>Carbon neutrality</a:t>
          </a:r>
        </a:p>
      </dgm:t>
    </dgm:pt>
    <dgm:pt modelId="{DF89375E-40FA-451E-B164-25408CE18C72}" type="parTrans" cxnId="{7EB3DDD1-3C19-4C9B-BDE5-9D3C239B4878}">
      <dgm:prSet/>
      <dgm:spPr/>
      <dgm:t>
        <a:bodyPr/>
        <a:lstStyle/>
        <a:p>
          <a:endParaRPr lang="fi-FI"/>
        </a:p>
      </dgm:t>
    </dgm:pt>
    <dgm:pt modelId="{249DB9D0-7307-4979-A858-D954547CF36B}" type="sibTrans" cxnId="{7EB3DDD1-3C19-4C9B-BDE5-9D3C239B4878}">
      <dgm:prSet/>
      <dgm:spPr/>
      <dgm:t>
        <a:bodyPr/>
        <a:lstStyle/>
        <a:p>
          <a:endParaRPr lang="fi-FI"/>
        </a:p>
      </dgm:t>
    </dgm:pt>
    <dgm:pt modelId="{A49CE25F-483C-4157-8DDC-B7B167F30C3F}">
      <dgm:prSet/>
      <dgm:spPr>
        <a:ln>
          <a:noFill/>
        </a:ln>
      </dgm:spPr>
      <dgm:t>
        <a:bodyPr/>
        <a:lstStyle/>
        <a:p>
          <a:pPr rtl="0"/>
          <a:r>
            <a:rPr lang="fi-FI"/>
            <a:t>Nature-inspired architecture</a:t>
          </a:r>
        </a:p>
      </dgm:t>
    </dgm:pt>
    <dgm:pt modelId="{D7D764BF-7181-4117-B9FB-D844711541F0}" type="parTrans" cxnId="{83690546-52DA-4C93-B3AF-30192ACCCC40}">
      <dgm:prSet/>
      <dgm:spPr/>
      <dgm:t>
        <a:bodyPr/>
        <a:lstStyle/>
        <a:p>
          <a:endParaRPr lang="fi-FI"/>
        </a:p>
      </dgm:t>
    </dgm:pt>
    <dgm:pt modelId="{3E4F9CA4-FB1A-4102-A7CB-D84384001B87}" type="sibTrans" cxnId="{83690546-52DA-4C93-B3AF-30192ACCCC40}">
      <dgm:prSet/>
      <dgm:spPr/>
      <dgm:t>
        <a:bodyPr/>
        <a:lstStyle/>
        <a:p>
          <a:endParaRPr lang="fi-FI"/>
        </a:p>
      </dgm:t>
    </dgm:pt>
    <dgm:pt modelId="{27407309-9D82-4C2D-B1EC-D5A659477469}">
      <dgm:prSet/>
      <dgm:spPr>
        <a:ln>
          <a:noFill/>
        </a:ln>
      </dgm:spPr>
      <dgm:t>
        <a:bodyPr/>
        <a:lstStyle/>
        <a:p>
          <a:pPr rtl="0"/>
          <a:r>
            <a:rPr lang="fi-FI" baseline="0"/>
            <a:t>Schedule</a:t>
          </a:r>
          <a:endParaRPr lang="fi-FI"/>
        </a:p>
      </dgm:t>
    </dgm:pt>
    <dgm:pt modelId="{B5BBACFF-780D-4CD8-BDE9-E251A86B82DC}" type="parTrans" cxnId="{6326CE96-B7DF-4F10-87A5-EB75392CDDF9}">
      <dgm:prSet/>
      <dgm:spPr/>
      <dgm:t>
        <a:bodyPr/>
        <a:lstStyle/>
        <a:p>
          <a:endParaRPr lang="fi-FI"/>
        </a:p>
      </dgm:t>
    </dgm:pt>
    <dgm:pt modelId="{EA658F38-B35E-4B61-B6F1-19115ADFD589}" type="sibTrans" cxnId="{6326CE96-B7DF-4F10-87A5-EB75392CDDF9}">
      <dgm:prSet/>
      <dgm:spPr/>
      <dgm:t>
        <a:bodyPr/>
        <a:lstStyle/>
        <a:p>
          <a:endParaRPr lang="fi-FI"/>
        </a:p>
      </dgm:t>
    </dgm:pt>
    <dgm:pt modelId="{671027AA-1466-4D71-B86D-CEF2B10EC3D3}">
      <dgm:prSet/>
      <dgm:spPr>
        <a:ln>
          <a:noFill/>
        </a:ln>
      </dgm:spPr>
      <dgm:t>
        <a:bodyPr/>
        <a:lstStyle/>
        <a:p>
          <a:pPr rtl="0"/>
          <a:r>
            <a:rPr lang="fi-FI"/>
            <a:t>Planning and production 2023</a:t>
          </a:r>
        </a:p>
      </dgm:t>
    </dgm:pt>
    <dgm:pt modelId="{203A2C1E-AD45-4DF6-A189-E18BDAC4647F}" type="parTrans" cxnId="{1CB9D3E9-D804-4BA2-B7FE-9C86478CFEC2}">
      <dgm:prSet/>
      <dgm:spPr/>
      <dgm:t>
        <a:bodyPr/>
        <a:lstStyle/>
        <a:p>
          <a:endParaRPr lang="fi-FI"/>
        </a:p>
      </dgm:t>
    </dgm:pt>
    <dgm:pt modelId="{D83F5DD4-0183-4563-8E88-30F5C3A8433D}" type="sibTrans" cxnId="{1CB9D3E9-D804-4BA2-B7FE-9C86478CFEC2}">
      <dgm:prSet/>
      <dgm:spPr/>
      <dgm:t>
        <a:bodyPr/>
        <a:lstStyle/>
        <a:p>
          <a:endParaRPr lang="fi-FI"/>
        </a:p>
      </dgm:t>
    </dgm:pt>
    <dgm:pt modelId="{86791AD2-6B6B-4FEE-8A8A-F73D6CB65E01}">
      <dgm:prSet/>
      <dgm:spPr>
        <a:ln>
          <a:noFill/>
        </a:ln>
      </dgm:spPr>
      <dgm:t>
        <a:bodyPr/>
        <a:lstStyle/>
        <a:p>
          <a:pPr rtl="0"/>
          <a:r>
            <a:rPr lang="fi-FI"/>
            <a:t>Launch 2024</a:t>
          </a:r>
        </a:p>
      </dgm:t>
    </dgm:pt>
    <dgm:pt modelId="{0B0D1231-C546-4898-84F0-5269542A22D1}" type="parTrans" cxnId="{9C897DA3-F786-40C8-974D-36E9BBDA22C1}">
      <dgm:prSet/>
      <dgm:spPr/>
      <dgm:t>
        <a:bodyPr/>
        <a:lstStyle/>
        <a:p>
          <a:endParaRPr lang="fi-FI"/>
        </a:p>
      </dgm:t>
    </dgm:pt>
    <dgm:pt modelId="{D78C331B-8E89-47D3-AF2D-FB3FEC09FB21}" type="sibTrans" cxnId="{9C897DA3-F786-40C8-974D-36E9BBDA22C1}">
      <dgm:prSet/>
      <dgm:spPr/>
      <dgm:t>
        <a:bodyPr/>
        <a:lstStyle/>
        <a:p>
          <a:endParaRPr lang="fi-FI"/>
        </a:p>
      </dgm:t>
    </dgm:pt>
    <dgm:pt modelId="{B57CE8CD-E5AF-40FB-AFD8-C799B6C784BE}">
      <dgm:prSet/>
      <dgm:spPr>
        <a:ln>
          <a:noFill/>
        </a:ln>
      </dgm:spPr>
      <dgm:t>
        <a:bodyPr/>
        <a:lstStyle/>
        <a:p>
          <a:pPr rtl="0"/>
          <a:r>
            <a:rPr lang="fi-FI"/>
            <a:t>Wood construction</a:t>
          </a:r>
        </a:p>
      </dgm:t>
    </dgm:pt>
    <dgm:pt modelId="{7F362944-C62D-4755-B239-3BBAF44C89B2}" type="parTrans" cxnId="{4A1D5DEA-CFDB-41C6-9EF9-41133155642F}">
      <dgm:prSet/>
      <dgm:spPr/>
      <dgm:t>
        <a:bodyPr/>
        <a:lstStyle/>
        <a:p>
          <a:endParaRPr lang="fi-FI"/>
        </a:p>
      </dgm:t>
    </dgm:pt>
    <dgm:pt modelId="{26E4AD8E-A5B9-44ED-83A1-853AB3A081FB}" type="sibTrans" cxnId="{4A1D5DEA-CFDB-41C6-9EF9-41133155642F}">
      <dgm:prSet/>
      <dgm:spPr/>
      <dgm:t>
        <a:bodyPr/>
        <a:lstStyle/>
        <a:p>
          <a:endParaRPr lang="fi-FI"/>
        </a:p>
      </dgm:t>
    </dgm:pt>
    <dgm:pt modelId="{FB2AC815-96A7-484B-A0D4-4FE651F6EE86}">
      <dgm:prSet/>
      <dgm:spPr>
        <a:ln>
          <a:noFill/>
        </a:ln>
      </dgm:spPr>
      <dgm:t>
        <a:bodyPr/>
        <a:lstStyle/>
        <a:p>
          <a:pPr rtl="0"/>
          <a:r>
            <a:rPr lang="fi-FI"/>
            <a:t>Circular economy</a:t>
          </a:r>
        </a:p>
      </dgm:t>
    </dgm:pt>
    <dgm:pt modelId="{AF3B1488-BC72-4B02-8072-F5C593CFE34F}" type="parTrans" cxnId="{CAF70545-70E4-4608-8FA4-B2CE1D15F745}">
      <dgm:prSet/>
      <dgm:spPr/>
      <dgm:t>
        <a:bodyPr/>
        <a:lstStyle/>
        <a:p>
          <a:endParaRPr lang="fi-FI"/>
        </a:p>
      </dgm:t>
    </dgm:pt>
    <dgm:pt modelId="{9CA759B9-92D6-4E00-9CA8-071CDCC266C5}" type="sibTrans" cxnId="{CAF70545-70E4-4608-8FA4-B2CE1D15F745}">
      <dgm:prSet/>
      <dgm:spPr/>
      <dgm:t>
        <a:bodyPr/>
        <a:lstStyle/>
        <a:p>
          <a:endParaRPr lang="fi-FI"/>
        </a:p>
      </dgm:t>
    </dgm:pt>
    <dgm:pt modelId="{EBEE9D21-9CB0-47B3-855B-AE2B43B2B7F2}">
      <dgm:prSet/>
      <dgm:spPr>
        <a:ln>
          <a:noFill/>
        </a:ln>
      </dgm:spPr>
      <dgm:t>
        <a:bodyPr/>
        <a:lstStyle/>
        <a:p>
          <a:pPr rtl="0"/>
          <a:r>
            <a:rPr lang="fi-FI" baseline="0"/>
            <a:t>Online learning materials</a:t>
          </a:r>
          <a:endParaRPr lang="fi-FI"/>
        </a:p>
      </dgm:t>
    </dgm:pt>
    <dgm:pt modelId="{CA5DDD88-1350-4A1A-B930-D1C5BE477F50}" type="parTrans" cxnId="{97CE1C59-AA41-43F6-A6E1-10C500108154}">
      <dgm:prSet/>
      <dgm:spPr/>
      <dgm:t>
        <a:bodyPr/>
        <a:lstStyle/>
        <a:p>
          <a:endParaRPr lang="fi-FI"/>
        </a:p>
      </dgm:t>
    </dgm:pt>
    <dgm:pt modelId="{0C0D4B0F-70DE-4691-AFD1-19CE9FD58F0D}" type="sibTrans" cxnId="{97CE1C59-AA41-43F6-A6E1-10C500108154}">
      <dgm:prSet/>
      <dgm:spPr/>
      <dgm:t>
        <a:bodyPr/>
        <a:lstStyle/>
        <a:p>
          <a:endParaRPr lang="fi-FI"/>
        </a:p>
      </dgm:t>
    </dgm:pt>
    <dgm:pt modelId="{EEA50538-C295-491E-BCB5-87953EDEA09C}">
      <dgm:prSet/>
      <dgm:spPr>
        <a:ln>
          <a:noFill/>
        </a:ln>
      </dgm:spPr>
      <dgm:t>
        <a:bodyPr/>
        <a:lstStyle/>
        <a:p>
          <a:pPr rtl="0"/>
          <a:r>
            <a:rPr lang="fi-FI" baseline="0"/>
            <a:t>Summer school</a:t>
          </a:r>
        </a:p>
      </dgm:t>
    </dgm:pt>
    <dgm:pt modelId="{BC336AD0-F9F2-4CCB-A062-4BDF43EED8DF}" type="parTrans" cxnId="{9A7A9D2F-645A-4FDE-9CBF-738D59A0A41E}">
      <dgm:prSet/>
      <dgm:spPr/>
      <dgm:t>
        <a:bodyPr/>
        <a:lstStyle/>
        <a:p>
          <a:endParaRPr lang="fi-FI"/>
        </a:p>
      </dgm:t>
    </dgm:pt>
    <dgm:pt modelId="{3BD87524-8B99-49DE-97BD-2631789BDA52}" type="sibTrans" cxnId="{9A7A9D2F-645A-4FDE-9CBF-738D59A0A41E}">
      <dgm:prSet/>
      <dgm:spPr/>
      <dgm:t>
        <a:bodyPr/>
        <a:lstStyle/>
        <a:p>
          <a:endParaRPr lang="fi-FI"/>
        </a:p>
      </dgm:t>
    </dgm:pt>
    <dgm:pt modelId="{DAD2D6C8-FFBC-40B5-93ED-947AA0048ABD}">
      <dgm:prSet/>
      <dgm:spPr>
        <a:ln>
          <a:noFill/>
        </a:ln>
      </dgm:spPr>
      <dgm:t>
        <a:bodyPr/>
        <a:lstStyle/>
        <a:p>
          <a:pPr rtl="0"/>
          <a:r>
            <a:rPr lang="fi-FI" baseline="0"/>
            <a:t>Target groups </a:t>
          </a:r>
          <a:endParaRPr lang="fi-FI"/>
        </a:p>
      </dgm:t>
    </dgm:pt>
    <dgm:pt modelId="{4644B3A6-C119-4C78-9CEB-02F97268B6C0}" type="parTrans" cxnId="{F1FD66CF-4ACB-47BE-9030-BD82541DF20D}">
      <dgm:prSet/>
      <dgm:spPr/>
      <dgm:t>
        <a:bodyPr/>
        <a:lstStyle/>
        <a:p>
          <a:endParaRPr lang="fi-FI"/>
        </a:p>
      </dgm:t>
    </dgm:pt>
    <dgm:pt modelId="{B9BB71B6-5EB0-4D86-A3A9-A7459A7BB3E1}" type="sibTrans" cxnId="{F1FD66CF-4ACB-47BE-9030-BD82541DF20D}">
      <dgm:prSet/>
      <dgm:spPr/>
      <dgm:t>
        <a:bodyPr/>
        <a:lstStyle/>
        <a:p>
          <a:endParaRPr lang="fi-FI"/>
        </a:p>
      </dgm:t>
    </dgm:pt>
    <dgm:pt modelId="{BA5EB53B-210C-4DDA-95BB-EC68A37CC9DF}">
      <dgm:prSet/>
      <dgm:spPr>
        <a:ln>
          <a:noFill/>
        </a:ln>
      </dgm:spPr>
      <dgm:t>
        <a:bodyPr/>
        <a:lstStyle/>
        <a:p>
          <a:pPr rtl="0"/>
          <a:r>
            <a:rPr lang="fi-FI"/>
            <a:t>Students</a:t>
          </a:r>
        </a:p>
      </dgm:t>
    </dgm:pt>
    <dgm:pt modelId="{3153A2B0-C185-4742-A6DB-48080DCC6133}" type="parTrans" cxnId="{0E828B2E-AD1D-4679-BB0A-D9C6090EC52F}">
      <dgm:prSet/>
      <dgm:spPr/>
      <dgm:t>
        <a:bodyPr/>
        <a:lstStyle/>
        <a:p>
          <a:endParaRPr lang="fi-FI"/>
        </a:p>
      </dgm:t>
    </dgm:pt>
    <dgm:pt modelId="{0DFFAC8E-CA88-41A8-9DC0-F01B0AADB3FF}" type="sibTrans" cxnId="{0E828B2E-AD1D-4679-BB0A-D9C6090EC52F}">
      <dgm:prSet/>
      <dgm:spPr/>
      <dgm:t>
        <a:bodyPr/>
        <a:lstStyle/>
        <a:p>
          <a:endParaRPr lang="fi-FI"/>
        </a:p>
      </dgm:t>
    </dgm:pt>
    <dgm:pt modelId="{B3FE11E1-1717-480E-98F2-EDD7CA9DF206}">
      <dgm:prSet/>
      <dgm:spPr>
        <a:ln>
          <a:noFill/>
        </a:ln>
      </dgm:spPr>
      <dgm:t>
        <a:bodyPr/>
        <a:lstStyle/>
        <a:p>
          <a:pPr rtl="0"/>
          <a:r>
            <a:rPr lang="fi-FI"/>
            <a:t>Building designers</a:t>
          </a:r>
        </a:p>
      </dgm:t>
    </dgm:pt>
    <dgm:pt modelId="{0F1745EE-B1D3-4A73-8C0C-C19A1F5CFB08}" type="parTrans" cxnId="{5DC1C8AB-C152-4C79-9575-FC705F976398}">
      <dgm:prSet/>
      <dgm:spPr/>
      <dgm:t>
        <a:bodyPr/>
        <a:lstStyle/>
        <a:p>
          <a:endParaRPr lang="fi-FI"/>
        </a:p>
      </dgm:t>
    </dgm:pt>
    <dgm:pt modelId="{FF74746D-8B14-4138-934E-788783BBF8D6}" type="sibTrans" cxnId="{5DC1C8AB-C152-4C79-9575-FC705F976398}">
      <dgm:prSet/>
      <dgm:spPr/>
      <dgm:t>
        <a:bodyPr/>
        <a:lstStyle/>
        <a:p>
          <a:endParaRPr lang="fi-FI"/>
        </a:p>
      </dgm:t>
    </dgm:pt>
    <dgm:pt modelId="{8C8F7C8C-9AED-48E7-9B2C-31E9BB07C36A}">
      <dgm:prSet/>
      <dgm:spPr>
        <a:ln>
          <a:noFill/>
        </a:ln>
      </dgm:spPr>
      <dgm:t>
        <a:bodyPr/>
        <a:lstStyle/>
        <a:p>
          <a:pPr rtl="0"/>
          <a:r>
            <a:rPr lang="fi-FI"/>
            <a:t>Project managers</a:t>
          </a:r>
        </a:p>
      </dgm:t>
    </dgm:pt>
    <dgm:pt modelId="{E0621270-EE41-422D-9C20-3B4239FD7519}" type="parTrans" cxnId="{8BF35AC0-3614-4000-A7DF-FC44A49536E6}">
      <dgm:prSet/>
      <dgm:spPr/>
      <dgm:t>
        <a:bodyPr/>
        <a:lstStyle/>
        <a:p>
          <a:endParaRPr lang="fi-FI"/>
        </a:p>
      </dgm:t>
    </dgm:pt>
    <dgm:pt modelId="{52DF9965-9BDE-4810-83B5-BC7F0E920796}" type="sibTrans" cxnId="{8BF35AC0-3614-4000-A7DF-FC44A49536E6}">
      <dgm:prSet/>
      <dgm:spPr/>
      <dgm:t>
        <a:bodyPr/>
        <a:lstStyle/>
        <a:p>
          <a:endParaRPr lang="fi-FI"/>
        </a:p>
      </dgm:t>
    </dgm:pt>
    <dgm:pt modelId="{C73F5D87-1D3F-4861-BFD2-03ADD1D62152}">
      <dgm:prSet/>
      <dgm:spPr>
        <a:ln>
          <a:noFill/>
        </a:ln>
      </dgm:spPr>
      <dgm:t>
        <a:bodyPr/>
        <a:lstStyle/>
        <a:p>
          <a:pPr rtl="0"/>
          <a:r>
            <a:rPr lang="fi-FI"/>
            <a:t>Municipal sector</a:t>
          </a:r>
        </a:p>
      </dgm:t>
    </dgm:pt>
    <dgm:pt modelId="{671F0535-DC92-42D8-A4E7-0BA4D6219887}" type="parTrans" cxnId="{B0FDF911-5A5C-4F87-A297-0D6B52B16B90}">
      <dgm:prSet/>
      <dgm:spPr/>
      <dgm:t>
        <a:bodyPr/>
        <a:lstStyle/>
        <a:p>
          <a:endParaRPr lang="fi-FI"/>
        </a:p>
      </dgm:t>
    </dgm:pt>
    <dgm:pt modelId="{701D613E-CFD3-4109-A8A2-5259A00E8169}" type="sibTrans" cxnId="{B0FDF911-5A5C-4F87-A297-0D6B52B16B90}">
      <dgm:prSet/>
      <dgm:spPr/>
      <dgm:t>
        <a:bodyPr/>
        <a:lstStyle/>
        <a:p>
          <a:endParaRPr lang="fi-FI"/>
        </a:p>
      </dgm:t>
    </dgm:pt>
    <dgm:pt modelId="{101CB056-BA5E-485A-B200-BEBB79AF3E6D}" type="pres">
      <dgm:prSet presAssocID="{2475DB9A-F18C-414F-90A4-2A07974DE1F1}" presName="Name0" presStyleCnt="0">
        <dgm:presLayoutVars>
          <dgm:dir/>
          <dgm:resizeHandles val="exact"/>
        </dgm:presLayoutVars>
      </dgm:prSet>
      <dgm:spPr/>
    </dgm:pt>
    <dgm:pt modelId="{48FAC8F2-86D6-4478-A4DE-D1F88D8D435D}" type="pres">
      <dgm:prSet presAssocID="{E90FF871-1863-412D-ACA8-F8387927E321}" presName="node" presStyleLbl="node1" presStyleIdx="0" presStyleCnt="4" custLinFactNeighborX="2520" custLinFactNeighborY="-1048">
        <dgm:presLayoutVars>
          <dgm:bulletEnabled val="1"/>
        </dgm:presLayoutVars>
      </dgm:prSet>
      <dgm:spPr/>
    </dgm:pt>
    <dgm:pt modelId="{BE483B9E-05A8-47FB-B350-A5FCD3D58135}" type="pres">
      <dgm:prSet presAssocID="{D28B0F52-EE85-4E75-A8EC-A9BD5D1955AC}" presName="sibTrans" presStyleLbl="sibTrans2D1" presStyleIdx="0" presStyleCnt="3"/>
      <dgm:spPr/>
    </dgm:pt>
    <dgm:pt modelId="{67F4644B-B331-4B47-AF30-61B4442EEE4B}" type="pres">
      <dgm:prSet presAssocID="{D28B0F52-EE85-4E75-A8EC-A9BD5D1955AC}" presName="connectorText" presStyleLbl="sibTrans2D1" presStyleIdx="0" presStyleCnt="3"/>
      <dgm:spPr/>
    </dgm:pt>
    <dgm:pt modelId="{0D1B2EC9-7959-44A6-93CE-1A4B539C7479}" type="pres">
      <dgm:prSet presAssocID="{9099A91D-1611-406B-98F2-061F747C26F1}" presName="node" presStyleLbl="node1" presStyleIdx="1" presStyleCnt="4">
        <dgm:presLayoutVars>
          <dgm:bulletEnabled val="1"/>
        </dgm:presLayoutVars>
      </dgm:prSet>
      <dgm:spPr/>
    </dgm:pt>
    <dgm:pt modelId="{7A0E08E7-D360-49FB-B148-367A5AB0C82B}" type="pres">
      <dgm:prSet presAssocID="{5B379E43-6D72-4000-B102-BB0CC9A15EEE}" presName="sibTrans" presStyleLbl="sibTrans2D1" presStyleIdx="1" presStyleCnt="3"/>
      <dgm:spPr/>
    </dgm:pt>
    <dgm:pt modelId="{9AEF5435-A8E7-4A64-BD59-4A6032674815}" type="pres">
      <dgm:prSet presAssocID="{5B379E43-6D72-4000-B102-BB0CC9A15EEE}" presName="connectorText" presStyleLbl="sibTrans2D1" presStyleIdx="1" presStyleCnt="3"/>
      <dgm:spPr/>
    </dgm:pt>
    <dgm:pt modelId="{640F68D9-A96A-4A57-961D-98D8C9EAEF20}" type="pres">
      <dgm:prSet presAssocID="{DAD2D6C8-FFBC-40B5-93ED-947AA0048ABD}" presName="node" presStyleLbl="node1" presStyleIdx="2" presStyleCnt="4">
        <dgm:presLayoutVars>
          <dgm:bulletEnabled val="1"/>
        </dgm:presLayoutVars>
      </dgm:prSet>
      <dgm:spPr/>
    </dgm:pt>
    <dgm:pt modelId="{934D22A8-98D0-4DCB-B2FD-E8B70D1E7C4B}" type="pres">
      <dgm:prSet presAssocID="{B9BB71B6-5EB0-4D86-A3A9-A7459A7BB3E1}" presName="sibTrans" presStyleLbl="sibTrans2D1" presStyleIdx="2" presStyleCnt="3"/>
      <dgm:spPr/>
    </dgm:pt>
    <dgm:pt modelId="{5402C281-C37D-4DEB-B9CA-6D2E99090A6E}" type="pres">
      <dgm:prSet presAssocID="{B9BB71B6-5EB0-4D86-A3A9-A7459A7BB3E1}" presName="connectorText" presStyleLbl="sibTrans2D1" presStyleIdx="2" presStyleCnt="3"/>
      <dgm:spPr/>
    </dgm:pt>
    <dgm:pt modelId="{D5D55E53-A284-40F2-9C0D-0F1526466DFA}" type="pres">
      <dgm:prSet presAssocID="{27407309-9D82-4C2D-B1EC-D5A659477469}" presName="node" presStyleLbl="node1" presStyleIdx="3" presStyleCnt="4">
        <dgm:presLayoutVars>
          <dgm:bulletEnabled val="1"/>
        </dgm:presLayoutVars>
      </dgm:prSet>
      <dgm:spPr/>
    </dgm:pt>
  </dgm:ptLst>
  <dgm:cxnLst>
    <dgm:cxn modelId="{8BE3C701-C322-4DDA-9D29-BABF639F4557}" type="presOf" srcId="{B9BB71B6-5EB0-4D86-A3A9-A7459A7BB3E1}" destId="{5402C281-C37D-4DEB-B9CA-6D2E99090A6E}" srcOrd="1" destOrd="0" presId="urn:microsoft.com/office/officeart/2005/8/layout/process1"/>
    <dgm:cxn modelId="{7F983107-B4CC-42EA-9D17-DAEAC0E793CB}" type="presOf" srcId="{08A7B135-C8D4-4634-A78D-8633179C4E09}" destId="{0D1B2EC9-7959-44A6-93CE-1A4B539C7479}" srcOrd="0" destOrd="1" presId="urn:microsoft.com/office/officeart/2005/8/layout/process1"/>
    <dgm:cxn modelId="{5738010B-271E-4F74-A61F-4AE9280E94D4}" type="presOf" srcId="{DAD2D6C8-FFBC-40B5-93ED-947AA0048ABD}" destId="{640F68D9-A96A-4A57-961D-98D8C9EAEF20}" srcOrd="0" destOrd="0" presId="urn:microsoft.com/office/officeart/2005/8/layout/process1"/>
    <dgm:cxn modelId="{1C9DF00B-99C5-41B1-90BD-4576A6026E70}" type="presOf" srcId="{9099A91D-1611-406B-98F2-061F747C26F1}" destId="{0D1B2EC9-7959-44A6-93CE-1A4B539C7479}" srcOrd="0" destOrd="0" presId="urn:microsoft.com/office/officeart/2005/8/layout/process1"/>
    <dgm:cxn modelId="{B0FDF911-5A5C-4F87-A297-0D6B52B16B90}" srcId="{DAD2D6C8-FFBC-40B5-93ED-947AA0048ABD}" destId="{C73F5D87-1D3F-4861-BFD2-03ADD1D62152}" srcOrd="3" destOrd="0" parTransId="{671F0535-DC92-42D8-A4E7-0BA4D6219887}" sibTransId="{701D613E-CFD3-4109-A8A2-5259A00E8169}"/>
    <dgm:cxn modelId="{BA0A851C-1AAA-4A6A-9AA5-60E5BB4859DA}" type="presOf" srcId="{5B379E43-6D72-4000-B102-BB0CC9A15EEE}" destId="{7A0E08E7-D360-49FB-B148-367A5AB0C82B}" srcOrd="0" destOrd="0" presId="urn:microsoft.com/office/officeart/2005/8/layout/process1"/>
    <dgm:cxn modelId="{CDF0082E-C49C-4B52-97F3-23FF0709A4D6}" type="presOf" srcId="{B9BB71B6-5EB0-4D86-A3A9-A7459A7BB3E1}" destId="{934D22A8-98D0-4DCB-B2FD-E8B70D1E7C4B}" srcOrd="0" destOrd="0" presId="urn:microsoft.com/office/officeart/2005/8/layout/process1"/>
    <dgm:cxn modelId="{0E828B2E-AD1D-4679-BB0A-D9C6090EC52F}" srcId="{DAD2D6C8-FFBC-40B5-93ED-947AA0048ABD}" destId="{BA5EB53B-210C-4DDA-95BB-EC68A37CC9DF}" srcOrd="0" destOrd="0" parTransId="{3153A2B0-C185-4742-A6DB-48080DCC6133}" sibTransId="{0DFFAC8E-CA88-41A8-9DC0-F01B0AADB3FF}"/>
    <dgm:cxn modelId="{9A7A9D2F-645A-4FDE-9CBF-738D59A0A41E}" srcId="{E90FF871-1863-412D-ACA8-F8387927E321}" destId="{EEA50538-C295-491E-BCB5-87953EDEA09C}" srcOrd="1" destOrd="0" parTransId="{BC336AD0-F9F2-4CCB-A062-4BDF43EED8DF}" sibTransId="{3BD87524-8B99-49DE-97BD-2631789BDA52}"/>
    <dgm:cxn modelId="{F46FA736-AA3D-45F2-92A3-3C654D7AF79F}" type="presOf" srcId="{EBEE9D21-9CB0-47B3-855B-AE2B43B2B7F2}" destId="{48FAC8F2-86D6-4478-A4DE-D1F88D8D435D}" srcOrd="0" destOrd="1" presId="urn:microsoft.com/office/officeart/2005/8/layout/process1"/>
    <dgm:cxn modelId="{6D07965D-6746-4D83-852C-66B223C11B07}" type="presOf" srcId="{8C8F7C8C-9AED-48E7-9B2C-31E9BB07C36A}" destId="{640F68D9-A96A-4A57-961D-98D8C9EAEF20}" srcOrd="0" destOrd="3" presId="urn:microsoft.com/office/officeart/2005/8/layout/process1"/>
    <dgm:cxn modelId="{CAF70545-70E4-4608-8FA4-B2CE1D15F745}" srcId="{9099A91D-1611-406B-98F2-061F747C26F1}" destId="{FB2AC815-96A7-484B-A0D4-4FE651F6EE86}" srcOrd="1" destOrd="0" parTransId="{AF3B1488-BC72-4B02-8072-F5C593CFE34F}" sibTransId="{9CA759B9-92D6-4E00-9CA8-071CDCC266C5}"/>
    <dgm:cxn modelId="{83690546-52DA-4C93-B3AF-30192ACCCC40}" srcId="{9099A91D-1611-406B-98F2-061F747C26F1}" destId="{A49CE25F-483C-4157-8DDC-B7B167F30C3F}" srcOrd="3" destOrd="0" parTransId="{D7D764BF-7181-4117-B9FB-D844711541F0}" sibTransId="{3E4F9CA4-FB1A-4102-A7CB-D84384001B87}"/>
    <dgm:cxn modelId="{F376554D-0599-4A7F-B549-0948E9131CDA}" srcId="{2475DB9A-F18C-414F-90A4-2A07974DE1F1}" destId="{E90FF871-1863-412D-ACA8-F8387927E321}" srcOrd="0" destOrd="0" parTransId="{ADBEC2A2-1089-4342-9E01-5F34B24B923D}" sibTransId="{D28B0F52-EE85-4E75-A8EC-A9BD5D1955AC}"/>
    <dgm:cxn modelId="{E87B4C4F-028D-4BCD-B9B1-6A32D93963FC}" type="presOf" srcId="{671027AA-1466-4D71-B86D-CEF2B10EC3D3}" destId="{D5D55E53-A284-40F2-9C0D-0F1526466DFA}" srcOrd="0" destOrd="1" presId="urn:microsoft.com/office/officeart/2005/8/layout/process1"/>
    <dgm:cxn modelId="{F9C9CB70-8CE1-4B0B-8AB3-CD6097455BA7}" type="presOf" srcId="{B57CE8CD-E5AF-40FB-AFD8-C799B6C784BE}" destId="{0D1B2EC9-7959-44A6-93CE-1A4B539C7479}" srcOrd="0" destOrd="3" presId="urn:microsoft.com/office/officeart/2005/8/layout/process1"/>
    <dgm:cxn modelId="{B218D371-94A5-46A5-A8AA-76E75536E011}" type="presOf" srcId="{D28B0F52-EE85-4E75-A8EC-A9BD5D1955AC}" destId="{67F4644B-B331-4B47-AF30-61B4442EEE4B}" srcOrd="1" destOrd="0" presId="urn:microsoft.com/office/officeart/2005/8/layout/process1"/>
    <dgm:cxn modelId="{7B9DF871-FAAA-48BE-BFA3-77E4A9BED2AA}" type="presOf" srcId="{D28B0F52-EE85-4E75-A8EC-A9BD5D1955AC}" destId="{BE483B9E-05A8-47FB-B350-A5FCD3D58135}" srcOrd="0" destOrd="0" presId="urn:microsoft.com/office/officeart/2005/8/layout/process1"/>
    <dgm:cxn modelId="{92124755-7449-421E-9E42-8B0D8274080D}" type="presOf" srcId="{C73F5D87-1D3F-4861-BFD2-03ADD1D62152}" destId="{640F68D9-A96A-4A57-961D-98D8C9EAEF20}" srcOrd="0" destOrd="4" presId="urn:microsoft.com/office/officeart/2005/8/layout/process1"/>
    <dgm:cxn modelId="{EDC50856-FC06-4F9F-9B39-D98AD1E94FCE}" type="presOf" srcId="{FB2AC815-96A7-484B-A0D4-4FE651F6EE86}" destId="{0D1B2EC9-7959-44A6-93CE-1A4B539C7479}" srcOrd="0" destOrd="2" presId="urn:microsoft.com/office/officeart/2005/8/layout/process1"/>
    <dgm:cxn modelId="{97CE1C59-AA41-43F6-A6E1-10C500108154}" srcId="{E90FF871-1863-412D-ACA8-F8387927E321}" destId="{EBEE9D21-9CB0-47B3-855B-AE2B43B2B7F2}" srcOrd="0" destOrd="0" parTransId="{CA5DDD88-1350-4A1A-B930-D1C5BE477F50}" sibTransId="{0C0D4B0F-70DE-4691-AFD1-19CE9FD58F0D}"/>
    <dgm:cxn modelId="{6326CE96-B7DF-4F10-87A5-EB75392CDDF9}" srcId="{2475DB9A-F18C-414F-90A4-2A07974DE1F1}" destId="{27407309-9D82-4C2D-B1EC-D5A659477469}" srcOrd="3" destOrd="0" parTransId="{B5BBACFF-780D-4CD8-BDE9-E251A86B82DC}" sibTransId="{EA658F38-B35E-4B61-B6F1-19115ADFD589}"/>
    <dgm:cxn modelId="{F6267E9D-355F-4F01-B5D9-1955C41BC6E4}" srcId="{2475DB9A-F18C-414F-90A4-2A07974DE1F1}" destId="{9099A91D-1611-406B-98F2-061F747C26F1}" srcOrd="1" destOrd="0" parTransId="{FAA3FAA1-3639-4BC1-A627-A0313E4D1409}" sibTransId="{5B379E43-6D72-4000-B102-BB0CC9A15EEE}"/>
    <dgm:cxn modelId="{491E8D9F-56A7-4EC5-A15F-282CFD38F9B9}" type="presOf" srcId="{5B379E43-6D72-4000-B102-BB0CC9A15EEE}" destId="{9AEF5435-A8E7-4A64-BD59-4A6032674815}" srcOrd="1" destOrd="0" presId="urn:microsoft.com/office/officeart/2005/8/layout/process1"/>
    <dgm:cxn modelId="{9C897DA3-F786-40C8-974D-36E9BBDA22C1}" srcId="{27407309-9D82-4C2D-B1EC-D5A659477469}" destId="{86791AD2-6B6B-4FEE-8A8A-F73D6CB65E01}" srcOrd="1" destOrd="0" parTransId="{0B0D1231-C546-4898-84F0-5269542A22D1}" sibTransId="{D78C331B-8E89-47D3-AF2D-FB3FEC09FB21}"/>
    <dgm:cxn modelId="{A7710AA7-9A9B-473D-B176-A6F296D025D8}" type="presOf" srcId="{27407309-9D82-4C2D-B1EC-D5A659477469}" destId="{D5D55E53-A284-40F2-9C0D-0F1526466DFA}" srcOrd="0" destOrd="0" presId="urn:microsoft.com/office/officeart/2005/8/layout/process1"/>
    <dgm:cxn modelId="{1493D0A8-6580-4574-8C46-6BB172E31548}" type="presOf" srcId="{A49CE25F-483C-4157-8DDC-B7B167F30C3F}" destId="{0D1B2EC9-7959-44A6-93CE-1A4B539C7479}" srcOrd="0" destOrd="4" presId="urn:microsoft.com/office/officeart/2005/8/layout/process1"/>
    <dgm:cxn modelId="{5DC1C8AB-C152-4C79-9575-FC705F976398}" srcId="{DAD2D6C8-FFBC-40B5-93ED-947AA0048ABD}" destId="{B3FE11E1-1717-480E-98F2-EDD7CA9DF206}" srcOrd="1" destOrd="0" parTransId="{0F1745EE-B1D3-4A73-8C0C-C19A1F5CFB08}" sibTransId="{FF74746D-8B14-4138-934E-788783BBF8D6}"/>
    <dgm:cxn modelId="{082CBDBA-7E4D-4CB4-96FC-F682F7370219}" type="presOf" srcId="{2475DB9A-F18C-414F-90A4-2A07974DE1F1}" destId="{101CB056-BA5E-485A-B200-BEBB79AF3E6D}" srcOrd="0" destOrd="0" presId="urn:microsoft.com/office/officeart/2005/8/layout/process1"/>
    <dgm:cxn modelId="{2363D8BE-3039-4801-A61A-7242A477F134}" type="presOf" srcId="{BA5EB53B-210C-4DDA-95BB-EC68A37CC9DF}" destId="{640F68D9-A96A-4A57-961D-98D8C9EAEF20}" srcOrd="0" destOrd="1" presId="urn:microsoft.com/office/officeart/2005/8/layout/process1"/>
    <dgm:cxn modelId="{8BF35AC0-3614-4000-A7DF-FC44A49536E6}" srcId="{DAD2D6C8-FFBC-40B5-93ED-947AA0048ABD}" destId="{8C8F7C8C-9AED-48E7-9B2C-31E9BB07C36A}" srcOrd="2" destOrd="0" parTransId="{E0621270-EE41-422D-9C20-3B4239FD7519}" sibTransId="{52DF9965-9BDE-4810-83B5-BC7F0E920796}"/>
    <dgm:cxn modelId="{70400AC4-0134-4D7F-B710-DBE3B4407D49}" type="presOf" srcId="{E90FF871-1863-412D-ACA8-F8387927E321}" destId="{48FAC8F2-86D6-4478-A4DE-D1F88D8D435D}" srcOrd="0" destOrd="0" presId="urn:microsoft.com/office/officeart/2005/8/layout/process1"/>
    <dgm:cxn modelId="{F1FD66CF-4ACB-47BE-9030-BD82541DF20D}" srcId="{2475DB9A-F18C-414F-90A4-2A07974DE1F1}" destId="{DAD2D6C8-FFBC-40B5-93ED-947AA0048ABD}" srcOrd="2" destOrd="0" parTransId="{4644B3A6-C119-4C78-9CEB-02F97268B6C0}" sibTransId="{B9BB71B6-5EB0-4D86-A3A9-A7459A7BB3E1}"/>
    <dgm:cxn modelId="{7EB3DDD1-3C19-4C9B-BDE5-9D3C239B4878}" srcId="{9099A91D-1611-406B-98F2-061F747C26F1}" destId="{08A7B135-C8D4-4634-A78D-8633179C4E09}" srcOrd="0" destOrd="0" parTransId="{DF89375E-40FA-451E-B164-25408CE18C72}" sibTransId="{249DB9D0-7307-4979-A858-D954547CF36B}"/>
    <dgm:cxn modelId="{9B12DEDA-AB38-4AD3-AC93-6B5E77A8D6AA}" type="presOf" srcId="{EEA50538-C295-491E-BCB5-87953EDEA09C}" destId="{48FAC8F2-86D6-4478-A4DE-D1F88D8D435D}" srcOrd="0" destOrd="2" presId="urn:microsoft.com/office/officeart/2005/8/layout/process1"/>
    <dgm:cxn modelId="{D6D65AE7-D38B-4616-BEC8-46E3CA0F8144}" type="presOf" srcId="{B3FE11E1-1717-480E-98F2-EDD7CA9DF206}" destId="{640F68D9-A96A-4A57-961D-98D8C9EAEF20}" srcOrd="0" destOrd="2" presId="urn:microsoft.com/office/officeart/2005/8/layout/process1"/>
    <dgm:cxn modelId="{1CB9D3E9-D804-4BA2-B7FE-9C86478CFEC2}" srcId="{27407309-9D82-4C2D-B1EC-D5A659477469}" destId="{671027AA-1466-4D71-B86D-CEF2B10EC3D3}" srcOrd="0" destOrd="0" parTransId="{203A2C1E-AD45-4DF6-A189-E18BDAC4647F}" sibTransId="{D83F5DD4-0183-4563-8E88-30F5C3A8433D}"/>
    <dgm:cxn modelId="{4A1D5DEA-CFDB-41C6-9EF9-41133155642F}" srcId="{9099A91D-1611-406B-98F2-061F747C26F1}" destId="{B57CE8CD-E5AF-40FB-AFD8-C799B6C784BE}" srcOrd="2" destOrd="0" parTransId="{7F362944-C62D-4755-B239-3BBAF44C89B2}" sibTransId="{26E4AD8E-A5B9-44ED-83A1-853AB3A081FB}"/>
    <dgm:cxn modelId="{5ACD25FF-CF99-421E-9395-7B7205DA6380}" type="presOf" srcId="{86791AD2-6B6B-4FEE-8A8A-F73D6CB65E01}" destId="{D5D55E53-A284-40F2-9C0D-0F1526466DFA}" srcOrd="0" destOrd="2" presId="urn:microsoft.com/office/officeart/2005/8/layout/process1"/>
    <dgm:cxn modelId="{E76B9EFD-19E3-4946-A02F-0FABEF32A290}" type="presParOf" srcId="{101CB056-BA5E-485A-B200-BEBB79AF3E6D}" destId="{48FAC8F2-86D6-4478-A4DE-D1F88D8D435D}" srcOrd="0" destOrd="0" presId="urn:microsoft.com/office/officeart/2005/8/layout/process1"/>
    <dgm:cxn modelId="{73F889B8-DC02-4E0F-84D8-5D6A916C534D}" type="presParOf" srcId="{101CB056-BA5E-485A-B200-BEBB79AF3E6D}" destId="{BE483B9E-05A8-47FB-B350-A5FCD3D58135}" srcOrd="1" destOrd="0" presId="urn:microsoft.com/office/officeart/2005/8/layout/process1"/>
    <dgm:cxn modelId="{924F9B19-1FD6-4C11-BDE7-BC44E9B15595}" type="presParOf" srcId="{BE483B9E-05A8-47FB-B350-A5FCD3D58135}" destId="{67F4644B-B331-4B47-AF30-61B4442EEE4B}" srcOrd="0" destOrd="0" presId="urn:microsoft.com/office/officeart/2005/8/layout/process1"/>
    <dgm:cxn modelId="{8BF32FDD-71E0-4DF2-A7AB-3377C231AB6A}" type="presParOf" srcId="{101CB056-BA5E-485A-B200-BEBB79AF3E6D}" destId="{0D1B2EC9-7959-44A6-93CE-1A4B539C7479}" srcOrd="2" destOrd="0" presId="urn:microsoft.com/office/officeart/2005/8/layout/process1"/>
    <dgm:cxn modelId="{27B2491C-C506-4012-B3B9-4A824FBD112D}" type="presParOf" srcId="{101CB056-BA5E-485A-B200-BEBB79AF3E6D}" destId="{7A0E08E7-D360-49FB-B148-367A5AB0C82B}" srcOrd="3" destOrd="0" presId="urn:microsoft.com/office/officeart/2005/8/layout/process1"/>
    <dgm:cxn modelId="{C356555F-FBC0-4B31-B7CB-E56CF9E8DAA5}" type="presParOf" srcId="{7A0E08E7-D360-49FB-B148-367A5AB0C82B}" destId="{9AEF5435-A8E7-4A64-BD59-4A6032674815}" srcOrd="0" destOrd="0" presId="urn:microsoft.com/office/officeart/2005/8/layout/process1"/>
    <dgm:cxn modelId="{2030017D-CA65-41CF-A57C-989808CBBF75}" type="presParOf" srcId="{101CB056-BA5E-485A-B200-BEBB79AF3E6D}" destId="{640F68D9-A96A-4A57-961D-98D8C9EAEF20}" srcOrd="4" destOrd="0" presId="urn:microsoft.com/office/officeart/2005/8/layout/process1"/>
    <dgm:cxn modelId="{4E8810EB-CE6D-4E2E-9E54-9430299ED0CF}" type="presParOf" srcId="{101CB056-BA5E-485A-B200-BEBB79AF3E6D}" destId="{934D22A8-98D0-4DCB-B2FD-E8B70D1E7C4B}" srcOrd="5" destOrd="0" presId="urn:microsoft.com/office/officeart/2005/8/layout/process1"/>
    <dgm:cxn modelId="{BC37121D-0F11-403B-A545-99FC8B50C26D}" type="presParOf" srcId="{934D22A8-98D0-4DCB-B2FD-E8B70D1E7C4B}" destId="{5402C281-C37D-4DEB-B9CA-6D2E99090A6E}" srcOrd="0" destOrd="0" presId="urn:microsoft.com/office/officeart/2005/8/layout/process1"/>
    <dgm:cxn modelId="{079CB758-7316-473A-824A-949F75988AC1}" type="presParOf" srcId="{101CB056-BA5E-485A-B200-BEBB79AF3E6D}" destId="{D5D55E53-A284-40F2-9C0D-0F1526466DFA}" srcOrd="6" destOrd="0" presId="urn:microsoft.com/office/officeart/2005/8/layout/process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8FAC8F2-86D6-4478-A4DE-D1F88D8D435D}">
      <dsp:nvSpPr>
        <dsp:cNvPr id="0" name=""/>
        <dsp:cNvSpPr/>
      </dsp:nvSpPr>
      <dsp:spPr>
        <a:xfrm>
          <a:off x="25662" y="1396225"/>
          <a:ext cx="2075051" cy="1711917"/>
        </a:xfrm>
        <a:prstGeom prst="roundRect">
          <a:avLst>
            <a:gd name="adj" fmla="val 10000"/>
          </a:avLst>
        </a:prstGeom>
        <a:solidFill>
          <a:schemeClr val="lt1">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t" anchorCtr="0">
          <a:noAutofit/>
        </a:bodyPr>
        <a:lstStyle/>
        <a:p>
          <a:pPr marL="0" lvl="0" indent="0" algn="l" defTabSz="800100" rtl="0">
            <a:lnSpc>
              <a:spcPct val="90000"/>
            </a:lnSpc>
            <a:spcBef>
              <a:spcPct val="0"/>
            </a:spcBef>
            <a:spcAft>
              <a:spcPct val="35000"/>
            </a:spcAft>
            <a:buNone/>
          </a:pPr>
          <a:r>
            <a:rPr lang="fi-FI" sz="1800" kern="1200" baseline="0"/>
            <a:t>Skills building</a:t>
          </a:r>
          <a:endParaRPr lang="fi-FI" sz="1800" kern="1200"/>
        </a:p>
        <a:p>
          <a:pPr marL="114300" lvl="1" indent="-114300" algn="l" defTabSz="622300" rtl="0">
            <a:lnSpc>
              <a:spcPct val="90000"/>
            </a:lnSpc>
            <a:spcBef>
              <a:spcPct val="0"/>
            </a:spcBef>
            <a:spcAft>
              <a:spcPct val="15000"/>
            </a:spcAft>
            <a:buChar char="•"/>
          </a:pPr>
          <a:r>
            <a:rPr lang="fi-FI" sz="1400" kern="1200" baseline="0"/>
            <a:t>Online learning materials</a:t>
          </a:r>
          <a:endParaRPr lang="fi-FI" sz="1400" kern="1200"/>
        </a:p>
        <a:p>
          <a:pPr marL="114300" lvl="1" indent="-114300" algn="l" defTabSz="622300" rtl="0">
            <a:lnSpc>
              <a:spcPct val="90000"/>
            </a:lnSpc>
            <a:spcBef>
              <a:spcPct val="0"/>
            </a:spcBef>
            <a:spcAft>
              <a:spcPct val="15000"/>
            </a:spcAft>
            <a:buChar char="•"/>
          </a:pPr>
          <a:r>
            <a:rPr lang="fi-FI" sz="1400" kern="1200" baseline="0"/>
            <a:t>Summer school</a:t>
          </a:r>
        </a:p>
      </dsp:txBody>
      <dsp:txXfrm>
        <a:off x="75802" y="1446365"/>
        <a:ext cx="1974771" cy="1611637"/>
      </dsp:txXfrm>
    </dsp:sp>
    <dsp:sp modelId="{BE483B9E-05A8-47FB-B350-A5FCD3D58135}">
      <dsp:nvSpPr>
        <dsp:cNvPr id="0" name=""/>
        <dsp:cNvSpPr/>
      </dsp:nvSpPr>
      <dsp:spPr>
        <a:xfrm rot="21384">
          <a:off x="2302986" y="2003924"/>
          <a:ext cx="428833" cy="514612"/>
        </a:xfrm>
        <a:prstGeom prst="rightArrow">
          <a:avLst>
            <a:gd name="adj1" fmla="val 60000"/>
            <a:gd name="adj2" fmla="val 50000"/>
          </a:avLst>
        </a:prstGeom>
        <a:solidFill>
          <a:schemeClr val="dk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fi-FI" sz="1400" kern="1200"/>
        </a:p>
      </dsp:txBody>
      <dsp:txXfrm>
        <a:off x="2302987" y="2106446"/>
        <a:ext cx="300183" cy="308768"/>
      </dsp:txXfrm>
    </dsp:sp>
    <dsp:sp modelId="{0D1B2EC9-7959-44A6-93CE-1A4B539C7479}">
      <dsp:nvSpPr>
        <dsp:cNvPr id="0" name=""/>
        <dsp:cNvSpPr/>
      </dsp:nvSpPr>
      <dsp:spPr>
        <a:xfrm>
          <a:off x="2909818" y="1414166"/>
          <a:ext cx="2075051" cy="1711917"/>
        </a:xfrm>
        <a:prstGeom prst="roundRect">
          <a:avLst>
            <a:gd name="adj" fmla="val 10000"/>
          </a:avLst>
        </a:prstGeom>
        <a:solidFill>
          <a:schemeClr val="lt1">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t" anchorCtr="0">
          <a:noAutofit/>
        </a:bodyPr>
        <a:lstStyle/>
        <a:p>
          <a:pPr marL="0" lvl="0" indent="0" algn="l" defTabSz="800100" rtl="0">
            <a:lnSpc>
              <a:spcPct val="90000"/>
            </a:lnSpc>
            <a:spcBef>
              <a:spcPct val="0"/>
            </a:spcBef>
            <a:spcAft>
              <a:spcPct val="35000"/>
            </a:spcAft>
            <a:buNone/>
          </a:pPr>
          <a:r>
            <a:rPr lang="fi-FI" sz="1800" kern="1200" baseline="0"/>
            <a:t>Themes </a:t>
          </a:r>
          <a:endParaRPr lang="fi-FI" sz="1800" kern="1200"/>
        </a:p>
        <a:p>
          <a:pPr marL="114300" lvl="1" indent="-114300" algn="l" defTabSz="622300" rtl="0">
            <a:lnSpc>
              <a:spcPct val="90000"/>
            </a:lnSpc>
            <a:spcBef>
              <a:spcPct val="0"/>
            </a:spcBef>
            <a:spcAft>
              <a:spcPct val="15000"/>
            </a:spcAft>
            <a:buChar char="•"/>
          </a:pPr>
          <a:r>
            <a:rPr lang="fi-FI" sz="1400" kern="1200"/>
            <a:t>Carbon neutrality</a:t>
          </a:r>
        </a:p>
        <a:p>
          <a:pPr marL="114300" lvl="1" indent="-114300" algn="l" defTabSz="622300" rtl="0">
            <a:lnSpc>
              <a:spcPct val="90000"/>
            </a:lnSpc>
            <a:spcBef>
              <a:spcPct val="0"/>
            </a:spcBef>
            <a:spcAft>
              <a:spcPct val="15000"/>
            </a:spcAft>
            <a:buChar char="•"/>
          </a:pPr>
          <a:r>
            <a:rPr lang="fi-FI" sz="1400" kern="1200"/>
            <a:t>Circular economy</a:t>
          </a:r>
        </a:p>
        <a:p>
          <a:pPr marL="114300" lvl="1" indent="-114300" algn="l" defTabSz="622300" rtl="0">
            <a:lnSpc>
              <a:spcPct val="90000"/>
            </a:lnSpc>
            <a:spcBef>
              <a:spcPct val="0"/>
            </a:spcBef>
            <a:spcAft>
              <a:spcPct val="15000"/>
            </a:spcAft>
            <a:buChar char="•"/>
          </a:pPr>
          <a:r>
            <a:rPr lang="fi-FI" sz="1400" kern="1200"/>
            <a:t>Wood construction</a:t>
          </a:r>
        </a:p>
        <a:p>
          <a:pPr marL="114300" lvl="1" indent="-114300" algn="l" defTabSz="622300" rtl="0">
            <a:lnSpc>
              <a:spcPct val="90000"/>
            </a:lnSpc>
            <a:spcBef>
              <a:spcPct val="0"/>
            </a:spcBef>
            <a:spcAft>
              <a:spcPct val="15000"/>
            </a:spcAft>
            <a:buChar char="•"/>
          </a:pPr>
          <a:r>
            <a:rPr lang="fi-FI" sz="1400" kern="1200"/>
            <a:t>Nature-inspired architecture</a:t>
          </a:r>
        </a:p>
      </dsp:txBody>
      <dsp:txXfrm>
        <a:off x="2959958" y="1464306"/>
        <a:ext cx="1974771" cy="1611637"/>
      </dsp:txXfrm>
    </dsp:sp>
    <dsp:sp modelId="{7A0E08E7-D360-49FB-B148-367A5AB0C82B}">
      <dsp:nvSpPr>
        <dsp:cNvPr id="0" name=""/>
        <dsp:cNvSpPr/>
      </dsp:nvSpPr>
      <dsp:spPr>
        <a:xfrm>
          <a:off x="5192375" y="2012819"/>
          <a:ext cx="439910" cy="514612"/>
        </a:xfrm>
        <a:prstGeom prst="rightArrow">
          <a:avLst>
            <a:gd name="adj1" fmla="val 60000"/>
            <a:gd name="adj2" fmla="val 50000"/>
          </a:avLst>
        </a:prstGeom>
        <a:solidFill>
          <a:schemeClr val="dk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fi-FI" sz="1400" kern="1200"/>
        </a:p>
      </dsp:txBody>
      <dsp:txXfrm>
        <a:off x="5192375" y="2115741"/>
        <a:ext cx="307937" cy="308768"/>
      </dsp:txXfrm>
    </dsp:sp>
    <dsp:sp modelId="{640F68D9-A96A-4A57-961D-98D8C9EAEF20}">
      <dsp:nvSpPr>
        <dsp:cNvPr id="0" name=""/>
        <dsp:cNvSpPr/>
      </dsp:nvSpPr>
      <dsp:spPr>
        <a:xfrm>
          <a:off x="5814890" y="1414166"/>
          <a:ext cx="2075051" cy="1711917"/>
        </a:xfrm>
        <a:prstGeom prst="roundRect">
          <a:avLst>
            <a:gd name="adj" fmla="val 10000"/>
          </a:avLst>
        </a:prstGeom>
        <a:solidFill>
          <a:schemeClr val="lt1">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t" anchorCtr="0">
          <a:noAutofit/>
        </a:bodyPr>
        <a:lstStyle/>
        <a:p>
          <a:pPr marL="0" lvl="0" indent="0" algn="l" defTabSz="800100" rtl="0">
            <a:lnSpc>
              <a:spcPct val="90000"/>
            </a:lnSpc>
            <a:spcBef>
              <a:spcPct val="0"/>
            </a:spcBef>
            <a:spcAft>
              <a:spcPct val="35000"/>
            </a:spcAft>
            <a:buNone/>
          </a:pPr>
          <a:r>
            <a:rPr lang="fi-FI" sz="1800" kern="1200" baseline="0"/>
            <a:t>Target groups </a:t>
          </a:r>
          <a:endParaRPr lang="fi-FI" sz="1800" kern="1200"/>
        </a:p>
        <a:p>
          <a:pPr marL="114300" lvl="1" indent="-114300" algn="l" defTabSz="622300" rtl="0">
            <a:lnSpc>
              <a:spcPct val="90000"/>
            </a:lnSpc>
            <a:spcBef>
              <a:spcPct val="0"/>
            </a:spcBef>
            <a:spcAft>
              <a:spcPct val="15000"/>
            </a:spcAft>
            <a:buChar char="•"/>
          </a:pPr>
          <a:r>
            <a:rPr lang="fi-FI" sz="1400" kern="1200"/>
            <a:t>Students</a:t>
          </a:r>
        </a:p>
        <a:p>
          <a:pPr marL="114300" lvl="1" indent="-114300" algn="l" defTabSz="622300" rtl="0">
            <a:lnSpc>
              <a:spcPct val="90000"/>
            </a:lnSpc>
            <a:spcBef>
              <a:spcPct val="0"/>
            </a:spcBef>
            <a:spcAft>
              <a:spcPct val="15000"/>
            </a:spcAft>
            <a:buChar char="•"/>
          </a:pPr>
          <a:r>
            <a:rPr lang="fi-FI" sz="1400" kern="1200"/>
            <a:t>Building designers</a:t>
          </a:r>
        </a:p>
        <a:p>
          <a:pPr marL="114300" lvl="1" indent="-114300" algn="l" defTabSz="622300" rtl="0">
            <a:lnSpc>
              <a:spcPct val="90000"/>
            </a:lnSpc>
            <a:spcBef>
              <a:spcPct val="0"/>
            </a:spcBef>
            <a:spcAft>
              <a:spcPct val="15000"/>
            </a:spcAft>
            <a:buChar char="•"/>
          </a:pPr>
          <a:r>
            <a:rPr lang="fi-FI" sz="1400" kern="1200"/>
            <a:t>Project managers</a:t>
          </a:r>
        </a:p>
        <a:p>
          <a:pPr marL="114300" lvl="1" indent="-114300" algn="l" defTabSz="622300" rtl="0">
            <a:lnSpc>
              <a:spcPct val="90000"/>
            </a:lnSpc>
            <a:spcBef>
              <a:spcPct val="0"/>
            </a:spcBef>
            <a:spcAft>
              <a:spcPct val="15000"/>
            </a:spcAft>
            <a:buChar char="•"/>
          </a:pPr>
          <a:r>
            <a:rPr lang="fi-FI" sz="1400" kern="1200"/>
            <a:t>Municipal sector</a:t>
          </a:r>
        </a:p>
      </dsp:txBody>
      <dsp:txXfrm>
        <a:off x="5865030" y="1464306"/>
        <a:ext cx="1974771" cy="1611637"/>
      </dsp:txXfrm>
    </dsp:sp>
    <dsp:sp modelId="{934D22A8-98D0-4DCB-B2FD-E8B70D1E7C4B}">
      <dsp:nvSpPr>
        <dsp:cNvPr id="0" name=""/>
        <dsp:cNvSpPr/>
      </dsp:nvSpPr>
      <dsp:spPr>
        <a:xfrm>
          <a:off x="8097447" y="2012819"/>
          <a:ext cx="439910" cy="514612"/>
        </a:xfrm>
        <a:prstGeom prst="rightArrow">
          <a:avLst>
            <a:gd name="adj1" fmla="val 60000"/>
            <a:gd name="adj2" fmla="val 50000"/>
          </a:avLst>
        </a:prstGeom>
        <a:solidFill>
          <a:schemeClr val="dk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fi-FI" sz="1400" kern="1200"/>
        </a:p>
      </dsp:txBody>
      <dsp:txXfrm>
        <a:off x="8097447" y="2115741"/>
        <a:ext cx="307937" cy="308768"/>
      </dsp:txXfrm>
    </dsp:sp>
    <dsp:sp modelId="{D5D55E53-A284-40F2-9C0D-0F1526466DFA}">
      <dsp:nvSpPr>
        <dsp:cNvPr id="0" name=""/>
        <dsp:cNvSpPr/>
      </dsp:nvSpPr>
      <dsp:spPr>
        <a:xfrm>
          <a:off x="8719963" y="1414166"/>
          <a:ext cx="2075051" cy="1711917"/>
        </a:xfrm>
        <a:prstGeom prst="roundRect">
          <a:avLst>
            <a:gd name="adj" fmla="val 10000"/>
          </a:avLst>
        </a:prstGeom>
        <a:solidFill>
          <a:schemeClr val="lt1">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t" anchorCtr="0">
          <a:noAutofit/>
        </a:bodyPr>
        <a:lstStyle/>
        <a:p>
          <a:pPr marL="0" lvl="0" indent="0" algn="l" defTabSz="800100" rtl="0">
            <a:lnSpc>
              <a:spcPct val="90000"/>
            </a:lnSpc>
            <a:spcBef>
              <a:spcPct val="0"/>
            </a:spcBef>
            <a:spcAft>
              <a:spcPct val="35000"/>
            </a:spcAft>
            <a:buNone/>
          </a:pPr>
          <a:r>
            <a:rPr lang="fi-FI" sz="1800" kern="1200" baseline="0"/>
            <a:t>Schedule</a:t>
          </a:r>
          <a:endParaRPr lang="fi-FI" sz="1800" kern="1200"/>
        </a:p>
        <a:p>
          <a:pPr marL="114300" lvl="1" indent="-114300" algn="l" defTabSz="622300" rtl="0">
            <a:lnSpc>
              <a:spcPct val="90000"/>
            </a:lnSpc>
            <a:spcBef>
              <a:spcPct val="0"/>
            </a:spcBef>
            <a:spcAft>
              <a:spcPct val="15000"/>
            </a:spcAft>
            <a:buChar char="•"/>
          </a:pPr>
          <a:r>
            <a:rPr lang="fi-FI" sz="1400" kern="1200"/>
            <a:t>Planning and production 2023</a:t>
          </a:r>
        </a:p>
        <a:p>
          <a:pPr marL="114300" lvl="1" indent="-114300" algn="l" defTabSz="622300" rtl="0">
            <a:lnSpc>
              <a:spcPct val="90000"/>
            </a:lnSpc>
            <a:spcBef>
              <a:spcPct val="0"/>
            </a:spcBef>
            <a:spcAft>
              <a:spcPct val="15000"/>
            </a:spcAft>
            <a:buChar char="•"/>
          </a:pPr>
          <a:r>
            <a:rPr lang="fi-FI" sz="1400" kern="1200"/>
            <a:t>Launch 2024</a:t>
          </a:r>
        </a:p>
      </dsp:txBody>
      <dsp:txXfrm>
        <a:off x="8770103" y="1464306"/>
        <a:ext cx="1974771" cy="1611637"/>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776E12B-643B-4E2C-B972-172948F2B631}" type="datetimeFigureOut">
              <a:rPr lang="en-GB" smtClean="0"/>
              <a:t>12/06/2023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BDE0012-C74E-457D-9525-B737A7B2E74A}" type="slidenum">
              <a:rPr lang="en-GB" smtClean="0"/>
              <a:t>‹#›</a:t>
            </a:fld>
            <a:endParaRPr lang="en-GB"/>
          </a:p>
        </p:txBody>
      </p:sp>
    </p:spTree>
    <p:extLst>
      <p:ext uri="{BB962C8B-B14F-4D97-AF65-F5344CB8AC3E}">
        <p14:creationId xmlns:p14="http://schemas.microsoft.com/office/powerpoint/2010/main" val="4518199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12700">
              <a:lnSpc>
                <a:spcPct val="100000"/>
              </a:lnSpc>
              <a:spcBef>
                <a:spcPts val="95"/>
              </a:spcBef>
            </a:pPr>
            <a:r>
              <a:rPr lang="en-US" sz="1200" b="1" spc="114" dirty="0">
                <a:latin typeface="Arial"/>
                <a:cs typeface="Arial"/>
              </a:rPr>
              <a:t>Severe flooding across GE, BE, NL</a:t>
            </a:r>
          </a:p>
          <a:p>
            <a:pPr marL="12700">
              <a:lnSpc>
                <a:spcPct val="100000"/>
              </a:lnSpc>
              <a:spcBef>
                <a:spcPts val="95"/>
              </a:spcBef>
            </a:pPr>
            <a:r>
              <a:rPr lang="en-US" sz="1200" b="1" spc="114" dirty="0">
                <a:latin typeface="Arial"/>
                <a:cs typeface="Arial"/>
              </a:rPr>
              <a:t>Rain</a:t>
            </a:r>
          </a:p>
          <a:p>
            <a:pPr marL="12700">
              <a:lnSpc>
                <a:spcPct val="100000"/>
              </a:lnSpc>
              <a:spcBef>
                <a:spcPts val="95"/>
              </a:spcBef>
            </a:pPr>
            <a:r>
              <a:rPr lang="en-US" sz="1200" b="1" spc="114" dirty="0">
                <a:latin typeface="Arial"/>
                <a:cs typeface="Arial"/>
              </a:rPr>
              <a:t>Impacts</a:t>
            </a:r>
          </a:p>
          <a:p>
            <a:r>
              <a:rPr lang="nl-NL" sz="1200" b="1" dirty="0">
                <a:solidFill>
                  <a:schemeClr val="bg1"/>
                </a:solidFill>
                <a:latin typeface="Avenir Medium" panose="02000603020000020003"/>
              </a:rPr>
              <a:t>The </a:t>
            </a:r>
            <a:r>
              <a:rPr lang="nl-NL" sz="1200" b="1" dirty="0" err="1">
                <a:solidFill>
                  <a:schemeClr val="bg1"/>
                </a:solidFill>
                <a:latin typeface="Avenir Medium" panose="02000603020000020003"/>
              </a:rPr>
              <a:t>tragic</a:t>
            </a:r>
            <a:r>
              <a:rPr lang="nl-NL" sz="1200" b="1" dirty="0">
                <a:solidFill>
                  <a:schemeClr val="bg1"/>
                </a:solidFill>
                <a:latin typeface="Avenir Medium" panose="02000603020000020003"/>
              </a:rPr>
              <a:t> </a:t>
            </a:r>
            <a:r>
              <a:rPr lang="nl-NL" sz="1200" b="1" dirty="0" err="1">
                <a:solidFill>
                  <a:schemeClr val="bg1"/>
                </a:solidFill>
                <a:latin typeface="Avenir Medium" panose="02000603020000020003"/>
              </a:rPr>
              <a:t>result</a:t>
            </a:r>
            <a:r>
              <a:rPr lang="nl-NL" sz="1200" b="1" dirty="0">
                <a:solidFill>
                  <a:schemeClr val="bg1"/>
                </a:solidFill>
                <a:latin typeface="Avenir Medium" panose="02000603020000020003"/>
              </a:rPr>
              <a:t>:</a:t>
            </a:r>
          </a:p>
          <a:p>
            <a:pPr marL="457200" indent="-457200">
              <a:buFontTx/>
              <a:buChar char="-"/>
            </a:pPr>
            <a:r>
              <a:rPr lang="nl-NL" sz="1200" b="1" dirty="0">
                <a:solidFill>
                  <a:schemeClr val="bg1"/>
                </a:solidFill>
                <a:latin typeface="Avenir Medium" panose="02000603020000020003"/>
              </a:rPr>
              <a:t>In </a:t>
            </a:r>
            <a:r>
              <a:rPr lang="nl-NL" sz="1200" b="1" dirty="0" err="1">
                <a:solidFill>
                  <a:schemeClr val="bg1"/>
                </a:solidFill>
                <a:latin typeface="Avenir Medium" panose="02000603020000020003"/>
              </a:rPr>
              <a:t>total</a:t>
            </a:r>
            <a:r>
              <a:rPr lang="nl-NL" sz="1200" b="1" dirty="0">
                <a:solidFill>
                  <a:schemeClr val="bg1"/>
                </a:solidFill>
                <a:latin typeface="Avenir Medium" panose="02000603020000020003"/>
              </a:rPr>
              <a:t> 225 </a:t>
            </a:r>
            <a:r>
              <a:rPr lang="nl-NL" sz="1200" b="1" dirty="0" err="1">
                <a:solidFill>
                  <a:schemeClr val="bg1"/>
                </a:solidFill>
                <a:latin typeface="Avenir Medium" panose="02000603020000020003"/>
              </a:rPr>
              <a:t>people</a:t>
            </a:r>
            <a:r>
              <a:rPr lang="nl-NL" sz="1200" b="1" dirty="0">
                <a:solidFill>
                  <a:schemeClr val="bg1"/>
                </a:solidFill>
                <a:latin typeface="Avenir Medium" panose="02000603020000020003"/>
              </a:rPr>
              <a:t> lost </a:t>
            </a:r>
            <a:r>
              <a:rPr lang="nl-NL" sz="1200" b="1" dirty="0" err="1">
                <a:solidFill>
                  <a:schemeClr val="bg1"/>
                </a:solidFill>
                <a:latin typeface="Avenir Medium" panose="02000603020000020003"/>
              </a:rPr>
              <a:t>their</a:t>
            </a:r>
            <a:r>
              <a:rPr lang="nl-NL" sz="1200" b="1" dirty="0">
                <a:solidFill>
                  <a:schemeClr val="bg1"/>
                </a:solidFill>
                <a:latin typeface="Avenir Medium" panose="02000603020000020003"/>
              </a:rPr>
              <a:t> </a:t>
            </a:r>
            <a:r>
              <a:rPr lang="nl-NL" sz="1200" b="1" dirty="0" err="1">
                <a:solidFill>
                  <a:schemeClr val="bg1"/>
                </a:solidFill>
                <a:latin typeface="Avenir Medium" panose="02000603020000020003"/>
              </a:rPr>
              <a:t>lives</a:t>
            </a:r>
            <a:endParaRPr lang="nl-NL" sz="1200" b="1" dirty="0">
              <a:solidFill>
                <a:schemeClr val="bg1"/>
              </a:solidFill>
              <a:latin typeface="Avenir Medium" panose="02000603020000020003"/>
            </a:endParaRPr>
          </a:p>
          <a:p>
            <a:pPr marL="457200" indent="-457200">
              <a:buFontTx/>
              <a:buChar char="-"/>
            </a:pPr>
            <a:r>
              <a:rPr lang="nl-NL" sz="1200" b="1" dirty="0" err="1">
                <a:solidFill>
                  <a:schemeClr val="bg1"/>
                </a:solidFill>
                <a:latin typeface="Avenir Medium" panose="02000603020000020003"/>
              </a:rPr>
              <a:t>Many</a:t>
            </a:r>
            <a:r>
              <a:rPr lang="nl-NL" sz="1200" b="1" dirty="0">
                <a:solidFill>
                  <a:schemeClr val="bg1"/>
                </a:solidFill>
                <a:latin typeface="Avenir Medium" panose="02000603020000020003"/>
              </a:rPr>
              <a:t> ten-</a:t>
            </a:r>
            <a:r>
              <a:rPr lang="nl-NL" sz="1200" b="1" dirty="0" err="1">
                <a:solidFill>
                  <a:schemeClr val="bg1"/>
                </a:solidFill>
                <a:latin typeface="Avenir Medium" panose="02000603020000020003"/>
              </a:rPr>
              <a:t>thousend</a:t>
            </a:r>
            <a:r>
              <a:rPr lang="nl-NL" sz="1200" b="1" dirty="0">
                <a:solidFill>
                  <a:schemeClr val="bg1"/>
                </a:solidFill>
                <a:latin typeface="Avenir Medium" panose="02000603020000020003"/>
              </a:rPr>
              <a:t> </a:t>
            </a:r>
            <a:r>
              <a:rPr lang="nl-NL" sz="1200" b="1" dirty="0" err="1">
                <a:solidFill>
                  <a:schemeClr val="bg1"/>
                </a:solidFill>
                <a:latin typeface="Avenir Medium" panose="02000603020000020003"/>
              </a:rPr>
              <a:t>people</a:t>
            </a:r>
            <a:r>
              <a:rPr lang="nl-NL" sz="1200" b="1" dirty="0">
                <a:solidFill>
                  <a:schemeClr val="bg1"/>
                </a:solidFill>
                <a:latin typeface="Avenir Medium" panose="02000603020000020003"/>
              </a:rPr>
              <a:t> </a:t>
            </a:r>
            <a:r>
              <a:rPr lang="nl-NL" sz="1200" b="1" dirty="0" err="1">
                <a:solidFill>
                  <a:schemeClr val="bg1"/>
                </a:solidFill>
                <a:latin typeface="Avenir Medium" panose="02000603020000020003"/>
              </a:rPr>
              <a:t>were</a:t>
            </a:r>
            <a:r>
              <a:rPr lang="nl-NL" sz="1200" b="1" dirty="0">
                <a:solidFill>
                  <a:schemeClr val="bg1"/>
                </a:solidFill>
                <a:latin typeface="Avenir Medium" panose="02000603020000020003"/>
              </a:rPr>
              <a:t> </a:t>
            </a:r>
            <a:r>
              <a:rPr lang="nl-NL" sz="1200" b="1" dirty="0" err="1">
                <a:solidFill>
                  <a:schemeClr val="bg1"/>
                </a:solidFill>
                <a:latin typeface="Avenir Medium" panose="02000603020000020003"/>
              </a:rPr>
              <a:t>evacuated</a:t>
            </a:r>
            <a:endParaRPr lang="nl-NL" sz="1200" b="1" dirty="0">
              <a:solidFill>
                <a:schemeClr val="bg1"/>
              </a:solidFill>
              <a:latin typeface="Avenir Medium" panose="02000603020000020003"/>
            </a:endParaRPr>
          </a:p>
          <a:p>
            <a:pPr marL="457200" indent="-457200">
              <a:buFontTx/>
              <a:buChar char="-"/>
            </a:pPr>
            <a:r>
              <a:rPr lang="nl-NL" sz="1200" b="1" dirty="0">
                <a:solidFill>
                  <a:schemeClr val="bg1"/>
                </a:solidFill>
                <a:latin typeface="Avenir Medium" panose="02000603020000020003"/>
              </a:rPr>
              <a:t>Great </a:t>
            </a:r>
            <a:r>
              <a:rPr lang="nl-NL" sz="1200" b="1" dirty="0" err="1">
                <a:solidFill>
                  <a:schemeClr val="bg1"/>
                </a:solidFill>
                <a:latin typeface="Avenir Medium" panose="02000603020000020003"/>
              </a:rPr>
              <a:t>number</a:t>
            </a:r>
            <a:r>
              <a:rPr lang="nl-NL" sz="1200" b="1" dirty="0">
                <a:solidFill>
                  <a:schemeClr val="bg1"/>
                </a:solidFill>
                <a:latin typeface="Avenir Medium" panose="02000603020000020003"/>
              </a:rPr>
              <a:t> </a:t>
            </a:r>
            <a:r>
              <a:rPr lang="nl-NL" sz="1200" b="1" dirty="0" err="1">
                <a:solidFill>
                  <a:schemeClr val="bg1"/>
                </a:solidFill>
                <a:latin typeface="Avenir Medium" panose="02000603020000020003"/>
              </a:rPr>
              <a:t>still</a:t>
            </a:r>
            <a:r>
              <a:rPr lang="nl-NL" sz="1200" b="1" dirty="0">
                <a:solidFill>
                  <a:schemeClr val="bg1"/>
                </a:solidFill>
                <a:latin typeface="Avenir Medium" panose="02000603020000020003"/>
              </a:rPr>
              <a:t> </a:t>
            </a:r>
            <a:r>
              <a:rPr lang="nl-NL" sz="1200" b="1" dirty="0" err="1">
                <a:solidFill>
                  <a:schemeClr val="bg1"/>
                </a:solidFill>
                <a:latin typeface="Avenir Medium" panose="02000603020000020003"/>
              </a:rPr>
              <a:t>not</a:t>
            </a:r>
            <a:r>
              <a:rPr lang="nl-NL" sz="1200" b="1" dirty="0">
                <a:solidFill>
                  <a:schemeClr val="bg1"/>
                </a:solidFill>
                <a:latin typeface="Avenir Medium" panose="02000603020000020003"/>
              </a:rPr>
              <a:t> </a:t>
            </a:r>
            <a:r>
              <a:rPr lang="nl-NL" sz="1200" b="1" dirty="0" err="1">
                <a:solidFill>
                  <a:schemeClr val="bg1"/>
                </a:solidFill>
                <a:latin typeface="Avenir Medium" panose="02000603020000020003"/>
              </a:rPr>
              <a:t>returned</a:t>
            </a:r>
            <a:r>
              <a:rPr lang="nl-NL" sz="1200" b="1" dirty="0">
                <a:solidFill>
                  <a:schemeClr val="bg1"/>
                </a:solidFill>
                <a:latin typeface="Avenir Medium" panose="02000603020000020003"/>
              </a:rPr>
              <a:t> </a:t>
            </a:r>
            <a:r>
              <a:rPr lang="nl-NL" sz="1200" b="1" dirty="0" err="1">
                <a:solidFill>
                  <a:schemeClr val="bg1"/>
                </a:solidFill>
                <a:latin typeface="Avenir Medium" panose="02000603020000020003"/>
              </a:rPr>
              <a:t>to</a:t>
            </a:r>
            <a:r>
              <a:rPr lang="nl-NL" sz="1200" b="1" dirty="0">
                <a:solidFill>
                  <a:schemeClr val="bg1"/>
                </a:solidFill>
                <a:latin typeface="Avenir Medium" panose="02000603020000020003"/>
              </a:rPr>
              <a:t> </a:t>
            </a:r>
            <a:r>
              <a:rPr lang="nl-NL" sz="1200" b="1" dirty="0" err="1">
                <a:solidFill>
                  <a:schemeClr val="bg1"/>
                </a:solidFill>
                <a:latin typeface="Avenir Medium" panose="02000603020000020003"/>
              </a:rPr>
              <a:t>their</a:t>
            </a:r>
            <a:r>
              <a:rPr lang="nl-NL" sz="1200" b="1" dirty="0">
                <a:solidFill>
                  <a:schemeClr val="bg1"/>
                </a:solidFill>
                <a:latin typeface="Avenir Medium" panose="02000603020000020003"/>
              </a:rPr>
              <a:t> homes</a:t>
            </a:r>
          </a:p>
          <a:p>
            <a:pPr marL="457200" indent="-457200">
              <a:buFontTx/>
              <a:buChar char="-"/>
            </a:pPr>
            <a:r>
              <a:rPr lang="nl-NL" sz="1200" b="1" dirty="0">
                <a:solidFill>
                  <a:schemeClr val="bg1"/>
                </a:solidFill>
                <a:latin typeface="Avenir Medium" panose="02000603020000020003"/>
              </a:rPr>
              <a:t>Of </a:t>
            </a:r>
            <a:r>
              <a:rPr lang="nl-NL" sz="1200" b="1" dirty="0" err="1">
                <a:solidFill>
                  <a:schemeClr val="bg1"/>
                </a:solidFill>
                <a:latin typeface="Avenir Medium" panose="02000603020000020003"/>
              </a:rPr>
              <a:t>which</a:t>
            </a:r>
            <a:r>
              <a:rPr lang="nl-NL" sz="1200" b="1" dirty="0">
                <a:solidFill>
                  <a:schemeClr val="bg1"/>
                </a:solidFill>
                <a:latin typeface="Avenir Medium" panose="02000603020000020003"/>
              </a:rPr>
              <a:t> </a:t>
            </a:r>
            <a:r>
              <a:rPr lang="nl-NL" sz="1200" b="1" dirty="0" err="1">
                <a:solidFill>
                  <a:schemeClr val="bg1"/>
                </a:solidFill>
                <a:latin typeface="Avenir Medium" panose="02000603020000020003"/>
              </a:rPr>
              <a:t>many</a:t>
            </a:r>
            <a:r>
              <a:rPr lang="nl-NL" sz="1200" b="1" dirty="0">
                <a:solidFill>
                  <a:schemeClr val="bg1"/>
                </a:solidFill>
                <a:latin typeface="Avenir Medium" panose="02000603020000020003"/>
              </a:rPr>
              <a:t> </a:t>
            </a:r>
            <a:r>
              <a:rPr lang="nl-NL" sz="1200" b="1" dirty="0" err="1">
                <a:solidFill>
                  <a:schemeClr val="bg1"/>
                </a:solidFill>
                <a:latin typeface="Avenir Medium" panose="02000603020000020003"/>
              </a:rPr>
              <a:t>will</a:t>
            </a:r>
            <a:r>
              <a:rPr lang="nl-NL" sz="1200" b="1" dirty="0">
                <a:solidFill>
                  <a:schemeClr val="bg1"/>
                </a:solidFill>
                <a:latin typeface="Avenir Medium" panose="02000603020000020003"/>
              </a:rPr>
              <a:t> never return </a:t>
            </a:r>
            <a:r>
              <a:rPr lang="nl-NL" sz="1200" b="1" dirty="0" err="1">
                <a:solidFill>
                  <a:schemeClr val="bg1"/>
                </a:solidFill>
                <a:latin typeface="Avenir Medium" panose="02000603020000020003"/>
              </a:rPr>
              <a:t>to</a:t>
            </a:r>
            <a:r>
              <a:rPr lang="nl-NL" sz="1200" b="1" dirty="0">
                <a:solidFill>
                  <a:schemeClr val="bg1"/>
                </a:solidFill>
                <a:latin typeface="Avenir Medium" panose="02000603020000020003"/>
              </a:rPr>
              <a:t> </a:t>
            </a:r>
            <a:r>
              <a:rPr lang="nl-NL" sz="1200" b="1" dirty="0" err="1">
                <a:solidFill>
                  <a:schemeClr val="bg1"/>
                </a:solidFill>
                <a:latin typeface="Avenir Medium" panose="02000603020000020003"/>
              </a:rPr>
              <a:t>their</a:t>
            </a:r>
            <a:r>
              <a:rPr lang="nl-NL" sz="1200" b="1" dirty="0">
                <a:solidFill>
                  <a:schemeClr val="bg1"/>
                </a:solidFill>
                <a:latin typeface="Avenir Medium" panose="02000603020000020003"/>
              </a:rPr>
              <a:t> </a:t>
            </a:r>
            <a:r>
              <a:rPr lang="nl-NL" sz="1200" b="1" dirty="0" err="1">
                <a:solidFill>
                  <a:schemeClr val="bg1"/>
                </a:solidFill>
                <a:latin typeface="Avenir Medium" panose="02000603020000020003"/>
              </a:rPr>
              <a:t>former</a:t>
            </a:r>
            <a:r>
              <a:rPr lang="nl-NL" sz="1200" b="1" dirty="0">
                <a:solidFill>
                  <a:schemeClr val="bg1"/>
                </a:solidFill>
                <a:latin typeface="Avenir Medium" panose="02000603020000020003"/>
              </a:rPr>
              <a:t> home</a:t>
            </a:r>
          </a:p>
          <a:p>
            <a:pPr marL="457200" indent="-457200">
              <a:buFontTx/>
              <a:buChar char="-"/>
            </a:pPr>
            <a:r>
              <a:rPr lang="nl-NL" sz="1200" b="1" dirty="0">
                <a:solidFill>
                  <a:schemeClr val="bg1"/>
                </a:solidFill>
                <a:latin typeface="Avenir Medium" panose="02000603020000020003"/>
              </a:rPr>
              <a:t>More </a:t>
            </a:r>
            <a:r>
              <a:rPr lang="nl-NL" sz="1200" b="1" dirty="0" err="1">
                <a:solidFill>
                  <a:schemeClr val="bg1"/>
                </a:solidFill>
                <a:latin typeface="Avenir Medium" panose="02000603020000020003"/>
              </a:rPr>
              <a:t>than</a:t>
            </a:r>
            <a:r>
              <a:rPr lang="nl-NL" sz="1200" b="1" dirty="0">
                <a:solidFill>
                  <a:schemeClr val="bg1"/>
                </a:solidFill>
                <a:latin typeface="Avenir Medium" panose="02000603020000020003"/>
              </a:rPr>
              <a:t> 30 </a:t>
            </a:r>
            <a:r>
              <a:rPr lang="nl-NL" sz="1200" b="1" dirty="0" err="1">
                <a:solidFill>
                  <a:schemeClr val="bg1"/>
                </a:solidFill>
                <a:latin typeface="Avenir Medium" panose="02000603020000020003"/>
              </a:rPr>
              <a:t>billion</a:t>
            </a:r>
            <a:r>
              <a:rPr lang="nl-NL" sz="1200" b="1" dirty="0">
                <a:solidFill>
                  <a:schemeClr val="bg1"/>
                </a:solidFill>
                <a:latin typeface="Avenir Medium" panose="02000603020000020003"/>
              </a:rPr>
              <a:t> euro </a:t>
            </a:r>
            <a:r>
              <a:rPr lang="nl-NL" sz="1200" b="1" dirty="0" err="1">
                <a:solidFill>
                  <a:schemeClr val="bg1"/>
                </a:solidFill>
                <a:latin typeface="Avenir Medium" panose="02000603020000020003"/>
              </a:rPr>
              <a:t>damage</a:t>
            </a:r>
            <a:endParaRPr lang="nl-NL" sz="1200" b="1" dirty="0">
              <a:solidFill>
                <a:schemeClr val="bg1"/>
              </a:solidFill>
              <a:latin typeface="Avenir Medium" panose="02000603020000020003"/>
            </a:endParaRPr>
          </a:p>
          <a:p>
            <a:endParaRPr lang="en-GB"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BA0279-6163-4E02-B7FD-7FE8C8994032}"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961140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guiding questions are a way of </a:t>
            </a:r>
            <a:r>
              <a:rPr lang="en-GB" dirty="0" err="1"/>
              <a:t>supporitng</a:t>
            </a:r>
            <a:r>
              <a:rPr lang="en-GB" dirty="0"/>
              <a:t> </a:t>
            </a:r>
            <a:r>
              <a:rPr lang="en-GB" dirty="0" err="1"/>
              <a:t>discusison</a:t>
            </a:r>
            <a:r>
              <a:rPr lang="en-GB" dirty="0"/>
              <a:t> and unpacking</a:t>
            </a:r>
            <a:endParaRPr lang="en-US" dirty="0" err="1"/>
          </a:p>
          <a:p>
            <a:r>
              <a:rPr lang="en-GB" dirty="0"/>
              <a:t>Each participant will be able to write down their take aways on </a:t>
            </a:r>
            <a:r>
              <a:rPr lang="en-GB" dirty="0" err="1"/>
              <a:t>Slido</a:t>
            </a:r>
            <a:r>
              <a:rPr lang="en-GB" dirty="0"/>
              <a:t>. The tables also have the choice of assigning one note-taker to record key thoughts and contributions from the other participants using </a:t>
            </a:r>
            <a:r>
              <a:rPr lang="en-GB" dirty="0" err="1"/>
              <a:t>Slido</a:t>
            </a:r>
            <a:endParaRPr lang="en-US">
              <a:ea typeface="Calibri"/>
              <a:cs typeface="Calibri"/>
            </a:endParaRPr>
          </a:p>
          <a:p>
            <a:r>
              <a:rPr lang="en-GB" dirty="0"/>
              <a:t>The aim is not to fill as many sticky notes as possible, but rather discuss together and then write on </a:t>
            </a:r>
            <a:r>
              <a:rPr lang="en-GB" dirty="0" err="1"/>
              <a:t>Slido</a:t>
            </a:r>
            <a:endParaRPr lang="en-US" dirty="0" err="1">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1BDE0012-C74E-457D-9525-B737A7B2E74A}" type="slidenum">
              <a:rPr lang="en-GB" smtClean="0"/>
              <a:t>40</a:t>
            </a:fld>
            <a:endParaRPr lang="en-GB"/>
          </a:p>
        </p:txBody>
      </p:sp>
    </p:spTree>
    <p:extLst>
      <p:ext uri="{BB962C8B-B14F-4D97-AF65-F5344CB8AC3E}">
        <p14:creationId xmlns:p14="http://schemas.microsoft.com/office/powerpoint/2010/main" val="23098533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92E9F2-4F05-42E2-9F3A-EC758271B2DA}"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892902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92E9F2-4F05-42E2-9F3A-EC758271B2DA}"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889424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92E9F2-4F05-42E2-9F3A-EC758271B2DA}"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034953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92E9F2-4F05-42E2-9F3A-EC758271B2DA}"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901234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92E9F2-4F05-42E2-9F3A-EC758271B2DA}"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73</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038187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92E9F2-4F05-42E2-9F3A-EC758271B2DA}"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74</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2209356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guiding questions are a way of </a:t>
            </a:r>
            <a:r>
              <a:rPr lang="en-GB" dirty="0" err="1"/>
              <a:t>supporitng</a:t>
            </a:r>
            <a:r>
              <a:rPr lang="en-GB" dirty="0"/>
              <a:t> </a:t>
            </a:r>
            <a:r>
              <a:rPr lang="en-GB" dirty="0" err="1"/>
              <a:t>discusison</a:t>
            </a:r>
            <a:r>
              <a:rPr lang="en-GB" dirty="0"/>
              <a:t> and unpacking</a:t>
            </a:r>
          </a:p>
          <a:p>
            <a:r>
              <a:rPr lang="en-GB" dirty="0"/>
              <a:t>Each participant will be able to write down their take aways on </a:t>
            </a:r>
            <a:r>
              <a:rPr lang="en-GB" dirty="0" err="1"/>
              <a:t>Slido</a:t>
            </a:r>
            <a:r>
              <a:rPr lang="en-GB" dirty="0"/>
              <a:t>. The tables also have the choice of assigning one note-taker to record key thoughts and contributions from the other participants using </a:t>
            </a:r>
            <a:r>
              <a:rPr lang="en-GB" dirty="0" err="1"/>
              <a:t>Slido</a:t>
            </a:r>
            <a:endParaRPr lang="en-US">
              <a:ea typeface="Calibri"/>
              <a:cs typeface="Calibri"/>
            </a:endParaRPr>
          </a:p>
          <a:p>
            <a:r>
              <a:rPr lang="en-GB" dirty="0"/>
              <a:t>The aim is not to fill as many sticky notes as possible, but rather discuss together and then write on </a:t>
            </a:r>
            <a:r>
              <a:rPr lang="en-GB" dirty="0" err="1"/>
              <a:t>Slido</a:t>
            </a:r>
            <a:endParaRPr lang="en-US" dirty="0" err="1">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1BDE0012-C74E-457D-9525-B737A7B2E74A}" type="slidenum">
              <a:rPr lang="en-GB" smtClean="0"/>
              <a:t>77</a:t>
            </a:fld>
            <a:endParaRPr lang="en-GB"/>
          </a:p>
        </p:txBody>
      </p:sp>
    </p:spTree>
    <p:extLst>
      <p:ext uri="{BB962C8B-B14F-4D97-AF65-F5344CB8AC3E}">
        <p14:creationId xmlns:p14="http://schemas.microsoft.com/office/powerpoint/2010/main" val="15500316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200" b="1" i="0" u="none" strike="noStrike" kern="1200" cap="none" spc="0" normalizeH="0" baseline="0" noProof="0" dirty="0" err="1">
                <a:ln>
                  <a:noFill/>
                </a:ln>
                <a:solidFill>
                  <a:prstClr val="white"/>
                </a:solidFill>
                <a:effectLst/>
                <a:uLnTx/>
                <a:uFillTx/>
                <a:latin typeface="Avenir Medium" panose="02000603020000020003"/>
                <a:ea typeface="+mn-ea"/>
                <a:cs typeface="+mn-cs"/>
              </a:rPr>
              <a:t>Because</a:t>
            </a:r>
            <a:r>
              <a:rPr kumimoji="0" lang="nl-NL" sz="1200" b="1" i="0" u="none" strike="noStrike" kern="1200" cap="none" spc="0" normalizeH="0" baseline="0" noProof="0" dirty="0">
                <a:ln>
                  <a:noFill/>
                </a:ln>
                <a:solidFill>
                  <a:prstClr val="white"/>
                </a:solidFill>
                <a:effectLst/>
                <a:uLnTx/>
                <a:uFillTx/>
                <a:latin typeface="Avenir Medium" panose="02000603020000020003"/>
                <a:ea typeface="+mn-ea"/>
                <a:cs typeface="+mn-cs"/>
              </a:rPr>
              <a:t> </a:t>
            </a:r>
            <a:r>
              <a:rPr kumimoji="0" lang="nl-NL" sz="1200" b="1" i="0" u="none" strike="noStrike" kern="1200" cap="none" spc="0" normalizeH="0" baseline="0" noProof="0" dirty="0" err="1">
                <a:ln>
                  <a:noFill/>
                </a:ln>
                <a:solidFill>
                  <a:prstClr val="white"/>
                </a:solidFill>
                <a:effectLst/>
                <a:uLnTx/>
                <a:uFillTx/>
                <a:latin typeface="Avenir Medium" panose="02000603020000020003"/>
                <a:ea typeface="+mn-ea"/>
                <a:cs typeface="+mn-cs"/>
              </a:rPr>
              <a:t>it</a:t>
            </a:r>
            <a:r>
              <a:rPr kumimoji="0" lang="nl-NL" sz="1200" b="1" i="0" u="none" strike="noStrike" kern="1200" cap="none" spc="0" normalizeH="0" baseline="0" noProof="0" dirty="0">
                <a:ln>
                  <a:noFill/>
                </a:ln>
                <a:solidFill>
                  <a:prstClr val="white"/>
                </a:solidFill>
                <a:effectLst/>
                <a:uLnTx/>
                <a:uFillTx/>
                <a:latin typeface="Avenir Medium" panose="02000603020000020003"/>
                <a:ea typeface="+mn-ea"/>
                <a:cs typeface="+mn-cs"/>
              </a:rPr>
              <a:t> </a:t>
            </a:r>
            <a:r>
              <a:rPr kumimoji="0" lang="nl-NL" sz="1200" b="1" i="0" u="none" strike="noStrike" kern="1200" cap="none" spc="0" normalizeH="0" baseline="0" noProof="0" dirty="0" err="1">
                <a:ln>
                  <a:noFill/>
                </a:ln>
                <a:solidFill>
                  <a:prstClr val="white"/>
                </a:solidFill>
                <a:effectLst/>
                <a:uLnTx/>
                <a:uFillTx/>
                <a:latin typeface="Avenir Medium" panose="02000603020000020003"/>
                <a:ea typeface="+mn-ea"/>
                <a:cs typeface="+mn-cs"/>
              </a:rPr>
              <a:t>can</a:t>
            </a:r>
            <a:r>
              <a:rPr kumimoji="0" lang="nl-NL" sz="1200" b="1" i="0" u="none" strike="noStrike" kern="1200" cap="none" spc="0" normalizeH="0" baseline="0" noProof="0" dirty="0">
                <a:ln>
                  <a:noFill/>
                </a:ln>
                <a:solidFill>
                  <a:prstClr val="white"/>
                </a:solidFill>
                <a:effectLst/>
                <a:uLnTx/>
                <a:uFillTx/>
                <a:latin typeface="Avenir Medium" panose="02000603020000020003"/>
                <a:ea typeface="+mn-ea"/>
                <a:cs typeface="+mn-cs"/>
              </a:rPr>
              <a:t> </a:t>
            </a:r>
            <a:r>
              <a:rPr kumimoji="0" lang="nl-NL" sz="1200" b="1" i="0" u="none" strike="noStrike" kern="1200" cap="none" spc="0" normalizeH="0" baseline="0" noProof="0" dirty="0" err="1">
                <a:ln>
                  <a:noFill/>
                </a:ln>
                <a:solidFill>
                  <a:prstClr val="white"/>
                </a:solidFill>
                <a:effectLst/>
                <a:uLnTx/>
                <a:uFillTx/>
                <a:latin typeface="Avenir Medium" panose="02000603020000020003"/>
                <a:ea typeface="+mn-ea"/>
                <a:cs typeface="+mn-cs"/>
              </a:rPr>
              <a:t>and</a:t>
            </a:r>
            <a:r>
              <a:rPr kumimoji="0" lang="nl-NL" sz="1200" b="1" i="0" u="none" strike="noStrike" kern="1200" cap="none" spc="0" normalizeH="0" baseline="0" noProof="0" dirty="0">
                <a:ln>
                  <a:noFill/>
                </a:ln>
                <a:solidFill>
                  <a:prstClr val="white"/>
                </a:solidFill>
                <a:effectLst/>
                <a:uLnTx/>
                <a:uFillTx/>
                <a:latin typeface="Avenir Medium" panose="02000603020000020003"/>
                <a:ea typeface="+mn-ea"/>
                <a:cs typeface="+mn-cs"/>
              </a:rPr>
              <a:t> </a:t>
            </a:r>
            <a:r>
              <a:rPr kumimoji="0" lang="nl-NL" sz="1200" b="1" i="0" u="none" strike="noStrike" kern="1200" cap="none" spc="0" normalizeH="0" baseline="0" noProof="0" dirty="0" err="1">
                <a:ln>
                  <a:noFill/>
                </a:ln>
                <a:solidFill>
                  <a:prstClr val="white"/>
                </a:solidFill>
                <a:effectLst/>
                <a:uLnTx/>
                <a:uFillTx/>
                <a:latin typeface="Avenir Medium" panose="02000603020000020003"/>
                <a:ea typeface="+mn-ea"/>
                <a:cs typeface="+mn-cs"/>
              </a:rPr>
              <a:t>it</a:t>
            </a:r>
            <a:r>
              <a:rPr kumimoji="0" lang="nl-NL" sz="1200" b="1" i="0" u="none" strike="noStrike" kern="1200" cap="none" spc="0" normalizeH="0" baseline="0" noProof="0" dirty="0">
                <a:ln>
                  <a:noFill/>
                </a:ln>
                <a:solidFill>
                  <a:prstClr val="white"/>
                </a:solidFill>
                <a:effectLst/>
                <a:uLnTx/>
                <a:uFillTx/>
                <a:latin typeface="Avenir Medium" panose="02000603020000020003"/>
                <a:ea typeface="+mn-ea"/>
                <a:cs typeface="+mn-cs"/>
              </a:rPr>
              <a:t> </a:t>
            </a:r>
            <a:r>
              <a:rPr kumimoji="0" lang="nl-NL" sz="1200" b="1" i="0" u="none" strike="noStrike" kern="1200" cap="none" spc="0" normalizeH="0" baseline="0" noProof="0" dirty="0" err="1">
                <a:ln>
                  <a:noFill/>
                </a:ln>
                <a:solidFill>
                  <a:prstClr val="white"/>
                </a:solidFill>
                <a:effectLst/>
                <a:uLnTx/>
                <a:uFillTx/>
                <a:latin typeface="Avenir Medium" panose="02000603020000020003"/>
                <a:ea typeface="+mn-ea"/>
                <a:cs typeface="+mn-cs"/>
              </a:rPr>
              <a:t>will</a:t>
            </a:r>
            <a:r>
              <a:rPr kumimoji="0" lang="nl-NL" sz="1200" b="1" i="0" u="none" strike="noStrike" kern="1200" cap="none" spc="0" normalizeH="0" baseline="0" noProof="0" dirty="0">
                <a:ln>
                  <a:noFill/>
                </a:ln>
                <a:solidFill>
                  <a:prstClr val="white"/>
                </a:solidFill>
                <a:effectLst/>
                <a:uLnTx/>
                <a:uFillTx/>
                <a:latin typeface="Avenir Medium" panose="02000603020000020003"/>
                <a:ea typeface="+mn-ea"/>
                <a:cs typeface="+mn-cs"/>
              </a:rPr>
              <a:t> happen </a:t>
            </a:r>
            <a:r>
              <a:rPr kumimoji="0" lang="nl-NL" sz="1200" b="1" i="0" u="none" strike="noStrike" kern="1200" cap="none" spc="0" normalizeH="0" baseline="0" noProof="0" dirty="0" err="1">
                <a:ln>
                  <a:noFill/>
                </a:ln>
                <a:solidFill>
                  <a:prstClr val="white"/>
                </a:solidFill>
                <a:effectLst/>
                <a:uLnTx/>
                <a:uFillTx/>
                <a:latin typeface="Avenir Medium" panose="02000603020000020003"/>
                <a:ea typeface="+mn-ea"/>
                <a:cs typeface="+mn-cs"/>
              </a:rPr>
              <a:t>again</a:t>
            </a:r>
            <a:endParaRPr kumimoji="0" lang="nl-NL" sz="1200" b="1" i="0" u="none" strike="noStrike" kern="1200" cap="none" spc="0" normalizeH="0" baseline="0" noProof="0" dirty="0">
              <a:ln>
                <a:noFill/>
              </a:ln>
              <a:solidFill>
                <a:prstClr val="white"/>
              </a:solidFill>
              <a:effectLst/>
              <a:uLnTx/>
              <a:uFillTx/>
              <a:latin typeface="Avenir Medium" panose="02000603020000020003"/>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1200" b="1" i="0" u="none" strike="noStrike" kern="1200" cap="none" spc="0" normalizeH="0" baseline="0" noProof="0" dirty="0" err="1">
                <a:ln>
                  <a:noFill/>
                </a:ln>
                <a:solidFill>
                  <a:prstClr val="white"/>
                </a:solidFill>
                <a:effectLst/>
                <a:uLnTx/>
                <a:uFillTx/>
                <a:latin typeface="Avenir Medium" panose="02000603020000020003"/>
                <a:ea typeface="+mn-ea"/>
                <a:cs typeface="+mn-cs"/>
              </a:rPr>
              <a:t>To</a:t>
            </a:r>
            <a:r>
              <a:rPr kumimoji="0" lang="nl-NL" sz="1200" b="1" i="0" u="none" strike="noStrike" kern="1200" cap="none" spc="0" normalizeH="0" baseline="0" noProof="0" dirty="0">
                <a:ln>
                  <a:noFill/>
                </a:ln>
                <a:solidFill>
                  <a:prstClr val="white"/>
                </a:solidFill>
                <a:effectLst/>
                <a:uLnTx/>
                <a:uFillTx/>
                <a:latin typeface="Avenir Medium" panose="02000603020000020003"/>
                <a:ea typeface="+mn-ea"/>
                <a:cs typeface="+mn-cs"/>
              </a:rPr>
              <a:t> </a:t>
            </a:r>
            <a:r>
              <a:rPr kumimoji="0" lang="nl-NL" sz="1200" b="1" i="0" u="none" strike="noStrike" kern="1200" cap="none" spc="0" normalizeH="0" baseline="0" noProof="0" dirty="0" err="1">
                <a:ln>
                  <a:noFill/>
                </a:ln>
                <a:solidFill>
                  <a:prstClr val="white"/>
                </a:solidFill>
                <a:effectLst/>
                <a:uLnTx/>
                <a:uFillTx/>
                <a:latin typeface="Avenir Medium" panose="02000603020000020003"/>
                <a:ea typeface="+mn-ea"/>
                <a:cs typeface="+mn-cs"/>
              </a:rPr>
              <a:t>work</a:t>
            </a:r>
            <a:r>
              <a:rPr kumimoji="0" lang="nl-NL" sz="1200" b="1" i="0" u="none" strike="noStrike" kern="1200" cap="none" spc="0" normalizeH="0" baseline="0" noProof="0" dirty="0">
                <a:ln>
                  <a:noFill/>
                </a:ln>
                <a:solidFill>
                  <a:prstClr val="white"/>
                </a:solidFill>
                <a:effectLst/>
                <a:uLnTx/>
                <a:uFillTx/>
                <a:latin typeface="Avenir Medium" panose="02000603020000020003"/>
                <a:ea typeface="+mn-ea"/>
                <a:cs typeface="+mn-cs"/>
              </a:rPr>
              <a:t> </a:t>
            </a:r>
            <a:r>
              <a:rPr kumimoji="0" lang="nl-NL" sz="1200" b="1" i="0" u="none" strike="noStrike" kern="1200" cap="none" spc="0" normalizeH="0" baseline="0" noProof="0" dirty="0" err="1">
                <a:ln>
                  <a:noFill/>
                </a:ln>
                <a:solidFill>
                  <a:prstClr val="white"/>
                </a:solidFill>
                <a:effectLst/>
                <a:uLnTx/>
                <a:uFillTx/>
                <a:latin typeface="Avenir Medium" panose="02000603020000020003"/>
                <a:ea typeface="+mn-ea"/>
                <a:cs typeface="+mn-cs"/>
              </a:rPr>
              <a:t>together</a:t>
            </a:r>
            <a:r>
              <a:rPr kumimoji="0" lang="nl-NL" sz="1200" b="1" i="0" u="none" strike="noStrike" kern="1200" cap="none" spc="0" normalizeH="0" baseline="0" noProof="0" dirty="0">
                <a:ln>
                  <a:noFill/>
                </a:ln>
                <a:solidFill>
                  <a:prstClr val="white"/>
                </a:solidFill>
                <a:effectLst/>
                <a:uLnTx/>
                <a:uFillTx/>
                <a:latin typeface="Avenir Medium" panose="02000603020000020003"/>
                <a:ea typeface="+mn-ea"/>
                <a:cs typeface="+mn-cs"/>
              </a:rPr>
              <a:t> on a </a:t>
            </a:r>
            <a:r>
              <a:rPr kumimoji="0" lang="nl-NL" sz="1200" b="1" i="0" u="none" strike="noStrike" kern="1200" cap="none" spc="0" normalizeH="0" baseline="0" noProof="0" dirty="0" err="1">
                <a:ln>
                  <a:noFill/>
                </a:ln>
                <a:solidFill>
                  <a:prstClr val="white"/>
                </a:solidFill>
                <a:effectLst/>
                <a:uLnTx/>
                <a:uFillTx/>
                <a:latin typeface="Avenir Medium" panose="02000603020000020003"/>
                <a:ea typeface="+mn-ea"/>
                <a:cs typeface="+mn-cs"/>
              </a:rPr>
              <a:t>necessary</a:t>
            </a:r>
            <a:r>
              <a:rPr kumimoji="0" lang="nl-NL" sz="1200" b="1" i="0" u="none" strike="noStrike" kern="1200" cap="none" spc="0" normalizeH="0" baseline="0" noProof="0" dirty="0">
                <a:ln>
                  <a:noFill/>
                </a:ln>
                <a:solidFill>
                  <a:prstClr val="white"/>
                </a:solidFill>
                <a:effectLst/>
                <a:uLnTx/>
                <a:uFillTx/>
                <a:latin typeface="Avenir Medium" panose="02000603020000020003"/>
                <a:ea typeface="+mn-ea"/>
                <a:cs typeface="+mn-cs"/>
              </a:rPr>
              <a:t> </a:t>
            </a:r>
            <a:r>
              <a:rPr kumimoji="0" lang="nl-NL" sz="1200" b="1" i="0" u="none" strike="noStrike" kern="1200" cap="none" spc="0" normalizeH="0" baseline="0" noProof="0" dirty="0" err="1">
                <a:ln>
                  <a:noFill/>
                </a:ln>
                <a:solidFill>
                  <a:prstClr val="white"/>
                </a:solidFill>
                <a:effectLst/>
                <a:uLnTx/>
                <a:uFillTx/>
                <a:latin typeface="Avenir Medium" panose="02000603020000020003"/>
                <a:ea typeface="+mn-ea"/>
                <a:cs typeface="+mn-cs"/>
              </a:rPr>
              <a:t>international</a:t>
            </a:r>
            <a:r>
              <a:rPr kumimoji="0" lang="nl-NL" sz="1200" b="1" i="0" u="none" strike="noStrike" kern="1200" cap="none" spc="0" normalizeH="0" baseline="0" noProof="0" dirty="0">
                <a:ln>
                  <a:noFill/>
                </a:ln>
                <a:solidFill>
                  <a:prstClr val="white"/>
                </a:solidFill>
                <a:effectLst/>
                <a:uLnTx/>
                <a:uFillTx/>
                <a:latin typeface="Avenir Medium" panose="02000603020000020003"/>
                <a:ea typeface="+mn-ea"/>
                <a:cs typeface="+mn-cs"/>
              </a:rPr>
              <a:t> level</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NL" sz="1200" b="1" dirty="0" err="1">
                <a:solidFill>
                  <a:prstClr val="white"/>
                </a:solidFill>
                <a:latin typeface="Avenir Medium" panose="02000603020000020003"/>
              </a:rPr>
              <a:t>To</a:t>
            </a:r>
            <a:r>
              <a:rPr lang="nl-NL" sz="1200" b="1" dirty="0">
                <a:solidFill>
                  <a:prstClr val="white"/>
                </a:solidFill>
                <a:latin typeface="Avenir Medium" panose="02000603020000020003"/>
              </a:rPr>
              <a:t> </a:t>
            </a:r>
            <a:r>
              <a:rPr lang="nl-NL" sz="1200" b="1" dirty="0" err="1">
                <a:solidFill>
                  <a:prstClr val="white"/>
                </a:solidFill>
                <a:latin typeface="Avenir Medium" panose="02000603020000020003"/>
              </a:rPr>
              <a:t>increase</a:t>
            </a:r>
            <a:r>
              <a:rPr lang="nl-NL" sz="1200" b="1" dirty="0">
                <a:solidFill>
                  <a:prstClr val="white"/>
                </a:solidFill>
                <a:latin typeface="Avenir Medium" panose="02000603020000020003"/>
              </a:rPr>
              <a:t> </a:t>
            </a:r>
            <a:r>
              <a:rPr lang="nl-NL" sz="1200" b="1" dirty="0" err="1">
                <a:solidFill>
                  <a:prstClr val="white"/>
                </a:solidFill>
                <a:latin typeface="Avenir Medium" panose="02000603020000020003"/>
              </a:rPr>
              <a:t>insights</a:t>
            </a:r>
            <a:r>
              <a:rPr lang="nl-NL" sz="1200" b="1" dirty="0">
                <a:solidFill>
                  <a:prstClr val="white"/>
                </a:solidFill>
                <a:latin typeface="Avenir Medium" panose="02000603020000020003"/>
              </a:rPr>
              <a:t> </a:t>
            </a:r>
            <a:r>
              <a:rPr lang="nl-NL" sz="1200" b="1" dirty="0" err="1">
                <a:solidFill>
                  <a:prstClr val="white"/>
                </a:solidFill>
                <a:latin typeface="Avenir Medium" panose="02000603020000020003"/>
              </a:rPr>
              <a:t>and</a:t>
            </a:r>
            <a:r>
              <a:rPr lang="nl-NL" sz="1200" b="1" dirty="0">
                <a:solidFill>
                  <a:prstClr val="white"/>
                </a:solidFill>
                <a:latin typeface="Avenir Medium" panose="02000603020000020003"/>
              </a:rPr>
              <a:t> </a:t>
            </a:r>
            <a:r>
              <a:rPr lang="nl-NL" sz="1200" b="1" dirty="0" err="1">
                <a:solidFill>
                  <a:prstClr val="white"/>
                </a:solidFill>
                <a:latin typeface="Avenir Medium" panose="02000603020000020003"/>
              </a:rPr>
              <a:t>improve</a:t>
            </a:r>
            <a:r>
              <a:rPr lang="nl-NL" sz="1200" b="1" dirty="0">
                <a:solidFill>
                  <a:prstClr val="white"/>
                </a:solidFill>
                <a:latin typeface="Avenir Medium" panose="02000603020000020003"/>
              </a:rPr>
              <a:t> </a:t>
            </a:r>
            <a:r>
              <a:rPr lang="nl-NL" sz="1200" b="1" dirty="0" err="1">
                <a:solidFill>
                  <a:prstClr val="white"/>
                </a:solidFill>
                <a:latin typeface="Avenir Medium" panose="02000603020000020003"/>
              </a:rPr>
              <a:t>preparedness</a:t>
            </a:r>
            <a:r>
              <a:rPr lang="nl-NL" sz="1200" b="1" dirty="0">
                <a:solidFill>
                  <a:prstClr val="white"/>
                </a:solidFill>
                <a:latin typeface="Avenir Medium" panose="02000603020000020003"/>
              </a:rPr>
              <a:t> </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NL" sz="1200" b="1" dirty="0" err="1">
                <a:solidFill>
                  <a:prstClr val="white"/>
                </a:solidFill>
                <a:latin typeface="Avenir Medium" panose="02000603020000020003"/>
              </a:rPr>
              <a:t>To</a:t>
            </a:r>
            <a:r>
              <a:rPr lang="nl-NL" sz="1200" b="1" dirty="0">
                <a:solidFill>
                  <a:prstClr val="white"/>
                </a:solidFill>
                <a:latin typeface="Avenir Medium" panose="02000603020000020003"/>
              </a:rPr>
              <a:t> </a:t>
            </a:r>
            <a:r>
              <a:rPr lang="nl-NL" sz="1200" b="1" dirty="0" err="1">
                <a:solidFill>
                  <a:prstClr val="white"/>
                </a:solidFill>
                <a:latin typeface="Avenir Medium" panose="02000603020000020003"/>
              </a:rPr>
              <a:t>stimulate</a:t>
            </a:r>
            <a:r>
              <a:rPr lang="nl-NL" sz="1200" b="1" dirty="0">
                <a:solidFill>
                  <a:prstClr val="white"/>
                </a:solidFill>
                <a:latin typeface="Avenir Medium" panose="02000603020000020003"/>
              </a:rPr>
              <a:t> awareness </a:t>
            </a:r>
            <a:r>
              <a:rPr lang="nl-NL" sz="1200" b="1" dirty="0" err="1">
                <a:solidFill>
                  <a:prstClr val="white"/>
                </a:solidFill>
                <a:latin typeface="Avenir Medium" panose="02000603020000020003"/>
              </a:rPr>
              <a:t>and</a:t>
            </a:r>
            <a:r>
              <a:rPr lang="nl-NL" sz="1200" b="1" dirty="0">
                <a:solidFill>
                  <a:prstClr val="white"/>
                </a:solidFill>
                <a:latin typeface="Avenir Medium" panose="02000603020000020003"/>
              </a:rPr>
              <a:t> set up </a:t>
            </a:r>
            <a:r>
              <a:rPr lang="nl-NL" sz="1200" b="1" dirty="0" err="1">
                <a:solidFill>
                  <a:prstClr val="white"/>
                </a:solidFill>
                <a:latin typeface="Avenir Medium" panose="02000603020000020003"/>
              </a:rPr>
              <a:t>early</a:t>
            </a:r>
            <a:r>
              <a:rPr lang="nl-NL" sz="1200" b="1" dirty="0">
                <a:solidFill>
                  <a:prstClr val="white"/>
                </a:solidFill>
                <a:latin typeface="Avenir Medium" panose="02000603020000020003"/>
              </a:rPr>
              <a:t> </a:t>
            </a:r>
            <a:r>
              <a:rPr lang="nl-NL" sz="1200" b="1" dirty="0" err="1">
                <a:solidFill>
                  <a:prstClr val="white"/>
                </a:solidFill>
                <a:latin typeface="Avenir Medium" panose="02000603020000020003"/>
              </a:rPr>
              <a:t>warning</a:t>
            </a:r>
            <a:r>
              <a:rPr lang="nl-NL" sz="1200" b="1" dirty="0">
                <a:solidFill>
                  <a:prstClr val="white"/>
                </a:solidFill>
                <a:latin typeface="Avenir Medium" panose="02000603020000020003"/>
              </a:rPr>
              <a:t> systems </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1200" b="1" i="0" u="none" strike="noStrike" kern="1200" cap="none" spc="0" normalizeH="0" baseline="0" noProof="0" dirty="0">
                <a:ln>
                  <a:noFill/>
                </a:ln>
                <a:solidFill>
                  <a:prstClr val="white"/>
                </a:solidFill>
                <a:effectLst/>
                <a:uLnTx/>
                <a:uFillTx/>
                <a:latin typeface="Avenir Medium" panose="02000603020000020003"/>
                <a:ea typeface="+mn-ea"/>
                <a:cs typeface="+mn-cs"/>
              </a:rPr>
              <a:t>As a stepping </a:t>
            </a:r>
            <a:r>
              <a:rPr kumimoji="0" lang="nl-NL" sz="1200" b="1" i="0" u="none" strike="noStrike" kern="1200" cap="none" spc="0" normalizeH="0" baseline="0" noProof="0" dirty="0" err="1">
                <a:ln>
                  <a:noFill/>
                </a:ln>
                <a:solidFill>
                  <a:prstClr val="white"/>
                </a:solidFill>
                <a:effectLst/>
                <a:uLnTx/>
                <a:uFillTx/>
                <a:latin typeface="Avenir Medium" panose="02000603020000020003"/>
                <a:ea typeface="+mn-ea"/>
                <a:cs typeface="+mn-cs"/>
              </a:rPr>
              <a:t>stone</a:t>
            </a:r>
            <a:r>
              <a:rPr kumimoji="0" lang="nl-NL" sz="1200" b="1" i="0" u="none" strike="noStrike" kern="1200" cap="none" spc="0" normalizeH="0" baseline="0" noProof="0" dirty="0">
                <a:ln>
                  <a:noFill/>
                </a:ln>
                <a:solidFill>
                  <a:prstClr val="white"/>
                </a:solidFill>
                <a:effectLst/>
                <a:uLnTx/>
                <a:uFillTx/>
                <a:latin typeface="Avenir Medium" panose="02000603020000020003"/>
                <a:ea typeface="+mn-ea"/>
                <a:cs typeface="+mn-cs"/>
              </a:rPr>
              <a:t> </a:t>
            </a:r>
            <a:r>
              <a:rPr kumimoji="0" lang="nl-NL" sz="1200" b="1" i="0" u="none" strike="noStrike" kern="1200" cap="none" spc="0" normalizeH="0" baseline="0" noProof="0" dirty="0" err="1">
                <a:ln>
                  <a:noFill/>
                </a:ln>
                <a:solidFill>
                  <a:prstClr val="white"/>
                </a:solidFill>
                <a:effectLst/>
                <a:uLnTx/>
                <a:uFillTx/>
                <a:latin typeface="Avenir Medium" panose="02000603020000020003"/>
                <a:ea typeface="+mn-ea"/>
                <a:cs typeface="+mn-cs"/>
              </a:rPr>
              <a:t>to</a:t>
            </a:r>
            <a:r>
              <a:rPr kumimoji="0" lang="nl-NL" sz="1200" b="1" i="0" u="none" strike="noStrike" kern="1200" cap="none" spc="0" normalizeH="0" baseline="0" noProof="0" dirty="0">
                <a:ln>
                  <a:noFill/>
                </a:ln>
                <a:solidFill>
                  <a:prstClr val="white"/>
                </a:solidFill>
                <a:effectLst/>
                <a:uLnTx/>
                <a:uFillTx/>
                <a:latin typeface="Avenir Medium" panose="02000603020000020003"/>
                <a:ea typeface="+mn-ea"/>
                <a:cs typeface="+mn-cs"/>
              </a:rPr>
              <a:t> a </a:t>
            </a:r>
            <a:r>
              <a:rPr kumimoji="0" lang="nl-NL" sz="1200" b="1" i="0" u="none" strike="noStrike" kern="1200" cap="none" spc="0" normalizeH="0" baseline="0" noProof="0" dirty="0" err="1">
                <a:ln>
                  <a:noFill/>
                </a:ln>
                <a:solidFill>
                  <a:prstClr val="white"/>
                </a:solidFill>
                <a:effectLst/>
                <a:uLnTx/>
                <a:uFillTx/>
                <a:latin typeface="Avenir Medium" panose="02000603020000020003"/>
                <a:ea typeface="+mn-ea"/>
                <a:cs typeface="+mn-cs"/>
              </a:rPr>
              <a:t>lasting</a:t>
            </a:r>
            <a:r>
              <a:rPr kumimoji="0" lang="nl-NL" sz="1200" b="1" i="0" u="none" strike="noStrike" kern="1200" cap="none" spc="0" normalizeH="0" baseline="0" noProof="0" dirty="0">
                <a:ln>
                  <a:noFill/>
                </a:ln>
                <a:solidFill>
                  <a:prstClr val="white"/>
                </a:solidFill>
                <a:effectLst/>
                <a:uLnTx/>
                <a:uFillTx/>
                <a:latin typeface="Avenir Medium" panose="02000603020000020003"/>
                <a:ea typeface="+mn-ea"/>
                <a:cs typeface="+mn-cs"/>
              </a:rPr>
              <a:t> </a:t>
            </a:r>
            <a:r>
              <a:rPr kumimoji="0" lang="nl-NL" sz="1200" b="1" i="0" u="none" strike="noStrike" kern="1200" cap="none" spc="0" normalizeH="0" baseline="0" noProof="0" dirty="0" err="1">
                <a:ln>
                  <a:noFill/>
                </a:ln>
                <a:solidFill>
                  <a:prstClr val="white"/>
                </a:solidFill>
                <a:effectLst/>
                <a:uLnTx/>
                <a:uFillTx/>
                <a:latin typeface="Avenir Medium" panose="02000603020000020003"/>
                <a:ea typeface="+mn-ea"/>
                <a:cs typeface="+mn-cs"/>
              </a:rPr>
              <a:t>alliance</a:t>
            </a:r>
            <a:endParaRPr kumimoji="0" lang="nl-NL" sz="1200" b="1" i="0" u="none" strike="noStrike" kern="1200" cap="none" spc="0" normalizeH="0" baseline="0" noProof="0" dirty="0">
              <a:ln>
                <a:noFill/>
              </a:ln>
              <a:solidFill>
                <a:prstClr val="white"/>
              </a:solidFill>
              <a:effectLst/>
              <a:uLnTx/>
              <a:uFillTx/>
              <a:latin typeface="Avenir Medium" panose="02000603020000020003"/>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NL" sz="1200" b="1" dirty="0">
                <a:solidFill>
                  <a:prstClr val="white"/>
                </a:solidFill>
                <a:latin typeface="Avenir Medium" panose="02000603020000020003"/>
              </a:rPr>
              <a:t>For </a:t>
            </a:r>
            <a:r>
              <a:rPr lang="nl-NL" sz="1200" b="1" dirty="0" err="1">
                <a:solidFill>
                  <a:prstClr val="white"/>
                </a:solidFill>
                <a:latin typeface="Avenir Medium" panose="02000603020000020003"/>
              </a:rPr>
              <a:t>the</a:t>
            </a:r>
            <a:r>
              <a:rPr lang="nl-NL" sz="1200" b="1" dirty="0">
                <a:solidFill>
                  <a:prstClr val="white"/>
                </a:solidFill>
                <a:latin typeface="Avenir Medium" panose="02000603020000020003"/>
              </a:rPr>
              <a:t> </a:t>
            </a:r>
            <a:r>
              <a:rPr lang="nl-NL" sz="1200" b="1" dirty="0" err="1">
                <a:solidFill>
                  <a:prstClr val="white"/>
                </a:solidFill>
                <a:latin typeface="Avenir Medium" panose="02000603020000020003"/>
              </a:rPr>
              <a:t>challenge</a:t>
            </a:r>
            <a:r>
              <a:rPr lang="nl-NL" sz="1200" b="1" dirty="0">
                <a:solidFill>
                  <a:prstClr val="white"/>
                </a:solidFill>
                <a:latin typeface="Avenir Medium" panose="02000603020000020003"/>
              </a:rPr>
              <a:t> we are </a:t>
            </a:r>
            <a:r>
              <a:rPr lang="nl-NL" sz="1200" b="1" dirty="0" err="1">
                <a:solidFill>
                  <a:prstClr val="white"/>
                </a:solidFill>
                <a:latin typeface="Avenir Medium" panose="02000603020000020003"/>
              </a:rPr>
              <a:t>facing</a:t>
            </a:r>
            <a:r>
              <a:rPr lang="nl-NL" sz="1200" b="1" dirty="0">
                <a:solidFill>
                  <a:prstClr val="white"/>
                </a:solidFill>
                <a:latin typeface="Avenir Medium" panose="02000603020000020003"/>
              </a:rPr>
              <a:t> is </a:t>
            </a:r>
            <a:r>
              <a:rPr lang="nl-NL" sz="1200" b="1" dirty="0" err="1">
                <a:solidFill>
                  <a:prstClr val="white"/>
                </a:solidFill>
                <a:latin typeface="Avenir Medium" panose="02000603020000020003"/>
              </a:rPr>
              <a:t>huge</a:t>
            </a:r>
            <a:r>
              <a:rPr lang="nl-NL" sz="1200" b="1" dirty="0">
                <a:solidFill>
                  <a:prstClr val="white"/>
                </a:solidFill>
                <a:latin typeface="Avenir Medium" panose="02000603020000020003"/>
              </a:rPr>
              <a:t> </a:t>
            </a:r>
            <a:endParaRPr kumimoji="0" lang="nl-NL" sz="1200" b="1" i="0" u="none" strike="noStrike" kern="1200" cap="none" spc="0" normalizeH="0" baseline="0" noProof="0" dirty="0">
              <a:ln>
                <a:noFill/>
              </a:ln>
              <a:solidFill>
                <a:prstClr val="white"/>
              </a:solidFill>
              <a:effectLst/>
              <a:uLnTx/>
              <a:uFillTx/>
              <a:latin typeface="Avenir Medium" panose="02000603020000020003"/>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endParaRPr lang="en-GB"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BA0279-6163-4E02-B7FD-7FE8C8994032}"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387407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378" rtl="0" eaLnBrk="1" fontAlgn="auto" latinLnBrk="0" hangingPunct="1">
              <a:lnSpc>
                <a:spcPct val="100000"/>
              </a:lnSpc>
              <a:spcBef>
                <a:spcPts val="0"/>
              </a:spcBef>
              <a:spcAft>
                <a:spcPts val="0"/>
              </a:spcAft>
              <a:buClrTx/>
              <a:buSzTx/>
              <a:buFontTx/>
              <a:buNone/>
              <a:tabLst/>
              <a:defRPr/>
            </a:pPr>
            <a:r>
              <a:rPr lang="sv-SE" sz="1800" b="1" u="sng" dirty="0">
                <a:solidFill>
                  <a:srgbClr val="333333"/>
                </a:solidFill>
                <a:effectLst/>
                <a:latin typeface="inherit"/>
                <a:ea typeface="Calibri" panose="020F0502020204030204" pitchFamily="34" charset="0"/>
                <a:cs typeface="Calibri" panose="020F0502020204030204" pitchFamily="34" charset="0"/>
              </a:rPr>
              <a:t>The </a:t>
            </a:r>
            <a:r>
              <a:rPr lang="sv-SE" sz="1800" b="1" u="sng" dirty="0" err="1">
                <a:solidFill>
                  <a:srgbClr val="333333"/>
                </a:solidFill>
                <a:effectLst/>
                <a:latin typeface="inherit"/>
                <a:ea typeface="Calibri" panose="020F0502020204030204" pitchFamily="34" charset="0"/>
                <a:cs typeface="Calibri" panose="020F0502020204030204" pitchFamily="34" charset="0"/>
              </a:rPr>
              <a:t>theme</a:t>
            </a:r>
            <a:r>
              <a:rPr lang="sv-SE" sz="1800" b="1" u="sng" dirty="0">
                <a:solidFill>
                  <a:srgbClr val="333333"/>
                </a:solidFill>
                <a:effectLst/>
                <a:latin typeface="inherit"/>
                <a:ea typeface="Calibri" panose="020F0502020204030204" pitchFamily="34" charset="0"/>
                <a:cs typeface="Calibri" panose="020F0502020204030204" pitchFamily="34" charset="0"/>
              </a:rPr>
              <a:t> of </a:t>
            </a:r>
            <a:r>
              <a:rPr lang="sv-SE" sz="1800" b="1" u="sng" dirty="0" err="1">
                <a:solidFill>
                  <a:srgbClr val="333333"/>
                </a:solidFill>
                <a:effectLst/>
                <a:latin typeface="inherit"/>
                <a:ea typeface="Calibri" panose="020F0502020204030204" pitchFamily="34" charset="0"/>
                <a:cs typeface="Calibri" panose="020F0502020204030204" pitchFamily="34" charset="0"/>
              </a:rPr>
              <a:t>today</a:t>
            </a:r>
            <a:r>
              <a:rPr lang="sv-SE" sz="1800" b="1" u="sng" dirty="0">
                <a:solidFill>
                  <a:srgbClr val="333333"/>
                </a:solidFill>
                <a:effectLst/>
                <a:latin typeface="inherit"/>
                <a:ea typeface="Calibri" panose="020F0502020204030204" pitchFamily="34" charset="0"/>
                <a:cs typeface="Calibri" panose="020F0502020204030204" pitchFamily="34" charset="0"/>
              </a:rPr>
              <a:t> is </a:t>
            </a:r>
            <a:r>
              <a:rPr lang="sv-SE" sz="1800" b="1" u="sng" dirty="0" err="1">
                <a:solidFill>
                  <a:srgbClr val="333333"/>
                </a:solidFill>
                <a:effectLst/>
                <a:latin typeface="inherit"/>
                <a:ea typeface="Calibri" panose="020F0502020204030204" pitchFamily="34" charset="0"/>
                <a:cs typeface="Calibri" panose="020F0502020204030204" pitchFamily="34" charset="0"/>
              </a:rPr>
              <a:t>sustainability</a:t>
            </a:r>
            <a:r>
              <a:rPr lang="sv-SE" sz="1800" b="1" u="sng" dirty="0">
                <a:solidFill>
                  <a:srgbClr val="333333"/>
                </a:solidFill>
                <a:effectLst/>
                <a:latin typeface="inherit"/>
                <a:ea typeface="Calibri" panose="020F0502020204030204" pitchFamily="34" charset="0"/>
                <a:cs typeface="Calibri" panose="020F0502020204030204" pitchFamily="34" charset="0"/>
              </a:rPr>
              <a:t> and of </a:t>
            </a:r>
            <a:r>
              <a:rPr lang="sv-SE" sz="1800" b="1" u="sng" dirty="0" err="1">
                <a:solidFill>
                  <a:srgbClr val="333333"/>
                </a:solidFill>
                <a:effectLst/>
                <a:latin typeface="inherit"/>
                <a:ea typeface="Calibri" panose="020F0502020204030204" pitchFamily="34" charset="0"/>
                <a:cs typeface="Calibri" panose="020F0502020204030204" pitchFamily="34" charset="0"/>
              </a:rPr>
              <a:t>course</a:t>
            </a:r>
            <a:r>
              <a:rPr lang="sv-SE" sz="1800" b="1" u="sng" dirty="0">
                <a:solidFill>
                  <a:srgbClr val="333333"/>
                </a:solidFill>
                <a:effectLst/>
                <a:latin typeface="inherit"/>
                <a:ea typeface="Calibri" panose="020F0502020204030204" pitchFamily="34" charset="0"/>
                <a:cs typeface="Calibri" panose="020F0502020204030204" pitchFamily="34" charset="0"/>
              </a:rPr>
              <a:t> in </a:t>
            </a:r>
            <a:r>
              <a:rPr lang="sv-SE" sz="1800" b="1" u="sng" dirty="0" err="1">
                <a:solidFill>
                  <a:srgbClr val="333333"/>
                </a:solidFill>
                <a:effectLst/>
                <a:latin typeface="inherit"/>
                <a:ea typeface="Calibri" panose="020F0502020204030204" pitchFamily="34" charset="0"/>
                <a:cs typeface="Calibri" panose="020F0502020204030204" pitchFamily="34" charset="0"/>
              </a:rPr>
              <a:t>connection</a:t>
            </a:r>
            <a:r>
              <a:rPr lang="sv-SE" sz="1800" b="1" u="sng" dirty="0">
                <a:solidFill>
                  <a:srgbClr val="333333"/>
                </a:solidFill>
                <a:effectLst/>
                <a:latin typeface="inherit"/>
                <a:ea typeface="Calibri" panose="020F0502020204030204" pitchFamily="34" charset="0"/>
                <a:cs typeface="Calibri" panose="020F0502020204030204" pitchFamily="34" charset="0"/>
              </a:rPr>
              <a:t> to the </a:t>
            </a:r>
            <a:r>
              <a:rPr lang="sv-SE" sz="1800" b="1" u="sng" dirty="0" err="1">
                <a:solidFill>
                  <a:srgbClr val="333333"/>
                </a:solidFill>
                <a:effectLst/>
                <a:latin typeface="inherit"/>
                <a:ea typeface="Calibri" panose="020F0502020204030204" pitchFamily="34" charset="0"/>
                <a:cs typeface="Calibri" panose="020F0502020204030204" pitchFamily="34" charset="0"/>
              </a:rPr>
              <a:t>building</a:t>
            </a:r>
            <a:r>
              <a:rPr lang="sv-SE" sz="1800" b="1" u="sng" dirty="0">
                <a:solidFill>
                  <a:srgbClr val="333333"/>
                </a:solidFill>
                <a:effectLst/>
                <a:latin typeface="inherit"/>
                <a:ea typeface="Calibri" panose="020F0502020204030204" pitchFamily="34" charset="0"/>
                <a:cs typeface="Calibri" panose="020F0502020204030204" pitchFamily="34" charset="0"/>
              </a:rPr>
              <a:t> of the nobel center </a:t>
            </a:r>
            <a:r>
              <a:rPr lang="sv-SE" sz="1800" b="1" u="sng" dirty="0" err="1">
                <a:solidFill>
                  <a:srgbClr val="333333"/>
                </a:solidFill>
                <a:effectLst/>
                <a:latin typeface="inherit"/>
                <a:ea typeface="Calibri" panose="020F0502020204030204" pitchFamily="34" charset="0"/>
                <a:cs typeface="Calibri" panose="020F0502020204030204" pitchFamily="34" charset="0"/>
              </a:rPr>
              <a:t>here</a:t>
            </a:r>
            <a:r>
              <a:rPr lang="sv-SE" sz="1800" b="1" u="sng" dirty="0">
                <a:solidFill>
                  <a:srgbClr val="333333"/>
                </a:solidFill>
                <a:effectLst/>
                <a:latin typeface="inherit"/>
                <a:ea typeface="Calibri" panose="020F0502020204030204" pitchFamily="34" charset="0"/>
                <a:cs typeface="Calibri" panose="020F0502020204030204" pitchFamily="34" charset="0"/>
              </a:rPr>
              <a:t> in </a:t>
            </a:r>
            <a:r>
              <a:rPr lang="sv-SE" sz="1800" b="1" u="sng" dirty="0" err="1">
                <a:solidFill>
                  <a:srgbClr val="333333"/>
                </a:solidFill>
                <a:effectLst/>
                <a:latin typeface="inherit"/>
                <a:ea typeface="Calibri" panose="020F0502020204030204" pitchFamily="34" charset="0"/>
                <a:cs typeface="Calibri" panose="020F0502020204030204" pitchFamily="34" charset="0"/>
              </a:rPr>
              <a:t>stockholm</a:t>
            </a:r>
            <a:endParaRPr lang="sv-SE" sz="1800" b="1" u="sng" dirty="0">
              <a:solidFill>
                <a:srgbClr val="333333"/>
              </a:solidFill>
              <a:effectLst/>
              <a:latin typeface="inherit"/>
              <a:ea typeface="Calibri" panose="020F0502020204030204" pitchFamily="34" charset="0"/>
              <a:cs typeface="Calibri" panose="020F0502020204030204" pitchFamily="34" charset="0"/>
            </a:endParaRPr>
          </a:p>
          <a:p>
            <a:pPr marL="0" marR="0" lvl="0" indent="0" algn="l" defTabSz="914378" rtl="0" eaLnBrk="1" fontAlgn="auto" latinLnBrk="0" hangingPunct="1">
              <a:lnSpc>
                <a:spcPct val="100000"/>
              </a:lnSpc>
              <a:spcBef>
                <a:spcPts val="0"/>
              </a:spcBef>
              <a:spcAft>
                <a:spcPts val="0"/>
              </a:spcAft>
              <a:buClrTx/>
              <a:buSzTx/>
              <a:buFontTx/>
              <a:buNone/>
              <a:tabLst/>
              <a:defRPr/>
            </a:pPr>
            <a:endParaRPr lang="sv-SE" sz="1800" b="1" u="sng" dirty="0">
              <a:solidFill>
                <a:srgbClr val="333333"/>
              </a:solidFill>
              <a:effectLst/>
              <a:latin typeface="inherit"/>
              <a:ea typeface="Calibri" panose="020F0502020204030204" pitchFamily="34" charset="0"/>
              <a:cs typeface="Calibri" panose="020F0502020204030204" pitchFamily="34" charset="0"/>
            </a:endParaRPr>
          </a:p>
          <a:p>
            <a:pPr marL="0" marR="0" lvl="0" indent="0" algn="l" defTabSz="914378" rtl="0" eaLnBrk="1" fontAlgn="auto" latinLnBrk="0" hangingPunct="1">
              <a:lnSpc>
                <a:spcPct val="100000"/>
              </a:lnSpc>
              <a:spcBef>
                <a:spcPts val="0"/>
              </a:spcBef>
              <a:spcAft>
                <a:spcPts val="0"/>
              </a:spcAft>
              <a:buClrTx/>
              <a:buSzTx/>
              <a:buFontTx/>
              <a:buNone/>
              <a:tabLst/>
              <a:defRPr/>
            </a:pPr>
            <a:r>
              <a:rPr lang="sv-SE" sz="1800" b="1" u="sng" dirty="0" err="1">
                <a:solidFill>
                  <a:srgbClr val="333333"/>
                </a:solidFill>
                <a:effectLst/>
                <a:latin typeface="inherit"/>
                <a:ea typeface="Calibri" panose="020F0502020204030204" pitchFamily="34" charset="0"/>
                <a:cs typeface="Calibri" panose="020F0502020204030204" pitchFamily="34" charset="0"/>
              </a:rPr>
              <a:t>Sustainable</a:t>
            </a:r>
            <a:r>
              <a:rPr lang="sv-SE" sz="1800" b="1" u="sng" dirty="0">
                <a:solidFill>
                  <a:srgbClr val="333333"/>
                </a:solidFill>
                <a:effectLst/>
                <a:latin typeface="inherit"/>
                <a:ea typeface="Calibri" panose="020F0502020204030204" pitchFamily="34" charset="0"/>
                <a:cs typeface="Calibri" panose="020F0502020204030204" pitchFamily="34" charset="0"/>
              </a:rPr>
              <a:t> </a:t>
            </a:r>
            <a:r>
              <a:rPr lang="sv-SE" sz="1800" b="1" u="sng" dirty="0" err="1">
                <a:solidFill>
                  <a:srgbClr val="333333"/>
                </a:solidFill>
                <a:effectLst/>
                <a:latin typeface="inherit"/>
                <a:ea typeface="Calibri" panose="020F0502020204030204" pitchFamily="34" charset="0"/>
                <a:cs typeface="Calibri" panose="020F0502020204030204" pitchFamily="34" charset="0"/>
              </a:rPr>
              <a:t>living</a:t>
            </a:r>
            <a:r>
              <a:rPr lang="sv-SE" sz="1800" b="1" u="sng" dirty="0">
                <a:solidFill>
                  <a:srgbClr val="333333"/>
                </a:solidFill>
                <a:effectLst/>
                <a:latin typeface="inherit"/>
                <a:ea typeface="Calibri" panose="020F0502020204030204" pitchFamily="34" charset="0"/>
                <a:cs typeface="Calibri" panose="020F0502020204030204" pitchFamily="34" charset="0"/>
              </a:rPr>
              <a:t> </a:t>
            </a:r>
            <a:r>
              <a:rPr lang="sv-SE" sz="1800" b="1" u="sng" dirty="0" err="1">
                <a:solidFill>
                  <a:srgbClr val="333333"/>
                </a:solidFill>
                <a:effectLst/>
                <a:latin typeface="inherit"/>
                <a:ea typeface="Calibri" panose="020F0502020204030204" pitchFamily="34" charset="0"/>
                <a:cs typeface="Calibri" panose="020F0502020204030204" pitchFamily="34" charset="0"/>
              </a:rPr>
              <a:t>environments</a:t>
            </a:r>
            <a:r>
              <a:rPr lang="sv-SE" sz="1800" b="1" u="sng" dirty="0">
                <a:solidFill>
                  <a:srgbClr val="333333"/>
                </a:solidFill>
                <a:effectLst/>
                <a:latin typeface="inherit"/>
                <a:ea typeface="Calibri" panose="020F0502020204030204" pitchFamily="34" charset="0"/>
                <a:cs typeface="Calibri" panose="020F0502020204030204" pitchFamily="34" charset="0"/>
              </a:rPr>
              <a:t> is </a:t>
            </a:r>
            <a:r>
              <a:rPr lang="sv-SE" sz="1800" b="1" u="sng" dirty="0" err="1">
                <a:solidFill>
                  <a:srgbClr val="333333"/>
                </a:solidFill>
                <a:effectLst/>
                <a:latin typeface="inherit"/>
                <a:ea typeface="Calibri" panose="020F0502020204030204" pitchFamily="34" charset="0"/>
                <a:cs typeface="Calibri" panose="020F0502020204030204" pitchFamily="34" charset="0"/>
              </a:rPr>
              <a:t>actually</a:t>
            </a:r>
            <a:r>
              <a:rPr lang="sv-SE" sz="1800" b="1" u="sng" dirty="0">
                <a:solidFill>
                  <a:srgbClr val="333333"/>
                </a:solidFill>
                <a:effectLst/>
                <a:latin typeface="inherit"/>
                <a:ea typeface="Calibri" panose="020F0502020204030204" pitchFamily="34" charset="0"/>
                <a:cs typeface="Calibri" panose="020F0502020204030204" pitchFamily="34" charset="0"/>
              </a:rPr>
              <a:t> the </a:t>
            </a:r>
            <a:r>
              <a:rPr lang="sv-SE" sz="1800" b="1" u="sng" dirty="0" err="1">
                <a:solidFill>
                  <a:srgbClr val="333333"/>
                </a:solidFill>
                <a:effectLst/>
                <a:latin typeface="inherit"/>
                <a:ea typeface="Calibri" panose="020F0502020204030204" pitchFamily="34" charset="0"/>
                <a:cs typeface="Calibri" panose="020F0502020204030204" pitchFamily="34" charset="0"/>
              </a:rPr>
              <a:t>fundation</a:t>
            </a:r>
            <a:r>
              <a:rPr lang="sv-SE" sz="1800" b="1" u="sng" dirty="0">
                <a:solidFill>
                  <a:srgbClr val="333333"/>
                </a:solidFill>
                <a:effectLst/>
                <a:latin typeface="inherit"/>
                <a:ea typeface="Calibri" panose="020F0502020204030204" pitchFamily="34" charset="0"/>
                <a:cs typeface="Calibri" panose="020F0502020204030204" pitchFamily="34" charset="0"/>
              </a:rPr>
              <a:t> for the </a:t>
            </a:r>
            <a:r>
              <a:rPr lang="sv-SE" sz="1800" b="1" u="sng" dirty="0" err="1">
                <a:solidFill>
                  <a:srgbClr val="333333"/>
                </a:solidFill>
                <a:effectLst/>
                <a:latin typeface="inherit"/>
                <a:ea typeface="Calibri" panose="020F0502020204030204" pitchFamily="34" charset="0"/>
                <a:cs typeface="Calibri" panose="020F0502020204030204" pitchFamily="34" charset="0"/>
              </a:rPr>
              <a:t>swedish</a:t>
            </a:r>
            <a:r>
              <a:rPr lang="sv-SE" sz="1800" b="1" u="sng" dirty="0">
                <a:solidFill>
                  <a:srgbClr val="333333"/>
                </a:solidFill>
                <a:effectLst/>
                <a:latin typeface="inherit"/>
                <a:ea typeface="Calibri" panose="020F0502020204030204" pitchFamily="34" charset="0"/>
                <a:cs typeface="Calibri" panose="020F0502020204030204" pitchFamily="34" charset="0"/>
              </a:rPr>
              <a:t> planning and </a:t>
            </a:r>
            <a:r>
              <a:rPr lang="sv-SE" sz="1800" b="1" u="sng" dirty="0" err="1">
                <a:solidFill>
                  <a:srgbClr val="333333"/>
                </a:solidFill>
                <a:effectLst/>
                <a:latin typeface="inherit"/>
                <a:ea typeface="Calibri" panose="020F0502020204030204" pitchFamily="34" charset="0"/>
                <a:cs typeface="Calibri" panose="020F0502020204030204" pitchFamily="34" charset="0"/>
              </a:rPr>
              <a:t>building</a:t>
            </a:r>
            <a:r>
              <a:rPr lang="sv-SE" sz="1800" b="1" u="sng" dirty="0">
                <a:solidFill>
                  <a:srgbClr val="333333"/>
                </a:solidFill>
                <a:effectLst/>
                <a:latin typeface="inherit"/>
                <a:ea typeface="Calibri" panose="020F0502020204030204" pitchFamily="34" charset="0"/>
                <a:cs typeface="Calibri" panose="020F0502020204030204" pitchFamily="34" charset="0"/>
              </a:rPr>
              <a:t> </a:t>
            </a:r>
            <a:r>
              <a:rPr lang="sv-SE" sz="1800" b="1" u="sng" dirty="0" err="1">
                <a:solidFill>
                  <a:srgbClr val="333333"/>
                </a:solidFill>
                <a:effectLst/>
                <a:latin typeface="inherit"/>
                <a:ea typeface="Calibri" panose="020F0502020204030204" pitchFamily="34" charset="0"/>
                <a:cs typeface="Calibri" panose="020F0502020204030204" pitchFamily="34" charset="0"/>
              </a:rPr>
              <a:t>act</a:t>
            </a:r>
            <a:r>
              <a:rPr lang="sv-SE" sz="1800" b="1" u="sng" dirty="0">
                <a:solidFill>
                  <a:srgbClr val="333333"/>
                </a:solidFill>
                <a:effectLst/>
                <a:latin typeface="inherit"/>
                <a:ea typeface="Calibri" panose="020F0502020204030204" pitchFamily="34" charset="0"/>
                <a:cs typeface="Calibri" panose="020F0502020204030204"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sv-SE" altLang="sv-SE" sz="1200" b="0" i="0" u="none" strike="noStrike" kern="1200" cap="none" spc="0" normalizeH="0" baseline="0" noProof="0" dirty="0">
              <a:ln>
                <a:noFill/>
              </a:ln>
              <a:solidFill>
                <a:prstClr val="white"/>
              </a:solidFill>
              <a:effectLst/>
              <a:uLnTx/>
              <a:uFillTx/>
              <a:latin typeface="Arial Narrow" panose="020B0606020202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sv-SE" altLang="sv-SE" sz="1200" b="0" i="0" u="none" strike="noStrike" kern="1200" cap="none" spc="0" normalizeH="0" baseline="0" noProof="0" dirty="0">
                <a:ln>
                  <a:noFill/>
                </a:ln>
                <a:solidFill>
                  <a:prstClr val="white"/>
                </a:solidFill>
                <a:effectLst/>
                <a:uLnTx/>
                <a:uFillTx/>
                <a:latin typeface="Arial Narrow" panose="020B0606020202030204" pitchFamily="34" charset="0"/>
              </a:rPr>
              <a:t>(The provisions </a:t>
            </a:r>
            <a:r>
              <a:rPr kumimoji="0" lang="sv-SE" altLang="sv-SE" sz="1200" b="0" i="0" u="none" strike="noStrike" kern="1200" cap="none" spc="0" normalizeH="0" baseline="0" noProof="0" dirty="0" err="1">
                <a:ln>
                  <a:noFill/>
                </a:ln>
                <a:solidFill>
                  <a:prstClr val="white"/>
                </a:solidFill>
                <a:effectLst/>
                <a:uLnTx/>
                <a:uFillTx/>
                <a:latin typeface="Arial Narrow" panose="020B0606020202030204" pitchFamily="34" charset="0"/>
              </a:rPr>
              <a:t>aim</a:t>
            </a:r>
            <a:r>
              <a:rPr kumimoji="0" lang="sv-SE" altLang="sv-SE" sz="1200" b="0" i="0" u="none" strike="noStrike" kern="1200" cap="none" spc="0" normalizeH="0" baseline="0" noProof="0" dirty="0">
                <a:ln>
                  <a:noFill/>
                </a:ln>
                <a:solidFill>
                  <a:prstClr val="white"/>
                </a:solidFill>
                <a:effectLst/>
                <a:uLnTx/>
                <a:uFillTx/>
                <a:latin typeface="Arial Narrow" panose="020B0606020202030204" pitchFamily="34" charset="0"/>
              </a:rPr>
              <a:t> to, </a:t>
            </a:r>
            <a:r>
              <a:rPr kumimoji="0" lang="sv-SE" altLang="sv-SE" sz="1200" b="0" i="0" u="none" strike="noStrike" kern="1200" cap="none" spc="0" normalizeH="0" baseline="0" noProof="0" dirty="0" err="1">
                <a:ln>
                  <a:noFill/>
                </a:ln>
                <a:solidFill>
                  <a:prstClr val="white"/>
                </a:solidFill>
                <a:effectLst/>
                <a:uLnTx/>
                <a:uFillTx/>
                <a:latin typeface="Arial Narrow" panose="020B0606020202030204" pitchFamily="34" charset="0"/>
              </a:rPr>
              <a:t>with</a:t>
            </a:r>
            <a:r>
              <a:rPr kumimoji="0" lang="sv-SE" altLang="sv-SE" sz="1200" b="0" i="0" u="none" strike="noStrike" kern="1200" cap="none" spc="0" normalizeH="0" baseline="0" noProof="0" dirty="0">
                <a:ln>
                  <a:noFill/>
                </a:ln>
                <a:solidFill>
                  <a:prstClr val="white"/>
                </a:solidFill>
                <a:effectLst/>
                <a:uLnTx/>
                <a:uFillTx/>
                <a:latin typeface="Arial Narrow" panose="020B0606020202030204" pitchFamily="34" charset="0"/>
              </a:rPr>
              <a:t> </a:t>
            </a:r>
            <a:r>
              <a:rPr kumimoji="0" lang="sv-SE" altLang="sv-SE" sz="1200" b="0" i="0" u="none" strike="noStrike" kern="1200" cap="none" spc="0" normalizeH="0" baseline="0" noProof="0" dirty="0" err="1">
                <a:ln>
                  <a:noFill/>
                </a:ln>
                <a:solidFill>
                  <a:prstClr val="white"/>
                </a:solidFill>
                <a:effectLst/>
                <a:uLnTx/>
                <a:uFillTx/>
                <a:latin typeface="Arial Narrow" panose="020B0606020202030204" pitchFamily="34" charset="0"/>
              </a:rPr>
              <a:t>regard</a:t>
            </a:r>
            <a:r>
              <a:rPr kumimoji="0" lang="sv-SE" altLang="sv-SE" sz="1200" b="0" i="0" u="none" strike="noStrike" kern="1200" cap="none" spc="0" normalizeH="0" baseline="0" noProof="0" dirty="0">
                <a:ln>
                  <a:noFill/>
                </a:ln>
                <a:solidFill>
                  <a:prstClr val="white"/>
                </a:solidFill>
                <a:effectLst/>
                <a:uLnTx/>
                <a:uFillTx/>
                <a:latin typeface="Arial Narrow" panose="020B0606020202030204" pitchFamily="34" charset="0"/>
              </a:rPr>
              <a:t> to the </a:t>
            </a:r>
            <a:r>
              <a:rPr kumimoji="0" lang="sv-SE" altLang="sv-SE" sz="1200" b="0" i="0" u="none" strike="noStrike" kern="1200" cap="none" spc="0" normalizeH="0" baseline="0" noProof="0" dirty="0" err="1">
                <a:ln>
                  <a:noFill/>
                </a:ln>
                <a:solidFill>
                  <a:prstClr val="white"/>
                </a:solidFill>
                <a:effectLst/>
                <a:uLnTx/>
                <a:uFillTx/>
                <a:latin typeface="Arial Narrow" panose="020B0606020202030204" pitchFamily="34" charset="0"/>
              </a:rPr>
              <a:t>freedom</a:t>
            </a:r>
            <a:r>
              <a:rPr kumimoji="0" lang="sv-SE" altLang="sv-SE" sz="1200" b="0" i="0" u="none" strike="noStrike" kern="1200" cap="none" spc="0" normalizeH="0" baseline="0" noProof="0" dirty="0">
                <a:ln>
                  <a:noFill/>
                </a:ln>
                <a:solidFill>
                  <a:prstClr val="white"/>
                </a:solidFill>
                <a:effectLst/>
                <a:uLnTx/>
                <a:uFillTx/>
                <a:latin typeface="Arial Narrow" panose="020B0606020202030204" pitchFamily="34" charset="0"/>
              </a:rPr>
              <a:t> of the </a:t>
            </a:r>
            <a:r>
              <a:rPr kumimoji="0" lang="sv-SE" altLang="sv-SE" sz="1200" b="0" i="0" u="none" strike="noStrike" kern="1200" cap="none" spc="0" normalizeH="0" baseline="0" noProof="0" dirty="0" err="1">
                <a:ln>
                  <a:noFill/>
                </a:ln>
                <a:solidFill>
                  <a:prstClr val="white"/>
                </a:solidFill>
                <a:effectLst/>
                <a:uLnTx/>
                <a:uFillTx/>
                <a:latin typeface="Arial Narrow" panose="020B0606020202030204" pitchFamily="34" charset="0"/>
              </a:rPr>
              <a:t>individual</a:t>
            </a:r>
            <a:r>
              <a:rPr kumimoji="0" lang="sv-SE" altLang="sv-SE" sz="1200" b="0" i="0" u="none" strike="noStrike" kern="1200" cap="none" spc="0" normalizeH="0" baseline="0" noProof="0" dirty="0">
                <a:ln>
                  <a:noFill/>
                </a:ln>
                <a:solidFill>
                  <a:prstClr val="white"/>
                </a:solidFill>
                <a:effectLst/>
                <a:uLnTx/>
                <a:uFillTx/>
                <a:latin typeface="Arial Narrow" panose="020B0606020202030204" pitchFamily="34" charset="0"/>
              </a:rPr>
              <a:t>, </a:t>
            </a:r>
            <a:r>
              <a:rPr kumimoji="0" lang="sv-SE" altLang="sv-SE" sz="1200" b="0" i="0" u="none" strike="noStrike" kern="1200" cap="none" spc="0" normalizeH="0" baseline="0" noProof="0" dirty="0" err="1">
                <a:ln>
                  <a:noFill/>
                </a:ln>
                <a:solidFill>
                  <a:prstClr val="white"/>
                </a:solidFill>
                <a:effectLst/>
                <a:uLnTx/>
                <a:uFillTx/>
                <a:latin typeface="Arial Narrow" panose="020B0606020202030204" pitchFamily="34" charset="0"/>
              </a:rPr>
              <a:t>promote</a:t>
            </a:r>
            <a:r>
              <a:rPr kumimoji="0" lang="sv-SE" altLang="sv-SE" sz="1200" b="0" i="0" u="none" strike="noStrike" kern="1200" cap="none" spc="0" normalizeH="0" baseline="0" noProof="0" dirty="0">
                <a:ln>
                  <a:noFill/>
                </a:ln>
                <a:solidFill>
                  <a:prstClr val="white"/>
                </a:solidFill>
                <a:effectLst/>
                <a:uLnTx/>
                <a:uFillTx/>
                <a:latin typeface="Arial Narrow" panose="020B0606020202030204"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sv-SE" altLang="sv-SE" sz="1200" b="0" i="0" u="none" strike="noStrike" kern="1200" cap="none" spc="0" normalizeH="0" baseline="0" noProof="0" dirty="0">
                <a:ln>
                  <a:noFill/>
                </a:ln>
                <a:solidFill>
                  <a:prstClr val="white"/>
                </a:solidFill>
                <a:effectLst/>
                <a:uLnTx/>
                <a:uFillTx/>
                <a:latin typeface="Arial Narrow" panose="020B0606020202030204" pitchFamily="34" charset="0"/>
              </a:rPr>
              <a:t>a </a:t>
            </a:r>
            <a:r>
              <a:rPr kumimoji="0" lang="sv-SE" altLang="sv-SE" sz="1200" b="0" i="0" u="none" strike="noStrike" kern="1200" cap="none" spc="0" normalizeH="0" baseline="0" noProof="0" dirty="0" err="1">
                <a:ln>
                  <a:noFill/>
                </a:ln>
                <a:solidFill>
                  <a:prstClr val="white"/>
                </a:solidFill>
                <a:effectLst/>
                <a:uLnTx/>
                <a:uFillTx/>
                <a:latin typeface="Arial Narrow" panose="020B0606020202030204" pitchFamily="34" charset="0"/>
              </a:rPr>
              <a:t>societal</a:t>
            </a:r>
            <a:r>
              <a:rPr kumimoji="0" lang="sv-SE" altLang="sv-SE" sz="1200" b="0" i="0" u="none" strike="noStrike" kern="1200" cap="none" spc="0" normalizeH="0" baseline="0" noProof="0" dirty="0">
                <a:ln>
                  <a:noFill/>
                </a:ln>
                <a:solidFill>
                  <a:prstClr val="white"/>
                </a:solidFill>
                <a:effectLst/>
                <a:uLnTx/>
                <a:uFillTx/>
                <a:latin typeface="Arial Narrow" panose="020B0606020202030204" pitchFamily="34" charset="0"/>
              </a:rPr>
              <a:t> </a:t>
            </a:r>
            <a:r>
              <a:rPr kumimoji="0" lang="sv-SE" altLang="sv-SE" sz="1200" b="0" i="0" u="none" strike="noStrike" kern="1200" cap="none" spc="0" normalizeH="0" baseline="0" noProof="0" dirty="0" err="1">
                <a:ln>
                  <a:noFill/>
                </a:ln>
                <a:solidFill>
                  <a:prstClr val="white"/>
                </a:solidFill>
                <a:effectLst/>
                <a:uLnTx/>
                <a:uFillTx/>
                <a:latin typeface="Arial Narrow" panose="020B0606020202030204" pitchFamily="34" charset="0"/>
              </a:rPr>
              <a:t>development</a:t>
            </a:r>
            <a:r>
              <a:rPr kumimoji="0" lang="sv-SE" altLang="sv-SE" sz="1200" b="0" i="0" u="none" strike="noStrike" kern="1200" cap="none" spc="0" normalizeH="0" baseline="0" noProof="0" dirty="0">
                <a:ln>
                  <a:noFill/>
                </a:ln>
                <a:solidFill>
                  <a:prstClr val="white"/>
                </a:solidFill>
                <a:effectLst/>
                <a:uLnTx/>
                <a:uFillTx/>
                <a:latin typeface="Arial Narrow" panose="020B0606020202030204" pitchFamily="34" charset="0"/>
              </a:rPr>
              <a:t> </a:t>
            </a:r>
            <a:r>
              <a:rPr kumimoji="0" lang="sv-SE" altLang="sv-SE" sz="1200" b="0" i="0" u="none" strike="noStrike" kern="1200" cap="none" spc="0" normalizeH="0" baseline="0" noProof="0" dirty="0" err="1">
                <a:ln>
                  <a:noFill/>
                </a:ln>
                <a:solidFill>
                  <a:prstClr val="white"/>
                </a:solidFill>
                <a:effectLst/>
                <a:uLnTx/>
                <a:uFillTx/>
                <a:latin typeface="Arial Narrow" panose="020B0606020202030204" pitchFamily="34" charset="0"/>
              </a:rPr>
              <a:t>with</a:t>
            </a:r>
            <a:r>
              <a:rPr kumimoji="0" lang="sv-SE" altLang="sv-SE" sz="1200" b="0" i="0" u="none" strike="noStrike" kern="1200" cap="none" spc="0" normalizeH="0" baseline="0" noProof="0" dirty="0">
                <a:ln>
                  <a:noFill/>
                </a:ln>
                <a:solidFill>
                  <a:prstClr val="white"/>
                </a:solidFill>
                <a:effectLst/>
                <a:uLnTx/>
                <a:uFillTx/>
                <a:latin typeface="Arial Narrow" panose="020B0606020202030204" pitchFamily="34" charset="0"/>
              </a:rPr>
              <a:t> </a:t>
            </a:r>
            <a:r>
              <a:rPr kumimoji="0" lang="sv-SE" altLang="sv-SE" sz="1200" b="0" i="0" u="none" strike="noStrike" kern="1200" cap="none" spc="0" normalizeH="0" baseline="0" noProof="0" dirty="0" err="1">
                <a:ln>
                  <a:noFill/>
                </a:ln>
                <a:solidFill>
                  <a:prstClr val="white"/>
                </a:solidFill>
                <a:effectLst/>
                <a:uLnTx/>
                <a:uFillTx/>
                <a:latin typeface="Arial Narrow" panose="020B0606020202030204" pitchFamily="34" charset="0"/>
              </a:rPr>
              <a:t>equal</a:t>
            </a:r>
            <a:r>
              <a:rPr kumimoji="0" lang="sv-SE" altLang="sv-SE" sz="1200" b="0" i="0" u="none" strike="noStrike" kern="1200" cap="none" spc="0" normalizeH="0" baseline="0" noProof="0" dirty="0">
                <a:ln>
                  <a:noFill/>
                </a:ln>
                <a:solidFill>
                  <a:prstClr val="white"/>
                </a:solidFill>
                <a:effectLst/>
                <a:uLnTx/>
                <a:uFillTx/>
                <a:latin typeface="Arial Narrow" panose="020B0606020202030204" pitchFamily="34" charset="0"/>
              </a:rPr>
              <a:t> and </a:t>
            </a:r>
            <a:r>
              <a:rPr kumimoji="0" lang="sv-SE" altLang="sv-SE" sz="1200" b="0" i="0" u="none" strike="noStrike" kern="1200" cap="none" spc="0" normalizeH="0" baseline="0" noProof="0" dirty="0" err="1">
                <a:ln>
                  <a:noFill/>
                </a:ln>
                <a:solidFill>
                  <a:prstClr val="white"/>
                </a:solidFill>
                <a:effectLst/>
                <a:uLnTx/>
                <a:uFillTx/>
                <a:latin typeface="Arial Narrow" panose="020B0606020202030204" pitchFamily="34" charset="0"/>
              </a:rPr>
              <a:t>good</a:t>
            </a:r>
            <a:r>
              <a:rPr kumimoji="0" lang="sv-SE" altLang="sv-SE" sz="1200" b="0" i="0" u="none" strike="noStrike" kern="1200" cap="none" spc="0" normalizeH="0" baseline="0" noProof="0" dirty="0">
                <a:ln>
                  <a:noFill/>
                </a:ln>
                <a:solidFill>
                  <a:prstClr val="white"/>
                </a:solidFill>
                <a:effectLst/>
                <a:uLnTx/>
                <a:uFillTx/>
                <a:latin typeface="Arial Narrow" panose="020B0606020202030204" pitchFamily="34" charset="0"/>
              </a:rPr>
              <a:t> social </a:t>
            </a:r>
            <a:r>
              <a:rPr kumimoji="0" lang="sv-SE" altLang="sv-SE" sz="1200" b="0" i="0" u="none" strike="noStrike" kern="1200" cap="none" spc="0" normalizeH="0" baseline="0" noProof="0" dirty="0" err="1">
                <a:ln>
                  <a:noFill/>
                </a:ln>
                <a:solidFill>
                  <a:prstClr val="white"/>
                </a:solidFill>
                <a:effectLst/>
                <a:uLnTx/>
                <a:uFillTx/>
                <a:latin typeface="Arial Narrow" panose="020B0606020202030204" pitchFamily="34" charset="0"/>
              </a:rPr>
              <a:t>living</a:t>
            </a:r>
            <a:r>
              <a:rPr kumimoji="0" lang="sv-SE" altLang="sv-SE" sz="1200" b="0" i="0" u="none" strike="noStrike" kern="1200" cap="none" spc="0" normalizeH="0" baseline="0" noProof="0" dirty="0">
                <a:ln>
                  <a:noFill/>
                </a:ln>
                <a:solidFill>
                  <a:prstClr val="white"/>
                </a:solidFill>
                <a:effectLst/>
                <a:uLnTx/>
                <a:uFillTx/>
                <a:latin typeface="Arial Narrow" panose="020B0606020202030204" pitchFamily="34" charset="0"/>
              </a:rPr>
              <a:t> </a:t>
            </a:r>
            <a:r>
              <a:rPr kumimoji="0" lang="sv-SE" altLang="sv-SE" sz="1200" b="0" i="0" u="none" strike="noStrike" kern="1200" cap="none" spc="0" normalizeH="0" baseline="0" noProof="0" dirty="0" err="1">
                <a:ln>
                  <a:noFill/>
                </a:ln>
                <a:solidFill>
                  <a:prstClr val="white"/>
                </a:solidFill>
                <a:effectLst/>
                <a:uLnTx/>
                <a:uFillTx/>
                <a:latin typeface="Arial Narrow" panose="020B0606020202030204" pitchFamily="34" charset="0"/>
              </a:rPr>
              <a:t>conditions</a:t>
            </a:r>
            <a:r>
              <a:rPr kumimoji="0" lang="sv-SE" altLang="sv-SE" sz="1200" b="0" i="0" u="none" strike="noStrike" kern="1200" cap="none" spc="0" normalizeH="0" baseline="0" noProof="0" dirty="0">
                <a:ln>
                  <a:noFill/>
                </a:ln>
                <a:solidFill>
                  <a:prstClr val="white"/>
                </a:solidFill>
                <a:effectLst/>
                <a:uLnTx/>
                <a:uFillTx/>
                <a:latin typeface="Arial Narrow" panose="020B0606020202030204" pitchFamily="34" charset="0"/>
              </a:rPr>
              <a:t> and a </a:t>
            </a:r>
            <a:r>
              <a:rPr kumimoji="0" lang="sv-SE" altLang="sv-SE" sz="1200" b="0" i="0" u="none" strike="noStrike" kern="1200" cap="none" spc="0" normalizeH="0" baseline="0" noProof="0" dirty="0" err="1">
                <a:ln>
                  <a:noFill/>
                </a:ln>
                <a:solidFill>
                  <a:prstClr val="white"/>
                </a:solidFill>
                <a:effectLst/>
                <a:uLnTx/>
                <a:uFillTx/>
                <a:latin typeface="Arial Narrow" panose="020B0606020202030204" pitchFamily="34" charset="0"/>
              </a:rPr>
              <a:t>good</a:t>
            </a:r>
            <a:r>
              <a:rPr kumimoji="0" lang="sv-SE" altLang="sv-SE" sz="1200" b="0" i="0" u="none" strike="noStrike" kern="1200" cap="none" spc="0" normalizeH="0" baseline="0" noProof="0" dirty="0">
                <a:ln>
                  <a:noFill/>
                </a:ln>
                <a:solidFill>
                  <a:prstClr val="white"/>
                </a:solidFill>
                <a:effectLst/>
                <a:uLnTx/>
                <a:uFillTx/>
                <a:latin typeface="Arial Narrow" panose="020B0606020202030204" pitchFamily="34" charset="0"/>
              </a:rPr>
              <a:t> and long-term </a:t>
            </a:r>
            <a:r>
              <a:rPr kumimoji="0" lang="sv-SE" altLang="sv-SE" sz="1200" b="0" i="0" u="none" strike="noStrike" kern="1200" cap="none" spc="0" normalizeH="0" baseline="0" noProof="0" dirty="0" err="1">
                <a:ln>
                  <a:noFill/>
                </a:ln>
                <a:solidFill>
                  <a:prstClr val="white"/>
                </a:solidFill>
                <a:effectLst/>
                <a:uLnTx/>
                <a:uFillTx/>
                <a:latin typeface="Arial Narrow" panose="020B0606020202030204" pitchFamily="34" charset="0"/>
              </a:rPr>
              <a:t>sustainable</a:t>
            </a:r>
            <a:r>
              <a:rPr kumimoji="0" lang="sv-SE" altLang="sv-SE" sz="1200" b="0" i="0" u="none" strike="noStrike" kern="1200" cap="none" spc="0" normalizeH="0" baseline="0" noProof="0" dirty="0">
                <a:ln>
                  <a:noFill/>
                </a:ln>
                <a:solidFill>
                  <a:prstClr val="white"/>
                </a:solidFill>
                <a:effectLst/>
                <a:uLnTx/>
                <a:uFillTx/>
                <a:latin typeface="Arial Narrow" panose="020B0606020202030204" pitchFamily="34" charset="0"/>
              </a:rPr>
              <a:t> </a:t>
            </a:r>
            <a:r>
              <a:rPr kumimoji="0" lang="sv-SE" altLang="sv-SE" sz="1200" b="0" i="0" u="none" strike="noStrike" kern="1200" cap="none" spc="0" normalizeH="0" baseline="0" noProof="0" dirty="0" err="1">
                <a:ln>
                  <a:noFill/>
                </a:ln>
                <a:solidFill>
                  <a:prstClr val="white"/>
                </a:solidFill>
                <a:effectLst/>
                <a:uLnTx/>
                <a:uFillTx/>
                <a:latin typeface="Arial Narrow" panose="020B0606020202030204" pitchFamily="34" charset="0"/>
              </a:rPr>
              <a:t>living</a:t>
            </a:r>
            <a:r>
              <a:rPr kumimoji="0" lang="sv-SE" altLang="sv-SE" sz="1200" b="0" i="0" u="none" strike="noStrike" kern="1200" cap="none" spc="0" normalizeH="0" baseline="0" noProof="0" dirty="0">
                <a:ln>
                  <a:noFill/>
                </a:ln>
                <a:solidFill>
                  <a:prstClr val="white"/>
                </a:solidFill>
                <a:effectLst/>
                <a:uLnTx/>
                <a:uFillTx/>
                <a:latin typeface="Arial Narrow" panose="020B0606020202030204" pitchFamily="34" charset="0"/>
              </a:rPr>
              <a:t> </a:t>
            </a:r>
            <a:r>
              <a:rPr kumimoji="0" lang="sv-SE" altLang="sv-SE" sz="1200" b="0" i="0" u="none" strike="noStrike" kern="1200" cap="none" spc="0" normalizeH="0" baseline="0" noProof="0" dirty="0" err="1">
                <a:ln>
                  <a:noFill/>
                </a:ln>
                <a:solidFill>
                  <a:prstClr val="white"/>
                </a:solidFill>
                <a:effectLst/>
                <a:uLnTx/>
                <a:uFillTx/>
                <a:latin typeface="Arial Narrow" panose="020B0606020202030204" pitchFamily="34" charset="0"/>
              </a:rPr>
              <a:t>environment</a:t>
            </a:r>
            <a:r>
              <a:rPr kumimoji="0" lang="sv-SE" altLang="sv-SE" sz="1200" b="0" i="0" u="none" strike="noStrike" kern="1200" cap="none" spc="0" normalizeH="0" baseline="0" noProof="0" dirty="0">
                <a:ln>
                  <a:noFill/>
                </a:ln>
                <a:solidFill>
                  <a:prstClr val="white"/>
                </a:solidFill>
                <a:effectLst/>
                <a:uLnTx/>
                <a:uFillTx/>
                <a:latin typeface="Arial Narrow" panose="020B0606020202030204" pitchFamily="34" charset="0"/>
              </a:rPr>
              <a:t> for the </a:t>
            </a:r>
            <a:r>
              <a:rPr kumimoji="0" lang="sv-SE" altLang="sv-SE" sz="1200" b="0" i="0" u="none" strike="noStrike" kern="1200" cap="none" spc="0" normalizeH="0" baseline="0" noProof="0" dirty="0" err="1">
                <a:ln>
                  <a:noFill/>
                </a:ln>
                <a:solidFill>
                  <a:prstClr val="white"/>
                </a:solidFill>
                <a:effectLst/>
                <a:uLnTx/>
                <a:uFillTx/>
                <a:latin typeface="Arial Narrow" panose="020B0606020202030204" pitchFamily="34" charset="0"/>
              </a:rPr>
              <a:t>people</a:t>
            </a:r>
            <a:r>
              <a:rPr kumimoji="0" lang="sv-SE" altLang="sv-SE" sz="1200" b="0" i="0" u="none" strike="noStrike" kern="1200" cap="none" spc="0" normalizeH="0" baseline="0" noProof="0" dirty="0">
                <a:ln>
                  <a:noFill/>
                </a:ln>
                <a:solidFill>
                  <a:prstClr val="white"/>
                </a:solidFill>
                <a:effectLst/>
                <a:uLnTx/>
                <a:uFillTx/>
                <a:latin typeface="Arial Narrow" panose="020B0606020202030204" pitchFamily="34" charset="0"/>
              </a:rPr>
              <a:t> in </a:t>
            </a:r>
            <a:r>
              <a:rPr kumimoji="0" lang="sv-SE" altLang="sv-SE" sz="1200" b="0" i="0" u="none" strike="noStrike" kern="1200" cap="none" spc="0" normalizeH="0" baseline="0" noProof="0" dirty="0" err="1">
                <a:ln>
                  <a:noFill/>
                </a:ln>
                <a:solidFill>
                  <a:prstClr val="white"/>
                </a:solidFill>
                <a:effectLst/>
                <a:uLnTx/>
                <a:uFillTx/>
                <a:latin typeface="Arial Narrow" panose="020B0606020202030204" pitchFamily="34" charset="0"/>
              </a:rPr>
              <a:t>today's</a:t>
            </a:r>
            <a:r>
              <a:rPr kumimoji="0" lang="sv-SE" altLang="sv-SE" sz="1200" b="0" i="0" u="none" strike="noStrike" kern="1200" cap="none" spc="0" normalizeH="0" baseline="0" noProof="0" dirty="0">
                <a:ln>
                  <a:noFill/>
                </a:ln>
                <a:solidFill>
                  <a:prstClr val="white"/>
                </a:solidFill>
                <a:effectLst/>
                <a:uLnTx/>
                <a:uFillTx/>
                <a:latin typeface="Arial Narrow" panose="020B0606020202030204" pitchFamily="34" charset="0"/>
              </a:rPr>
              <a:t> </a:t>
            </a:r>
            <a:r>
              <a:rPr kumimoji="0" lang="sv-SE" altLang="sv-SE" sz="1200" b="0" i="0" u="none" strike="noStrike" kern="1200" cap="none" spc="0" normalizeH="0" baseline="0" noProof="0" dirty="0" err="1">
                <a:ln>
                  <a:noFill/>
                </a:ln>
                <a:solidFill>
                  <a:prstClr val="white"/>
                </a:solidFill>
                <a:effectLst/>
                <a:uLnTx/>
                <a:uFillTx/>
                <a:latin typeface="Arial Narrow" panose="020B0606020202030204" pitchFamily="34" charset="0"/>
              </a:rPr>
              <a:t>society</a:t>
            </a:r>
            <a:r>
              <a:rPr kumimoji="0" lang="sv-SE" altLang="sv-SE" sz="1200" b="0" i="0" u="none" strike="noStrike" kern="1200" cap="none" spc="0" normalizeH="0" baseline="0" noProof="0" dirty="0">
                <a:ln>
                  <a:noFill/>
                </a:ln>
                <a:solidFill>
                  <a:prstClr val="white"/>
                </a:solidFill>
                <a:effectLst/>
                <a:uLnTx/>
                <a:uFillTx/>
                <a:latin typeface="Arial Narrow" panose="020B0606020202030204" pitchFamily="34" charset="0"/>
              </a:rPr>
              <a:t> and for </a:t>
            </a:r>
            <a:r>
              <a:rPr kumimoji="0" lang="sv-SE" altLang="sv-SE" sz="1200" b="0" i="0" u="none" strike="noStrike" kern="1200" cap="none" spc="0" normalizeH="0" baseline="0" noProof="0" dirty="0" err="1">
                <a:ln>
                  <a:noFill/>
                </a:ln>
                <a:solidFill>
                  <a:prstClr val="white"/>
                </a:solidFill>
                <a:effectLst/>
                <a:uLnTx/>
                <a:uFillTx/>
                <a:latin typeface="Arial Narrow" panose="020B0606020202030204" pitchFamily="34" charset="0"/>
              </a:rPr>
              <a:t>future</a:t>
            </a:r>
            <a:r>
              <a:rPr kumimoji="0" lang="sv-SE" altLang="sv-SE" sz="1200" b="0" i="0" u="none" strike="noStrike" kern="1200" cap="none" spc="0" normalizeH="0" baseline="0" noProof="0" dirty="0">
                <a:ln>
                  <a:noFill/>
                </a:ln>
                <a:solidFill>
                  <a:prstClr val="white"/>
                </a:solidFill>
                <a:effectLst/>
                <a:uLnTx/>
                <a:uFillTx/>
                <a:latin typeface="Arial Narrow" panose="020B0606020202030204" pitchFamily="34" charset="0"/>
              </a:rPr>
              <a:t> generations.</a:t>
            </a:r>
            <a:r>
              <a:rPr kumimoji="0" lang="sv-SE" altLang="sv-SE" sz="100" b="0" i="0" u="none" strike="noStrike" kern="1200" cap="none" spc="0" normalizeH="0" baseline="0" noProof="0" dirty="0">
                <a:ln>
                  <a:noFill/>
                </a:ln>
                <a:solidFill>
                  <a:prstClr val="white"/>
                </a:solidFill>
                <a:effectLst/>
                <a:uLnTx/>
                <a:uFillTx/>
                <a:latin typeface="Arial Narrow" panose="020B0606020202030204" pitchFamily="34" charset="0"/>
              </a:rPr>
              <a:t> )</a:t>
            </a:r>
            <a:endParaRPr kumimoji="0" lang="sv-SE" altLang="sv-SE" sz="1050" b="0" i="0" u="none" strike="noStrike" kern="1200" cap="none" spc="0" normalizeH="0" baseline="0" noProof="0" dirty="0">
              <a:ln>
                <a:noFill/>
              </a:ln>
              <a:solidFill>
                <a:prstClr val="white"/>
              </a:solidFill>
              <a:effectLst/>
              <a:uLnTx/>
              <a:uFillTx/>
              <a:latin typeface="Arial Narrow" panose="020B0606020202030204" pitchFamily="34" charset="0"/>
            </a:endParaRPr>
          </a:p>
          <a:p>
            <a:pPr marL="0" marR="0" lvl="0" indent="0" algn="l" defTabSz="914378" rtl="0" eaLnBrk="1" fontAlgn="auto" latinLnBrk="0" hangingPunct="1">
              <a:lnSpc>
                <a:spcPct val="100000"/>
              </a:lnSpc>
              <a:spcBef>
                <a:spcPts val="0"/>
              </a:spcBef>
              <a:spcAft>
                <a:spcPts val="0"/>
              </a:spcAft>
              <a:buClrTx/>
              <a:buSzTx/>
              <a:buFontTx/>
              <a:buNone/>
              <a:tabLst/>
              <a:defRPr/>
            </a:pPr>
            <a:endParaRPr lang="sv-SE" sz="1800" b="1" u="sng" dirty="0">
              <a:solidFill>
                <a:srgbClr val="333333"/>
              </a:solidFill>
              <a:effectLst/>
              <a:latin typeface="inherit"/>
              <a:ea typeface="Calibri" panose="020F0502020204030204" pitchFamily="34" charset="0"/>
              <a:cs typeface="Calibri" panose="020F0502020204030204" pitchFamily="34" charset="0"/>
            </a:endParaRPr>
          </a:p>
          <a:p>
            <a:pPr marL="0" marR="0" lvl="0" indent="0" algn="l" defTabSz="914378" rtl="0" eaLnBrk="1" fontAlgn="auto" latinLnBrk="0" hangingPunct="1">
              <a:lnSpc>
                <a:spcPct val="100000"/>
              </a:lnSpc>
              <a:spcBef>
                <a:spcPts val="0"/>
              </a:spcBef>
              <a:spcAft>
                <a:spcPts val="0"/>
              </a:spcAft>
              <a:buClrTx/>
              <a:buSzTx/>
              <a:buFontTx/>
              <a:buNone/>
              <a:tabLst/>
              <a:defRPr/>
            </a:pPr>
            <a:r>
              <a:rPr lang="sv-SE" sz="1800" b="1" u="sng" dirty="0">
                <a:solidFill>
                  <a:srgbClr val="333333"/>
                </a:solidFill>
                <a:effectLst/>
                <a:latin typeface="inherit"/>
                <a:ea typeface="Calibri" panose="020F0502020204030204" pitchFamily="34" charset="0"/>
                <a:cs typeface="Calibri" panose="020F0502020204030204" pitchFamily="34" charset="0"/>
              </a:rPr>
              <a:t>It </a:t>
            </a:r>
            <a:r>
              <a:rPr lang="sv-SE" sz="1800" b="1" u="sng" dirty="0" err="1">
                <a:solidFill>
                  <a:srgbClr val="333333"/>
                </a:solidFill>
                <a:effectLst/>
                <a:latin typeface="inherit"/>
                <a:ea typeface="Calibri" panose="020F0502020204030204" pitchFamily="34" charset="0"/>
                <a:cs typeface="Calibri" panose="020F0502020204030204" pitchFamily="34" charset="0"/>
              </a:rPr>
              <a:t>points</a:t>
            </a:r>
            <a:r>
              <a:rPr lang="sv-SE" sz="1800" b="1" u="sng" dirty="0">
                <a:solidFill>
                  <a:srgbClr val="333333"/>
                </a:solidFill>
                <a:effectLst/>
                <a:latin typeface="inherit"/>
                <a:ea typeface="Calibri" panose="020F0502020204030204" pitchFamily="34" charset="0"/>
                <a:cs typeface="Calibri" panose="020F0502020204030204" pitchFamily="34" charset="0"/>
              </a:rPr>
              <a:t> </a:t>
            </a:r>
            <a:r>
              <a:rPr lang="sv-SE" sz="1800" b="1" u="sng" dirty="0" err="1">
                <a:solidFill>
                  <a:srgbClr val="333333"/>
                </a:solidFill>
                <a:effectLst/>
                <a:latin typeface="inherit"/>
                <a:ea typeface="Calibri" panose="020F0502020204030204" pitchFamily="34" charset="0"/>
                <a:cs typeface="Calibri" panose="020F0502020204030204" pitchFamily="34" charset="0"/>
              </a:rPr>
              <a:t>out</a:t>
            </a:r>
            <a:r>
              <a:rPr lang="sv-SE" sz="1800" b="1" u="sng" dirty="0">
                <a:solidFill>
                  <a:srgbClr val="333333"/>
                </a:solidFill>
                <a:effectLst/>
                <a:latin typeface="inherit"/>
                <a:ea typeface="Calibri" panose="020F0502020204030204" pitchFamily="34" charset="0"/>
                <a:cs typeface="Calibri" panose="020F0502020204030204" pitchFamily="34" charset="0"/>
              </a:rPr>
              <a:t> </a:t>
            </a:r>
            <a:r>
              <a:rPr lang="sv-SE" sz="1800" b="1" u="sng" dirty="0" err="1">
                <a:solidFill>
                  <a:srgbClr val="333333"/>
                </a:solidFill>
                <a:effectLst/>
                <a:latin typeface="inherit"/>
                <a:ea typeface="Calibri" panose="020F0502020204030204" pitchFamily="34" charset="0"/>
                <a:cs typeface="Calibri" panose="020F0502020204030204" pitchFamily="34" charset="0"/>
              </a:rPr>
              <a:t>that</a:t>
            </a:r>
            <a:r>
              <a:rPr lang="sv-SE" sz="1800" b="1" u="sng" dirty="0">
                <a:solidFill>
                  <a:srgbClr val="333333"/>
                </a:solidFill>
                <a:effectLst/>
                <a:latin typeface="inherit"/>
                <a:ea typeface="Calibri" panose="020F0502020204030204" pitchFamily="34" charset="0"/>
                <a:cs typeface="Calibri" panose="020F0502020204030204" pitchFamily="34" charset="0"/>
              </a:rPr>
              <a:t> </a:t>
            </a:r>
            <a:r>
              <a:rPr lang="sv-SE" sz="1800" b="1" u="sng" dirty="0" err="1">
                <a:solidFill>
                  <a:srgbClr val="333333"/>
                </a:solidFill>
                <a:effectLst/>
                <a:latin typeface="inherit"/>
                <a:ea typeface="Calibri" panose="020F0502020204030204" pitchFamily="34" charset="0"/>
                <a:cs typeface="Calibri" panose="020F0502020204030204" pitchFamily="34" charset="0"/>
              </a:rPr>
              <a:t>sustainability</a:t>
            </a:r>
            <a:r>
              <a:rPr lang="sv-SE" sz="1800" b="1" u="sng" dirty="0">
                <a:solidFill>
                  <a:srgbClr val="333333"/>
                </a:solidFill>
                <a:effectLst/>
                <a:latin typeface="inherit"/>
                <a:ea typeface="Calibri" panose="020F0502020204030204" pitchFamily="34" charset="0"/>
                <a:cs typeface="Calibri" panose="020F0502020204030204" pitchFamily="34" charset="0"/>
              </a:rPr>
              <a:t> is </a:t>
            </a:r>
            <a:r>
              <a:rPr lang="sv-SE" sz="1800" b="1" u="sng" dirty="0" err="1">
                <a:solidFill>
                  <a:srgbClr val="333333"/>
                </a:solidFill>
                <a:effectLst/>
                <a:latin typeface="inherit"/>
                <a:ea typeface="Calibri" panose="020F0502020204030204" pitchFamily="34" charset="0"/>
                <a:cs typeface="Calibri" panose="020F0502020204030204" pitchFamily="34" charset="0"/>
              </a:rPr>
              <a:t>about</a:t>
            </a:r>
            <a:r>
              <a:rPr lang="sv-SE" sz="1800" b="1" u="sng" dirty="0">
                <a:solidFill>
                  <a:srgbClr val="333333"/>
                </a:solidFill>
                <a:effectLst/>
                <a:latin typeface="inherit"/>
                <a:ea typeface="Calibri" panose="020F0502020204030204" pitchFamily="34" charset="0"/>
                <a:cs typeface="Calibri" panose="020F0502020204030204" pitchFamily="34" charset="0"/>
              </a:rPr>
              <a:t> </a:t>
            </a:r>
            <a:r>
              <a:rPr lang="sv-SE" sz="1800" b="1" u="sng" dirty="0" err="1">
                <a:solidFill>
                  <a:srgbClr val="333333"/>
                </a:solidFill>
                <a:effectLst/>
                <a:latin typeface="inherit"/>
                <a:ea typeface="Calibri" panose="020F0502020204030204" pitchFamily="34" charset="0"/>
                <a:cs typeface="Calibri" panose="020F0502020204030204" pitchFamily="34" charset="0"/>
              </a:rPr>
              <a:t>environmental</a:t>
            </a:r>
            <a:r>
              <a:rPr lang="sv-SE" sz="1800" b="1" u="sng" dirty="0">
                <a:solidFill>
                  <a:srgbClr val="333333"/>
                </a:solidFill>
                <a:effectLst/>
                <a:latin typeface="inherit"/>
                <a:ea typeface="Calibri" panose="020F0502020204030204" pitchFamily="34" charset="0"/>
                <a:cs typeface="Calibri" panose="020F0502020204030204" pitchFamily="34" charset="0"/>
              </a:rPr>
              <a:t> </a:t>
            </a:r>
            <a:r>
              <a:rPr lang="sv-SE" sz="1800" b="1" u="sng" dirty="0" err="1">
                <a:solidFill>
                  <a:srgbClr val="333333"/>
                </a:solidFill>
                <a:effectLst/>
                <a:latin typeface="inherit"/>
                <a:ea typeface="Calibri" panose="020F0502020204030204" pitchFamily="34" charset="0"/>
                <a:cs typeface="Calibri" panose="020F0502020204030204" pitchFamily="34" charset="0"/>
              </a:rPr>
              <a:t>issues</a:t>
            </a:r>
            <a:r>
              <a:rPr lang="sv-SE" sz="1800" b="1" u="sng" dirty="0">
                <a:solidFill>
                  <a:srgbClr val="333333"/>
                </a:solidFill>
                <a:effectLst/>
                <a:latin typeface="inherit"/>
                <a:ea typeface="Calibri" panose="020F0502020204030204" pitchFamily="34" charset="0"/>
                <a:cs typeface="Calibri" panose="020F0502020204030204" pitchFamily="34" charset="0"/>
              </a:rPr>
              <a:t> </a:t>
            </a:r>
            <a:r>
              <a:rPr lang="sv-SE" sz="1800" b="1" u="sng" dirty="0" err="1">
                <a:solidFill>
                  <a:srgbClr val="333333"/>
                </a:solidFill>
                <a:effectLst/>
                <a:latin typeface="inherit"/>
                <a:ea typeface="Calibri" panose="020F0502020204030204" pitchFamily="34" charset="0"/>
                <a:cs typeface="Calibri" panose="020F0502020204030204" pitchFamily="34" charset="0"/>
              </a:rPr>
              <a:t>but</a:t>
            </a:r>
            <a:r>
              <a:rPr lang="sv-SE" sz="1800" b="1" u="sng" dirty="0">
                <a:solidFill>
                  <a:srgbClr val="333333"/>
                </a:solidFill>
                <a:effectLst/>
                <a:latin typeface="inherit"/>
                <a:ea typeface="Calibri" panose="020F0502020204030204" pitchFamily="34" charset="0"/>
                <a:cs typeface="Calibri" panose="020F0502020204030204" pitchFamily="34" charset="0"/>
              </a:rPr>
              <a:t> </a:t>
            </a:r>
            <a:r>
              <a:rPr lang="sv-SE" sz="1800" b="1" u="sng" dirty="0" err="1">
                <a:solidFill>
                  <a:srgbClr val="333333"/>
                </a:solidFill>
                <a:effectLst/>
                <a:latin typeface="inherit"/>
                <a:ea typeface="Calibri" panose="020F0502020204030204" pitchFamily="34" charset="0"/>
                <a:cs typeface="Calibri" panose="020F0502020204030204" pitchFamily="34" charset="0"/>
              </a:rPr>
              <a:t>also</a:t>
            </a:r>
            <a:r>
              <a:rPr lang="sv-SE" sz="1800" b="1" u="sng" dirty="0">
                <a:solidFill>
                  <a:srgbClr val="333333"/>
                </a:solidFill>
                <a:effectLst/>
                <a:latin typeface="inherit"/>
                <a:ea typeface="Calibri" panose="020F0502020204030204" pitchFamily="34" charset="0"/>
                <a:cs typeface="Calibri" panose="020F0502020204030204" pitchFamily="34" charset="0"/>
              </a:rPr>
              <a:t> </a:t>
            </a:r>
            <a:r>
              <a:rPr lang="sv-SE" sz="1800" b="1" u="sng" dirty="0" err="1">
                <a:solidFill>
                  <a:srgbClr val="333333"/>
                </a:solidFill>
                <a:effectLst/>
                <a:latin typeface="inherit"/>
                <a:ea typeface="Calibri" panose="020F0502020204030204" pitchFamily="34" charset="0"/>
                <a:cs typeface="Calibri" panose="020F0502020204030204" pitchFamily="34" charset="0"/>
              </a:rPr>
              <a:t>about</a:t>
            </a:r>
            <a:r>
              <a:rPr lang="sv-SE" sz="1800" b="1" u="sng" dirty="0">
                <a:solidFill>
                  <a:srgbClr val="333333"/>
                </a:solidFill>
                <a:effectLst/>
                <a:latin typeface="inherit"/>
                <a:ea typeface="Calibri" panose="020F0502020204030204" pitchFamily="34" charset="0"/>
                <a:cs typeface="Calibri" panose="020F0502020204030204" pitchFamily="34" charset="0"/>
              </a:rPr>
              <a:t> </a:t>
            </a:r>
            <a:r>
              <a:rPr lang="sv-SE" sz="1800" b="1" u="sng" dirty="0" err="1">
                <a:solidFill>
                  <a:srgbClr val="333333"/>
                </a:solidFill>
                <a:effectLst/>
                <a:latin typeface="inherit"/>
                <a:ea typeface="Calibri" panose="020F0502020204030204" pitchFamily="34" charset="0"/>
                <a:cs typeface="Calibri" panose="020F0502020204030204" pitchFamily="34" charset="0"/>
              </a:rPr>
              <a:t>equal</a:t>
            </a:r>
            <a:r>
              <a:rPr lang="sv-SE" sz="1800" b="1" u="sng" dirty="0">
                <a:solidFill>
                  <a:srgbClr val="333333"/>
                </a:solidFill>
                <a:effectLst/>
                <a:latin typeface="inherit"/>
                <a:ea typeface="Calibri" panose="020F0502020204030204" pitchFamily="34" charset="0"/>
                <a:cs typeface="Calibri" panose="020F0502020204030204" pitchFamily="34" charset="0"/>
              </a:rPr>
              <a:t> and </a:t>
            </a:r>
            <a:r>
              <a:rPr lang="sv-SE" sz="1800" b="1" u="sng" dirty="0" err="1">
                <a:solidFill>
                  <a:srgbClr val="333333"/>
                </a:solidFill>
                <a:effectLst/>
                <a:latin typeface="inherit"/>
                <a:ea typeface="Calibri" panose="020F0502020204030204" pitchFamily="34" charset="0"/>
                <a:cs typeface="Calibri" panose="020F0502020204030204" pitchFamily="34" charset="0"/>
              </a:rPr>
              <a:t>good</a:t>
            </a:r>
            <a:r>
              <a:rPr lang="sv-SE" sz="1800" b="1" u="sng" dirty="0">
                <a:solidFill>
                  <a:srgbClr val="333333"/>
                </a:solidFill>
                <a:effectLst/>
                <a:latin typeface="inherit"/>
                <a:ea typeface="Calibri" panose="020F0502020204030204" pitchFamily="34" charset="0"/>
                <a:cs typeface="Calibri" panose="020F0502020204030204" pitchFamily="34" charset="0"/>
              </a:rPr>
              <a:t> social </a:t>
            </a:r>
            <a:r>
              <a:rPr lang="sv-SE" sz="1800" b="1" u="sng" dirty="0" err="1">
                <a:solidFill>
                  <a:srgbClr val="333333"/>
                </a:solidFill>
                <a:effectLst/>
                <a:latin typeface="inherit"/>
                <a:ea typeface="Calibri" panose="020F0502020204030204" pitchFamily="34" charset="0"/>
                <a:cs typeface="Calibri" panose="020F0502020204030204" pitchFamily="34" charset="0"/>
              </a:rPr>
              <a:t>living</a:t>
            </a:r>
            <a:r>
              <a:rPr lang="sv-SE" sz="1800" b="1" u="sng" dirty="0">
                <a:solidFill>
                  <a:srgbClr val="333333"/>
                </a:solidFill>
                <a:effectLst/>
                <a:latin typeface="inherit"/>
                <a:ea typeface="Calibri" panose="020F0502020204030204" pitchFamily="34" charset="0"/>
                <a:cs typeface="Calibri" panose="020F0502020204030204" pitchFamily="34" charset="0"/>
              </a:rPr>
              <a:t> </a:t>
            </a:r>
            <a:r>
              <a:rPr lang="sv-SE" sz="1800" b="1" u="sng" dirty="0" err="1">
                <a:solidFill>
                  <a:srgbClr val="333333"/>
                </a:solidFill>
                <a:effectLst/>
                <a:latin typeface="inherit"/>
                <a:ea typeface="Calibri" panose="020F0502020204030204" pitchFamily="34" charset="0"/>
                <a:cs typeface="Calibri" panose="020F0502020204030204" pitchFamily="34" charset="0"/>
              </a:rPr>
              <a:t>conditions</a:t>
            </a:r>
            <a:r>
              <a:rPr lang="sv-SE" sz="1800" b="1" u="sng" dirty="0">
                <a:solidFill>
                  <a:srgbClr val="333333"/>
                </a:solidFill>
                <a:effectLst/>
                <a:latin typeface="inherit"/>
                <a:ea typeface="Calibri" panose="020F0502020204030204" pitchFamily="34" charset="0"/>
                <a:cs typeface="Calibri" panose="020F0502020204030204" pitchFamily="34" charset="0"/>
              </a:rPr>
              <a:t> for </a:t>
            </a:r>
            <a:r>
              <a:rPr lang="sv-SE" sz="1800" b="1" u="sng" dirty="0" err="1">
                <a:solidFill>
                  <a:srgbClr val="333333"/>
                </a:solidFill>
                <a:effectLst/>
                <a:latin typeface="inherit"/>
                <a:ea typeface="Calibri" panose="020F0502020204030204" pitchFamily="34" charset="0"/>
                <a:cs typeface="Calibri" panose="020F0502020204030204" pitchFamily="34" charset="0"/>
              </a:rPr>
              <a:t>people</a:t>
            </a:r>
            <a:r>
              <a:rPr lang="sv-SE" sz="1800" b="1" u="sng" dirty="0">
                <a:solidFill>
                  <a:srgbClr val="333333"/>
                </a:solidFill>
                <a:effectLst/>
                <a:latin typeface="inherit"/>
                <a:ea typeface="Calibri" panose="020F0502020204030204" pitchFamily="34" charset="0"/>
                <a:cs typeface="Calibri" panose="020F0502020204030204" pitchFamily="34" charset="0"/>
              </a:rPr>
              <a:t> </a:t>
            </a:r>
            <a:r>
              <a:rPr lang="sv-SE" sz="1800" b="1" u="sng" dirty="0" err="1">
                <a:solidFill>
                  <a:srgbClr val="333333"/>
                </a:solidFill>
                <a:effectLst/>
                <a:latin typeface="inherit"/>
                <a:ea typeface="Calibri" panose="020F0502020204030204" pitchFamily="34" charset="0"/>
                <a:cs typeface="Calibri" panose="020F0502020204030204" pitchFamily="34" charset="0"/>
              </a:rPr>
              <a:t>now</a:t>
            </a:r>
            <a:r>
              <a:rPr lang="sv-SE" sz="1800" b="1" u="sng" dirty="0">
                <a:solidFill>
                  <a:srgbClr val="333333"/>
                </a:solidFill>
                <a:effectLst/>
                <a:latin typeface="inherit"/>
                <a:ea typeface="Calibri" panose="020F0502020204030204" pitchFamily="34" charset="0"/>
                <a:cs typeface="Calibri" panose="020F0502020204030204" pitchFamily="34" charset="0"/>
              </a:rPr>
              <a:t> and in the </a:t>
            </a:r>
            <a:r>
              <a:rPr lang="sv-SE" sz="1800" b="1" u="sng" dirty="0" err="1">
                <a:solidFill>
                  <a:srgbClr val="333333"/>
                </a:solidFill>
                <a:effectLst/>
                <a:latin typeface="inherit"/>
                <a:ea typeface="Calibri" panose="020F0502020204030204" pitchFamily="34" charset="0"/>
                <a:cs typeface="Calibri" panose="020F0502020204030204" pitchFamily="34" charset="0"/>
              </a:rPr>
              <a:t>future</a:t>
            </a:r>
            <a:r>
              <a:rPr lang="sv-SE" sz="1800" b="1" u="sng" dirty="0">
                <a:solidFill>
                  <a:srgbClr val="333333"/>
                </a:solidFill>
                <a:effectLst/>
                <a:latin typeface="inherit"/>
                <a:ea typeface="Calibri" panose="020F0502020204030204" pitchFamily="34" charset="0"/>
                <a:cs typeface="Calibri" panose="020F0502020204030204" pitchFamily="34" charset="0"/>
              </a:rPr>
              <a:t>. The </a:t>
            </a:r>
            <a:r>
              <a:rPr lang="sv-SE" sz="1800" b="1" u="sng" dirty="0" err="1">
                <a:solidFill>
                  <a:srgbClr val="333333"/>
                </a:solidFill>
                <a:effectLst/>
                <a:latin typeface="inherit"/>
                <a:ea typeface="Calibri" panose="020F0502020204030204" pitchFamily="34" charset="0"/>
                <a:cs typeface="Calibri" panose="020F0502020204030204" pitchFamily="34" charset="0"/>
              </a:rPr>
              <a:t>act</a:t>
            </a:r>
            <a:r>
              <a:rPr lang="sv-SE" sz="1800" b="1" u="sng" dirty="0">
                <a:solidFill>
                  <a:srgbClr val="333333"/>
                </a:solidFill>
                <a:effectLst/>
                <a:latin typeface="inherit"/>
                <a:ea typeface="Calibri" panose="020F0502020204030204" pitchFamily="34" charset="0"/>
                <a:cs typeface="Calibri" panose="020F0502020204030204" pitchFamily="34" charset="0"/>
              </a:rPr>
              <a:t> has a </a:t>
            </a:r>
            <a:r>
              <a:rPr lang="sv-SE" sz="1800" b="1" u="sng" dirty="0" err="1">
                <a:solidFill>
                  <a:srgbClr val="333333"/>
                </a:solidFill>
                <a:effectLst/>
                <a:latin typeface="inherit"/>
                <a:ea typeface="Calibri" panose="020F0502020204030204" pitchFamily="34" charset="0"/>
                <a:cs typeface="Calibri" panose="020F0502020204030204" pitchFamily="34" charset="0"/>
              </a:rPr>
              <a:t>life</a:t>
            </a:r>
            <a:r>
              <a:rPr lang="sv-SE" sz="1800" b="1" u="sng" dirty="0">
                <a:solidFill>
                  <a:srgbClr val="333333"/>
                </a:solidFill>
                <a:effectLst/>
                <a:latin typeface="inherit"/>
                <a:ea typeface="Calibri" panose="020F0502020204030204" pitchFamily="34" charset="0"/>
                <a:cs typeface="Calibri" panose="020F0502020204030204" pitchFamily="34" charset="0"/>
              </a:rPr>
              <a:t> </a:t>
            </a:r>
            <a:r>
              <a:rPr lang="sv-SE" sz="1800" b="1" u="sng" dirty="0" err="1">
                <a:solidFill>
                  <a:srgbClr val="333333"/>
                </a:solidFill>
                <a:effectLst/>
                <a:latin typeface="inherit"/>
                <a:ea typeface="Calibri" panose="020F0502020204030204" pitchFamily="34" charset="0"/>
                <a:cs typeface="Calibri" panose="020F0502020204030204" pitchFamily="34" charset="0"/>
              </a:rPr>
              <a:t>centered</a:t>
            </a:r>
            <a:r>
              <a:rPr lang="sv-SE" sz="1800" b="1" u="sng" dirty="0">
                <a:solidFill>
                  <a:srgbClr val="333333"/>
                </a:solidFill>
                <a:effectLst/>
                <a:latin typeface="inherit"/>
                <a:ea typeface="Calibri" panose="020F0502020204030204" pitchFamily="34" charset="0"/>
                <a:cs typeface="Calibri" panose="020F0502020204030204" pitchFamily="34" charset="0"/>
              </a:rPr>
              <a:t> and </a:t>
            </a:r>
            <a:r>
              <a:rPr lang="sv-SE" sz="1800" b="1" u="sng" dirty="0" err="1">
                <a:solidFill>
                  <a:srgbClr val="333333"/>
                </a:solidFill>
                <a:effectLst/>
                <a:latin typeface="inherit"/>
                <a:ea typeface="Calibri" panose="020F0502020204030204" pitchFamily="34" charset="0"/>
                <a:cs typeface="Calibri" panose="020F0502020204030204" pitchFamily="34" charset="0"/>
              </a:rPr>
              <a:t>longterm</a:t>
            </a:r>
            <a:r>
              <a:rPr lang="sv-SE" sz="1800" b="1" u="sng" dirty="0">
                <a:solidFill>
                  <a:srgbClr val="333333"/>
                </a:solidFill>
                <a:effectLst/>
                <a:latin typeface="inherit"/>
                <a:ea typeface="Calibri" panose="020F0502020204030204" pitchFamily="34" charset="0"/>
                <a:cs typeface="Calibri" panose="020F0502020204030204" pitchFamily="34" charset="0"/>
              </a:rPr>
              <a:t> </a:t>
            </a:r>
            <a:r>
              <a:rPr lang="sv-SE" sz="1800" b="1" u="sng" dirty="0" err="1">
                <a:solidFill>
                  <a:srgbClr val="333333"/>
                </a:solidFill>
                <a:effectLst/>
                <a:latin typeface="inherit"/>
                <a:ea typeface="Calibri" panose="020F0502020204030204" pitchFamily="34" charset="0"/>
                <a:cs typeface="Calibri" panose="020F0502020204030204" pitchFamily="34" charset="0"/>
              </a:rPr>
              <a:t>perspective</a:t>
            </a:r>
            <a:r>
              <a:rPr lang="sv-SE" sz="1800" b="1" u="sng" dirty="0">
                <a:solidFill>
                  <a:srgbClr val="333333"/>
                </a:solidFill>
                <a:effectLst/>
                <a:latin typeface="inherit"/>
                <a:ea typeface="Calibri" panose="020F0502020204030204" pitchFamily="34" charset="0"/>
                <a:cs typeface="Calibri" panose="020F0502020204030204" pitchFamily="34" charset="0"/>
              </a:rPr>
              <a:t>.</a:t>
            </a:r>
            <a:endParaRPr lang="sv-SE" sz="1200" dirty="0">
              <a:effectLst/>
              <a:latin typeface="Calibri" panose="020F0502020204030204" pitchFamily="34" charset="0"/>
              <a:ea typeface="Calibri" panose="020F0502020204030204" pitchFamily="34" charset="0"/>
            </a:endParaRPr>
          </a:p>
          <a:p>
            <a:endParaRPr lang="sv-SE" dirty="0"/>
          </a:p>
        </p:txBody>
      </p:sp>
      <p:sp>
        <p:nvSpPr>
          <p:cNvPr id="4" name="Platshållare för bildnummer 3"/>
          <p:cNvSpPr>
            <a:spLocks noGrp="1"/>
          </p:cNvSpPr>
          <p:nvPr>
            <p:ph type="sldNum" sz="quarter" idx="10"/>
          </p:nvPr>
        </p:nvSpPr>
        <p:spPr/>
        <p:txBody>
          <a:bodyPr/>
          <a:lstStyle/>
          <a:p>
            <a:pPr marL="0" marR="0" lvl="0" indent="0" algn="r" defTabSz="914378" rtl="0" eaLnBrk="1" fontAlgn="auto" latinLnBrk="0" hangingPunct="1">
              <a:lnSpc>
                <a:spcPct val="100000"/>
              </a:lnSpc>
              <a:spcBef>
                <a:spcPts val="0"/>
              </a:spcBef>
              <a:spcAft>
                <a:spcPts val="0"/>
              </a:spcAft>
              <a:buClrTx/>
              <a:buSzTx/>
              <a:buFontTx/>
              <a:buNone/>
              <a:tabLst/>
              <a:defRPr/>
            </a:pPr>
            <a:fld id="{8E9D60D9-CDF0-0C4F-9D8B-04DAEE792DB2}" type="slidenum">
              <a:rPr kumimoji="0" lang="sv-S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378" rtl="0" eaLnBrk="1" fontAlgn="auto" latinLnBrk="0" hangingPunct="1">
                <a:lnSpc>
                  <a:spcPct val="100000"/>
                </a:lnSpc>
                <a:spcBef>
                  <a:spcPts val="0"/>
                </a:spcBef>
                <a:spcAft>
                  <a:spcPts val="0"/>
                </a:spcAft>
                <a:buClrTx/>
                <a:buSzTx/>
                <a:buFontTx/>
                <a:buNone/>
                <a:tabLst/>
                <a:defRPr/>
              </a:pPr>
              <a:t>29</a:t>
            </a:fld>
            <a:endParaRPr kumimoji="0" lang="sv-S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069595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err="1"/>
              <a:t>We</a:t>
            </a:r>
            <a:r>
              <a:rPr lang="sv-SE" dirty="0"/>
              <a:t> </a:t>
            </a:r>
            <a:r>
              <a:rPr lang="sv-SE" dirty="0" err="1"/>
              <a:t>also</a:t>
            </a:r>
            <a:r>
              <a:rPr lang="sv-SE" dirty="0"/>
              <a:t> </a:t>
            </a:r>
            <a:r>
              <a:rPr lang="sv-SE" dirty="0" err="1"/>
              <a:t>have</a:t>
            </a:r>
            <a:r>
              <a:rPr lang="sv-SE" dirty="0"/>
              <a:t> a national policy for </a:t>
            </a:r>
            <a:r>
              <a:rPr lang="sv-SE" dirty="0" err="1"/>
              <a:t>architecture</a:t>
            </a:r>
            <a:r>
              <a:rPr lang="sv-SE" dirty="0"/>
              <a:t>, design, </a:t>
            </a:r>
            <a:r>
              <a:rPr lang="sv-SE" dirty="0" err="1"/>
              <a:t>culture</a:t>
            </a:r>
            <a:r>
              <a:rPr lang="sv-SE" dirty="0"/>
              <a:t> </a:t>
            </a:r>
            <a:r>
              <a:rPr lang="sv-SE" dirty="0" err="1"/>
              <a:t>heritage</a:t>
            </a:r>
            <a:r>
              <a:rPr lang="sv-SE" dirty="0"/>
              <a:t> and art in Sweden. It is </a:t>
            </a:r>
            <a:r>
              <a:rPr lang="sv-SE" dirty="0" err="1"/>
              <a:t>called</a:t>
            </a:r>
            <a:r>
              <a:rPr lang="sv-SE" dirty="0"/>
              <a:t> Policy for </a:t>
            </a:r>
            <a:r>
              <a:rPr lang="sv-SE" dirty="0" err="1"/>
              <a:t>designed</a:t>
            </a:r>
            <a:r>
              <a:rPr lang="sv-SE" dirty="0"/>
              <a:t> </a:t>
            </a:r>
            <a:r>
              <a:rPr lang="sv-SE" dirty="0" err="1"/>
              <a:t>living</a:t>
            </a:r>
            <a:r>
              <a:rPr lang="sv-SE" dirty="0"/>
              <a:t> </a:t>
            </a:r>
            <a:r>
              <a:rPr lang="sv-SE" dirty="0" err="1"/>
              <a:t>environments</a:t>
            </a:r>
            <a:r>
              <a:rPr lang="sv-SE" dirty="0"/>
              <a:t>. It </a:t>
            </a:r>
            <a:r>
              <a:rPr lang="sv-SE" dirty="0" err="1"/>
              <a:t>points</a:t>
            </a:r>
            <a:r>
              <a:rPr lang="sv-SE" dirty="0"/>
              <a:t>  </a:t>
            </a:r>
            <a:r>
              <a:rPr lang="sv-SE" dirty="0" err="1"/>
              <a:t>out</a:t>
            </a:r>
            <a:r>
              <a:rPr lang="sv-SE" dirty="0"/>
              <a:t> </a:t>
            </a:r>
            <a:r>
              <a:rPr lang="sv-SE" dirty="0" err="1"/>
              <a:t>what</a:t>
            </a:r>
            <a:r>
              <a:rPr lang="sv-SE" dirty="0"/>
              <a:t> </a:t>
            </a:r>
            <a:r>
              <a:rPr lang="sv-SE" dirty="0" err="1"/>
              <a:t>architecture</a:t>
            </a:r>
            <a:r>
              <a:rPr lang="sv-SE" dirty="0"/>
              <a:t> </a:t>
            </a:r>
            <a:r>
              <a:rPr lang="sv-SE" dirty="0" err="1"/>
              <a:t>can</a:t>
            </a:r>
            <a:r>
              <a:rPr lang="sv-SE" dirty="0"/>
              <a:t> do for </a:t>
            </a:r>
            <a:r>
              <a:rPr lang="sv-SE" dirty="0" err="1"/>
              <a:t>our</a:t>
            </a:r>
            <a:r>
              <a:rPr lang="sv-SE" dirty="0"/>
              <a:t> </a:t>
            </a:r>
            <a:r>
              <a:rPr lang="sv-SE" dirty="0" err="1"/>
              <a:t>society</a:t>
            </a:r>
            <a:r>
              <a:rPr lang="sv-SE" dirty="0"/>
              <a:t> and the </a:t>
            </a:r>
            <a:r>
              <a:rPr lang="sv-SE" dirty="0" err="1"/>
              <a:t>incoorporated</a:t>
            </a:r>
            <a:r>
              <a:rPr lang="sv-SE" dirty="0"/>
              <a:t> </a:t>
            </a:r>
            <a:r>
              <a:rPr lang="sv-SE" dirty="0" err="1"/>
              <a:t>values</a:t>
            </a:r>
            <a:r>
              <a:rPr lang="sv-SE" dirty="0"/>
              <a:t> </a:t>
            </a:r>
            <a:r>
              <a:rPr lang="sv-SE" dirty="0" err="1"/>
              <a:t>could</a:t>
            </a:r>
            <a:r>
              <a:rPr lang="sv-SE" dirty="0"/>
              <a:t> be </a:t>
            </a:r>
            <a:r>
              <a:rPr lang="sv-SE" dirty="0" err="1"/>
              <a:t>summarized</a:t>
            </a:r>
            <a:r>
              <a:rPr lang="sv-SE" dirty="0"/>
              <a:t> as </a:t>
            </a:r>
            <a:r>
              <a:rPr lang="sv-SE" dirty="0" err="1"/>
              <a:t>sustainable</a:t>
            </a:r>
            <a:r>
              <a:rPr lang="sv-SE" dirty="0"/>
              <a:t>, </a:t>
            </a:r>
            <a:r>
              <a:rPr lang="sv-SE" dirty="0" err="1"/>
              <a:t>inclusive</a:t>
            </a:r>
            <a:r>
              <a:rPr lang="sv-SE" dirty="0"/>
              <a:t> and </a:t>
            </a:r>
            <a:r>
              <a:rPr lang="sv-SE" dirty="0" err="1"/>
              <a:t>carefully</a:t>
            </a:r>
            <a:r>
              <a:rPr lang="sv-SE" dirty="0"/>
              <a:t> </a:t>
            </a:r>
            <a:r>
              <a:rPr lang="sv-SE" dirty="0" err="1"/>
              <a:t>designed</a:t>
            </a:r>
            <a:r>
              <a:rPr lang="sv-SE" dirty="0"/>
              <a:t> </a:t>
            </a:r>
            <a:r>
              <a:rPr lang="sv-SE" dirty="0" err="1"/>
              <a:t>living</a:t>
            </a:r>
            <a:r>
              <a:rPr lang="sv-SE" dirty="0"/>
              <a:t> </a:t>
            </a:r>
            <a:r>
              <a:rPr lang="sv-SE" dirty="0" err="1"/>
              <a:t>environments</a:t>
            </a:r>
            <a:r>
              <a:rPr lang="sv-SE" dirty="0"/>
              <a:t>…..</a:t>
            </a:r>
          </a:p>
          <a:p>
            <a:endParaRPr lang="sv-SE" dirty="0"/>
          </a:p>
          <a:p>
            <a:r>
              <a:rPr lang="sv-SE" dirty="0"/>
              <a:t>It has a human </a:t>
            </a:r>
            <a:r>
              <a:rPr lang="sv-SE" dirty="0" err="1"/>
              <a:t>centered</a:t>
            </a:r>
            <a:r>
              <a:rPr lang="sv-SE" dirty="0"/>
              <a:t> </a:t>
            </a:r>
            <a:r>
              <a:rPr lang="sv-SE" dirty="0" err="1"/>
              <a:t>perspective</a:t>
            </a:r>
            <a:endParaRPr lang="sv-SE" dirty="0"/>
          </a:p>
          <a:p>
            <a:endParaRPr lang="sv-SE" dirty="0"/>
          </a:p>
          <a:p>
            <a:r>
              <a:rPr lang="sv-SE" dirty="0"/>
              <a:t>the </a:t>
            </a:r>
            <a:r>
              <a:rPr lang="sv-SE" dirty="0" err="1"/>
              <a:t>Inclusivness</a:t>
            </a:r>
            <a:r>
              <a:rPr lang="sv-SE" dirty="0"/>
              <a:t> </a:t>
            </a:r>
            <a:r>
              <a:rPr lang="sv-SE" dirty="0" err="1"/>
              <a:t>that</a:t>
            </a:r>
            <a:r>
              <a:rPr lang="sv-SE" dirty="0"/>
              <a:t> it </a:t>
            </a:r>
            <a:r>
              <a:rPr lang="sv-SE" dirty="0" err="1"/>
              <a:t>points</a:t>
            </a:r>
            <a:r>
              <a:rPr lang="sv-SE" dirty="0"/>
              <a:t> </a:t>
            </a:r>
            <a:r>
              <a:rPr lang="sv-SE" dirty="0" err="1"/>
              <a:t>out</a:t>
            </a:r>
            <a:r>
              <a:rPr lang="sv-SE" dirty="0"/>
              <a:t> is </a:t>
            </a:r>
            <a:r>
              <a:rPr lang="sv-SE" dirty="0" err="1"/>
              <a:t>both</a:t>
            </a:r>
            <a:r>
              <a:rPr lang="sv-SE" dirty="0"/>
              <a:t> </a:t>
            </a:r>
            <a:r>
              <a:rPr lang="sv-SE" dirty="0" err="1"/>
              <a:t>about</a:t>
            </a:r>
            <a:r>
              <a:rPr lang="sv-SE" dirty="0"/>
              <a:t> the feeling of a </a:t>
            </a:r>
            <a:r>
              <a:rPr lang="sv-SE" dirty="0" err="1"/>
              <a:t>place</a:t>
            </a:r>
            <a:r>
              <a:rPr lang="sv-SE" dirty="0"/>
              <a:t>…</a:t>
            </a:r>
            <a:r>
              <a:rPr lang="sv-SE" dirty="0" err="1"/>
              <a:t>if</a:t>
            </a:r>
            <a:r>
              <a:rPr lang="sv-SE" dirty="0"/>
              <a:t> </a:t>
            </a:r>
            <a:r>
              <a:rPr lang="sv-SE" dirty="0" err="1"/>
              <a:t>you</a:t>
            </a:r>
            <a:r>
              <a:rPr lang="sv-SE" dirty="0"/>
              <a:t> </a:t>
            </a:r>
            <a:r>
              <a:rPr lang="sv-SE" dirty="0" err="1"/>
              <a:t>have</a:t>
            </a:r>
            <a:r>
              <a:rPr lang="sv-SE" dirty="0"/>
              <a:t> a sense of </a:t>
            </a:r>
            <a:r>
              <a:rPr lang="sv-SE" dirty="0" err="1"/>
              <a:t>belonging</a:t>
            </a:r>
            <a:r>
              <a:rPr lang="sv-SE" dirty="0"/>
              <a:t> to the </a:t>
            </a:r>
            <a:r>
              <a:rPr lang="sv-SE" dirty="0" err="1"/>
              <a:t>place</a:t>
            </a:r>
            <a:r>
              <a:rPr lang="sv-SE" dirty="0"/>
              <a:t>, </a:t>
            </a:r>
            <a:r>
              <a:rPr lang="sv-SE" dirty="0" err="1"/>
              <a:t>if</a:t>
            </a:r>
            <a:r>
              <a:rPr lang="sv-SE" dirty="0"/>
              <a:t> </a:t>
            </a:r>
            <a:r>
              <a:rPr lang="sv-SE" dirty="0" err="1"/>
              <a:t>you</a:t>
            </a:r>
            <a:r>
              <a:rPr lang="sv-SE" dirty="0"/>
              <a:t> </a:t>
            </a:r>
            <a:r>
              <a:rPr lang="sv-SE" dirty="0" err="1"/>
              <a:t>feel</a:t>
            </a:r>
            <a:r>
              <a:rPr lang="sv-SE" dirty="0"/>
              <a:t> </a:t>
            </a:r>
            <a:r>
              <a:rPr lang="sv-SE" dirty="0" err="1"/>
              <a:t>welcome</a:t>
            </a:r>
            <a:r>
              <a:rPr lang="sv-SE" dirty="0"/>
              <a:t> and </a:t>
            </a:r>
            <a:r>
              <a:rPr lang="sv-SE" dirty="0" err="1"/>
              <a:t>comfortable</a:t>
            </a:r>
            <a:r>
              <a:rPr lang="sv-SE" dirty="0"/>
              <a:t>….and </a:t>
            </a:r>
            <a:r>
              <a:rPr lang="sv-SE" dirty="0" err="1"/>
              <a:t>about</a:t>
            </a:r>
            <a:r>
              <a:rPr lang="sv-SE" dirty="0"/>
              <a:t> </a:t>
            </a:r>
            <a:r>
              <a:rPr lang="sv-SE" dirty="0" err="1"/>
              <a:t>that</a:t>
            </a:r>
            <a:r>
              <a:rPr lang="sv-SE" dirty="0"/>
              <a:t> it </a:t>
            </a:r>
            <a:r>
              <a:rPr lang="sv-SE" dirty="0" err="1"/>
              <a:t>takes</a:t>
            </a:r>
            <a:r>
              <a:rPr lang="sv-SE" dirty="0"/>
              <a:t> an </a:t>
            </a:r>
            <a:r>
              <a:rPr lang="sv-SE" dirty="0" err="1"/>
              <a:t>inclusive</a:t>
            </a:r>
            <a:r>
              <a:rPr lang="sv-SE" dirty="0"/>
              <a:t> and </a:t>
            </a:r>
            <a:r>
              <a:rPr lang="sv-SE" dirty="0" err="1"/>
              <a:t>multidiciplinary</a:t>
            </a:r>
            <a:r>
              <a:rPr lang="sv-SE" dirty="0"/>
              <a:t> designprocess to go from </a:t>
            </a:r>
            <a:r>
              <a:rPr lang="sv-SE" dirty="0" err="1"/>
              <a:t>polícy</a:t>
            </a:r>
            <a:r>
              <a:rPr lang="sv-SE" dirty="0"/>
              <a:t> to action and to </a:t>
            </a:r>
            <a:r>
              <a:rPr lang="sv-SE" dirty="0" err="1"/>
              <a:t>actually</a:t>
            </a:r>
            <a:r>
              <a:rPr lang="sv-SE" dirty="0"/>
              <a:t> </a:t>
            </a:r>
            <a:r>
              <a:rPr lang="sv-SE" dirty="0" err="1"/>
              <a:t>achieve</a:t>
            </a:r>
            <a:r>
              <a:rPr lang="sv-SE" dirty="0"/>
              <a:t> </a:t>
            </a:r>
            <a:r>
              <a:rPr lang="sv-SE" dirty="0" err="1"/>
              <a:t>designed</a:t>
            </a:r>
            <a:r>
              <a:rPr lang="sv-SE" dirty="0"/>
              <a:t> </a:t>
            </a:r>
            <a:r>
              <a:rPr lang="sv-SE" dirty="0" err="1"/>
              <a:t>living</a:t>
            </a:r>
            <a:r>
              <a:rPr lang="sv-SE" dirty="0"/>
              <a:t> </a:t>
            </a:r>
            <a:r>
              <a:rPr lang="sv-SE" dirty="0" err="1"/>
              <a:t>environments</a:t>
            </a:r>
            <a:r>
              <a:rPr lang="sv-SE" dirty="0"/>
              <a:t> for all. </a:t>
            </a:r>
          </a:p>
        </p:txBody>
      </p:sp>
      <p:sp>
        <p:nvSpPr>
          <p:cNvPr id="4" name="Platshållare för bildnummer 3"/>
          <p:cNvSpPr>
            <a:spLocks noGrp="1"/>
          </p:cNvSpPr>
          <p:nvPr>
            <p:ph type="sldNum" sz="quarter" idx="10"/>
          </p:nvPr>
        </p:nvSpPr>
        <p:spPr/>
        <p:txBody>
          <a:bodyPr/>
          <a:lstStyle/>
          <a:p>
            <a:pPr marL="0" marR="0" lvl="0" indent="0" algn="r" defTabSz="914378" rtl="0" eaLnBrk="1" fontAlgn="auto" latinLnBrk="0" hangingPunct="1">
              <a:lnSpc>
                <a:spcPct val="100000"/>
              </a:lnSpc>
              <a:spcBef>
                <a:spcPts val="0"/>
              </a:spcBef>
              <a:spcAft>
                <a:spcPts val="0"/>
              </a:spcAft>
              <a:buClrTx/>
              <a:buSzTx/>
              <a:buFontTx/>
              <a:buNone/>
              <a:tabLst/>
              <a:defRPr/>
            </a:pPr>
            <a:fld id="{8E9D60D9-CDF0-0C4F-9D8B-04DAEE792DB2}" type="slidenum">
              <a:rPr kumimoji="0" lang="sv-S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378" rtl="0" eaLnBrk="1" fontAlgn="auto" latinLnBrk="0" hangingPunct="1">
                <a:lnSpc>
                  <a:spcPct val="100000"/>
                </a:lnSpc>
                <a:spcBef>
                  <a:spcPts val="0"/>
                </a:spcBef>
                <a:spcAft>
                  <a:spcPts val="0"/>
                </a:spcAft>
                <a:buClrTx/>
                <a:buSzTx/>
                <a:buFontTx/>
                <a:buNone/>
                <a:tabLst/>
                <a:defRPr/>
              </a:pPr>
              <a:t>30</a:t>
            </a:fld>
            <a:endParaRPr kumimoji="0" lang="sv-S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069595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kern="1200" dirty="0">
                <a:solidFill>
                  <a:schemeClr val="tx1"/>
                </a:solidFill>
                <a:effectLst/>
                <a:latin typeface="+mn-lt"/>
                <a:ea typeface="+mn-ea"/>
                <a:cs typeface="+mn-cs"/>
              </a:rPr>
              <a:t>2020 the EU </a:t>
            </a:r>
            <a:r>
              <a:rPr lang="sv-SE" sz="1200" kern="1200" dirty="0" err="1">
                <a:solidFill>
                  <a:schemeClr val="tx1"/>
                </a:solidFill>
                <a:effectLst/>
                <a:latin typeface="+mn-lt"/>
                <a:ea typeface="+mn-ea"/>
                <a:cs typeface="+mn-cs"/>
              </a:rPr>
              <a:t>commission</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launched</a:t>
            </a:r>
            <a:r>
              <a:rPr lang="sv-SE" sz="1200" kern="1200" dirty="0">
                <a:solidFill>
                  <a:schemeClr val="tx1"/>
                </a:solidFill>
                <a:effectLst/>
                <a:latin typeface="+mn-lt"/>
                <a:ea typeface="+mn-ea"/>
                <a:cs typeface="+mn-cs"/>
              </a:rPr>
              <a:t> the NEB </a:t>
            </a:r>
            <a:r>
              <a:rPr lang="sv-SE" sz="1200" kern="1200" dirty="0" err="1">
                <a:solidFill>
                  <a:schemeClr val="tx1"/>
                </a:solidFill>
                <a:effectLst/>
                <a:latin typeface="+mn-lt"/>
                <a:ea typeface="+mn-ea"/>
                <a:cs typeface="+mn-cs"/>
              </a:rPr>
              <a:t>initiative</a:t>
            </a:r>
            <a:r>
              <a:rPr lang="sv-SE" sz="1200" kern="1200" dirty="0">
                <a:solidFill>
                  <a:schemeClr val="tx1"/>
                </a:solidFill>
                <a:effectLst/>
                <a:latin typeface="+mn-lt"/>
                <a:ea typeface="+mn-ea"/>
                <a:cs typeface="+mn-cs"/>
              </a:rPr>
              <a:t>. It is </a:t>
            </a:r>
            <a:r>
              <a:rPr lang="sv-SE" sz="1200" kern="1200" dirty="0" err="1">
                <a:solidFill>
                  <a:schemeClr val="tx1"/>
                </a:solidFill>
                <a:effectLst/>
                <a:latin typeface="+mn-lt"/>
                <a:ea typeface="+mn-ea"/>
                <a:cs typeface="+mn-cs"/>
              </a:rPr>
              <a:t>very</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close</a:t>
            </a:r>
            <a:r>
              <a:rPr lang="sv-SE" sz="1200" kern="1200" dirty="0">
                <a:solidFill>
                  <a:schemeClr val="tx1"/>
                </a:solidFill>
                <a:effectLst/>
                <a:latin typeface="+mn-lt"/>
                <a:ea typeface="+mn-ea"/>
                <a:cs typeface="+mn-cs"/>
              </a:rPr>
              <a:t> to the </a:t>
            </a:r>
            <a:r>
              <a:rPr lang="sv-SE" sz="1200" kern="1200" dirty="0" err="1">
                <a:solidFill>
                  <a:schemeClr val="tx1"/>
                </a:solidFill>
                <a:effectLst/>
                <a:latin typeface="+mn-lt"/>
                <a:ea typeface="+mn-ea"/>
                <a:cs typeface="+mn-cs"/>
              </a:rPr>
              <a:t>swedish</a:t>
            </a:r>
            <a:r>
              <a:rPr lang="sv-SE" sz="1200" kern="1200" dirty="0">
                <a:solidFill>
                  <a:schemeClr val="tx1"/>
                </a:solidFill>
                <a:effectLst/>
                <a:latin typeface="+mn-lt"/>
                <a:ea typeface="+mn-ea"/>
                <a:cs typeface="+mn-cs"/>
              </a:rPr>
              <a:t> policy </a:t>
            </a:r>
            <a:r>
              <a:rPr lang="sv-SE" sz="1200" kern="1200" dirty="0" err="1">
                <a:solidFill>
                  <a:schemeClr val="tx1"/>
                </a:solidFill>
                <a:effectLst/>
                <a:latin typeface="+mn-lt"/>
                <a:ea typeface="+mn-ea"/>
                <a:cs typeface="+mn-cs"/>
              </a:rPr>
              <a:t>designed</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living</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environments</a:t>
            </a:r>
            <a:r>
              <a:rPr lang="sv-SE" sz="1200" kern="1200" dirty="0">
                <a:solidFill>
                  <a:schemeClr val="tx1"/>
                </a:solidFill>
                <a:effectLst/>
                <a:latin typeface="+mn-lt"/>
                <a:ea typeface="+mn-ea"/>
                <a:cs typeface="+mn-cs"/>
              </a:rPr>
              <a:t>.</a:t>
            </a:r>
          </a:p>
          <a:p>
            <a:endParaRPr lang="sv-SE" sz="1200" kern="1200" dirty="0">
              <a:solidFill>
                <a:schemeClr val="tx1"/>
              </a:solidFill>
              <a:effectLst/>
              <a:latin typeface="+mn-lt"/>
              <a:ea typeface="+mn-ea"/>
              <a:cs typeface="+mn-cs"/>
            </a:endParaRPr>
          </a:p>
          <a:p>
            <a:r>
              <a:rPr lang="sv-SE" sz="1200" kern="1200" dirty="0">
                <a:solidFill>
                  <a:schemeClr val="tx1"/>
                </a:solidFill>
                <a:effectLst/>
                <a:latin typeface="+mn-lt"/>
                <a:ea typeface="+mn-ea"/>
                <a:cs typeface="+mn-cs"/>
              </a:rPr>
              <a:t>It </a:t>
            </a:r>
            <a:r>
              <a:rPr lang="sv-SE" sz="1200" kern="1200" dirty="0" err="1">
                <a:solidFill>
                  <a:schemeClr val="tx1"/>
                </a:solidFill>
                <a:effectLst/>
                <a:latin typeface="+mn-lt"/>
                <a:ea typeface="+mn-ea"/>
                <a:cs typeface="+mn-cs"/>
              </a:rPr>
              <a:t>says</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that</a:t>
            </a:r>
            <a:r>
              <a:rPr lang="sv-SE" sz="1200" kern="1200" dirty="0">
                <a:solidFill>
                  <a:schemeClr val="tx1"/>
                </a:solidFill>
                <a:effectLst/>
                <a:latin typeface="+mn-lt"/>
                <a:ea typeface="+mn-ea"/>
                <a:cs typeface="+mn-cs"/>
              </a:rPr>
              <a:t> :The NEB </a:t>
            </a:r>
            <a:r>
              <a:rPr lang="sv-SE" sz="1200" kern="1200" dirty="0" err="1">
                <a:solidFill>
                  <a:schemeClr val="tx1"/>
                </a:solidFill>
                <a:effectLst/>
                <a:latin typeface="+mn-lt"/>
                <a:ea typeface="+mn-ea"/>
                <a:cs typeface="+mn-cs"/>
              </a:rPr>
              <a:t>initiative</a:t>
            </a:r>
            <a:r>
              <a:rPr lang="sv-SE" sz="1200" kern="1200" dirty="0">
                <a:solidFill>
                  <a:schemeClr val="tx1"/>
                </a:solidFill>
                <a:effectLst/>
                <a:latin typeface="+mn-lt"/>
                <a:ea typeface="+mn-ea"/>
                <a:cs typeface="+mn-cs"/>
              </a:rPr>
              <a:t> calls on all of </a:t>
            </a:r>
            <a:r>
              <a:rPr lang="sv-SE" sz="1200" kern="1200" dirty="0" err="1">
                <a:solidFill>
                  <a:schemeClr val="tx1"/>
                </a:solidFill>
                <a:effectLst/>
                <a:latin typeface="+mn-lt"/>
                <a:ea typeface="+mn-ea"/>
                <a:cs typeface="+mn-cs"/>
              </a:rPr>
              <a:t>us</a:t>
            </a:r>
            <a:r>
              <a:rPr lang="sv-SE" sz="1200" kern="1200" dirty="0">
                <a:solidFill>
                  <a:schemeClr val="tx1"/>
                </a:solidFill>
                <a:effectLst/>
                <a:latin typeface="+mn-lt"/>
                <a:ea typeface="+mn-ea"/>
                <a:cs typeface="+mn-cs"/>
              </a:rPr>
              <a:t> to </a:t>
            </a:r>
            <a:r>
              <a:rPr lang="sv-SE" sz="1200" kern="1200" dirty="0" err="1">
                <a:solidFill>
                  <a:schemeClr val="tx1"/>
                </a:solidFill>
                <a:effectLst/>
                <a:latin typeface="+mn-lt"/>
                <a:ea typeface="+mn-ea"/>
                <a:cs typeface="+mn-cs"/>
              </a:rPr>
              <a:t>imagine</a:t>
            </a:r>
            <a:r>
              <a:rPr lang="sv-SE" sz="1200" kern="1200" dirty="0">
                <a:solidFill>
                  <a:schemeClr val="tx1"/>
                </a:solidFill>
                <a:effectLst/>
                <a:latin typeface="+mn-lt"/>
                <a:ea typeface="+mn-ea"/>
                <a:cs typeface="+mn-cs"/>
              </a:rPr>
              <a:t> and </a:t>
            </a:r>
            <a:r>
              <a:rPr lang="sv-SE" sz="1200" kern="1200" dirty="0" err="1">
                <a:solidFill>
                  <a:schemeClr val="tx1"/>
                </a:solidFill>
                <a:effectLst/>
                <a:latin typeface="+mn-lt"/>
                <a:ea typeface="+mn-ea"/>
                <a:cs typeface="+mn-cs"/>
              </a:rPr>
              <a:t>build</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together</a:t>
            </a:r>
            <a:r>
              <a:rPr lang="sv-SE" sz="1200" kern="1200" dirty="0">
                <a:solidFill>
                  <a:schemeClr val="tx1"/>
                </a:solidFill>
                <a:effectLst/>
                <a:latin typeface="+mn-lt"/>
                <a:ea typeface="+mn-ea"/>
                <a:cs typeface="+mn-cs"/>
              </a:rPr>
              <a:t> a </a:t>
            </a:r>
            <a:r>
              <a:rPr lang="sv-SE" sz="1200" kern="1200" dirty="0" err="1">
                <a:solidFill>
                  <a:schemeClr val="tx1"/>
                </a:solidFill>
                <a:effectLst/>
                <a:latin typeface="+mn-lt"/>
                <a:ea typeface="+mn-ea"/>
                <a:cs typeface="+mn-cs"/>
              </a:rPr>
              <a:t>sustainable</a:t>
            </a:r>
            <a:r>
              <a:rPr lang="sv-SE" sz="1200" kern="1200" dirty="0">
                <a:solidFill>
                  <a:schemeClr val="tx1"/>
                </a:solidFill>
                <a:effectLst/>
                <a:latin typeface="+mn-lt"/>
                <a:ea typeface="+mn-ea"/>
                <a:cs typeface="+mn-cs"/>
              </a:rPr>
              <a:t> and </a:t>
            </a:r>
            <a:r>
              <a:rPr lang="sv-SE" sz="1200" kern="1200" dirty="0" err="1">
                <a:solidFill>
                  <a:schemeClr val="tx1"/>
                </a:solidFill>
                <a:effectLst/>
                <a:latin typeface="+mn-lt"/>
                <a:ea typeface="+mn-ea"/>
                <a:cs typeface="+mn-cs"/>
              </a:rPr>
              <a:t>inclusive</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future</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that</a:t>
            </a:r>
            <a:r>
              <a:rPr lang="sv-SE" sz="1200" kern="1200" dirty="0">
                <a:solidFill>
                  <a:schemeClr val="tx1"/>
                </a:solidFill>
                <a:effectLst/>
                <a:latin typeface="+mn-lt"/>
                <a:ea typeface="+mn-ea"/>
                <a:cs typeface="+mn-cs"/>
              </a:rPr>
              <a:t> is </a:t>
            </a:r>
            <a:r>
              <a:rPr lang="sv-SE" sz="1200" kern="1200" dirty="0" err="1">
                <a:solidFill>
                  <a:schemeClr val="tx1"/>
                </a:solidFill>
                <a:effectLst/>
                <a:latin typeface="+mn-lt"/>
                <a:ea typeface="+mn-ea"/>
                <a:cs typeface="+mn-cs"/>
              </a:rPr>
              <a:t>beautiful</a:t>
            </a:r>
            <a:r>
              <a:rPr lang="sv-SE" sz="1200" kern="1200" dirty="0">
                <a:solidFill>
                  <a:schemeClr val="tx1"/>
                </a:solidFill>
                <a:effectLst/>
                <a:latin typeface="+mn-lt"/>
                <a:ea typeface="+mn-ea"/>
                <a:cs typeface="+mn-cs"/>
              </a:rPr>
              <a:t> for </a:t>
            </a:r>
            <a:r>
              <a:rPr lang="sv-SE" sz="1200" kern="1200" dirty="0" err="1">
                <a:solidFill>
                  <a:schemeClr val="tx1"/>
                </a:solidFill>
                <a:effectLst/>
                <a:latin typeface="+mn-lt"/>
                <a:ea typeface="+mn-ea"/>
                <a:cs typeface="+mn-cs"/>
              </a:rPr>
              <a:t>our</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eyes</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minds</a:t>
            </a:r>
            <a:r>
              <a:rPr lang="sv-SE" sz="1200" kern="1200" dirty="0">
                <a:solidFill>
                  <a:schemeClr val="tx1"/>
                </a:solidFill>
                <a:effectLst/>
                <a:latin typeface="+mn-lt"/>
                <a:ea typeface="+mn-ea"/>
                <a:cs typeface="+mn-cs"/>
              </a:rPr>
              <a:t> and souls. Beautiful </a:t>
            </a:r>
            <a:r>
              <a:rPr lang="sv-SE" sz="1200" kern="1200" dirty="0" err="1">
                <a:solidFill>
                  <a:schemeClr val="tx1"/>
                </a:solidFill>
                <a:effectLst/>
                <a:latin typeface="+mn-lt"/>
                <a:ea typeface="+mn-ea"/>
                <a:cs typeface="+mn-cs"/>
              </a:rPr>
              <a:t>are</a:t>
            </a:r>
            <a:r>
              <a:rPr lang="sv-SE" sz="1200" kern="1200" dirty="0">
                <a:solidFill>
                  <a:schemeClr val="tx1"/>
                </a:solidFill>
                <a:effectLst/>
                <a:latin typeface="+mn-lt"/>
                <a:ea typeface="+mn-ea"/>
                <a:cs typeface="+mn-cs"/>
              </a:rPr>
              <a:t> the </a:t>
            </a:r>
            <a:r>
              <a:rPr lang="sv-SE" sz="1200" kern="1200" dirty="0" err="1">
                <a:solidFill>
                  <a:schemeClr val="tx1"/>
                </a:solidFill>
                <a:effectLst/>
                <a:latin typeface="+mn-lt"/>
                <a:ea typeface="+mn-ea"/>
                <a:cs typeface="+mn-cs"/>
              </a:rPr>
              <a:t>places</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practices</a:t>
            </a:r>
            <a:r>
              <a:rPr lang="sv-SE" sz="1200" kern="1200" dirty="0">
                <a:solidFill>
                  <a:schemeClr val="tx1"/>
                </a:solidFill>
                <a:effectLst/>
                <a:latin typeface="+mn-lt"/>
                <a:ea typeface="+mn-ea"/>
                <a:cs typeface="+mn-cs"/>
              </a:rPr>
              <a:t> and </a:t>
            </a:r>
            <a:r>
              <a:rPr lang="sv-SE" sz="1200" kern="1200" dirty="0" err="1">
                <a:solidFill>
                  <a:schemeClr val="tx1"/>
                </a:solidFill>
                <a:effectLst/>
                <a:latin typeface="+mn-lt"/>
                <a:ea typeface="+mn-ea"/>
                <a:cs typeface="+mn-cs"/>
              </a:rPr>
              <a:t>experiences</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that</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are</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enriching</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sustainable</a:t>
            </a:r>
            <a:r>
              <a:rPr lang="sv-SE" sz="1200" kern="1200" dirty="0">
                <a:solidFill>
                  <a:schemeClr val="tx1"/>
                </a:solidFill>
                <a:effectLst/>
                <a:latin typeface="+mn-lt"/>
                <a:ea typeface="+mn-ea"/>
                <a:cs typeface="+mn-cs"/>
              </a:rPr>
              <a:t> and </a:t>
            </a:r>
            <a:r>
              <a:rPr lang="sv-SE" sz="1200" kern="1200" dirty="0" err="1">
                <a:solidFill>
                  <a:schemeClr val="tx1"/>
                </a:solidFill>
                <a:effectLst/>
                <a:latin typeface="+mn-lt"/>
                <a:ea typeface="+mn-ea"/>
                <a:cs typeface="+mn-cs"/>
              </a:rPr>
              <a:t>inclusive</a:t>
            </a:r>
            <a:r>
              <a:rPr lang="sv-SE" sz="1200" kern="1200" dirty="0">
                <a:solidFill>
                  <a:schemeClr val="tx1"/>
                </a:solidFill>
                <a:effectLst/>
                <a:latin typeface="+mn-lt"/>
                <a:ea typeface="+mn-ea"/>
                <a:cs typeface="+mn-cs"/>
              </a:rPr>
              <a:t>…..</a:t>
            </a:r>
            <a:r>
              <a:rPr lang="sv-SE" sz="1200" kern="1200" dirty="0" err="1">
                <a:solidFill>
                  <a:schemeClr val="tx1"/>
                </a:solidFill>
                <a:effectLst/>
                <a:latin typeface="+mn-lt"/>
                <a:ea typeface="+mn-ea"/>
                <a:cs typeface="+mn-cs"/>
              </a:rPr>
              <a:t>heard</a:t>
            </a:r>
            <a:r>
              <a:rPr lang="sv-SE" sz="1200" kern="1200" dirty="0">
                <a:solidFill>
                  <a:schemeClr val="tx1"/>
                </a:solidFill>
                <a:effectLst/>
                <a:latin typeface="+mn-lt"/>
                <a:ea typeface="+mn-ea"/>
                <a:cs typeface="+mn-cs"/>
              </a:rPr>
              <a:t> it </a:t>
            </a:r>
            <a:r>
              <a:rPr lang="sv-SE" sz="1200" kern="1200" dirty="0" err="1">
                <a:solidFill>
                  <a:schemeClr val="tx1"/>
                </a:solidFill>
                <a:effectLst/>
                <a:latin typeface="+mn-lt"/>
                <a:ea typeface="+mn-ea"/>
                <a:cs typeface="+mn-cs"/>
              </a:rPr>
              <a:t>before</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Very</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close</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connected</a:t>
            </a:r>
            <a:r>
              <a:rPr lang="sv-SE" sz="1200" kern="1200" dirty="0">
                <a:solidFill>
                  <a:schemeClr val="tx1"/>
                </a:solidFill>
                <a:effectLst/>
                <a:latin typeface="+mn-lt"/>
                <a:ea typeface="+mn-ea"/>
                <a:cs typeface="+mn-cs"/>
              </a:rPr>
              <a:t> to the </a:t>
            </a:r>
            <a:r>
              <a:rPr lang="sv-SE" sz="1200" kern="1200" dirty="0" err="1">
                <a:solidFill>
                  <a:schemeClr val="tx1"/>
                </a:solidFill>
                <a:effectLst/>
                <a:latin typeface="+mn-lt"/>
                <a:ea typeface="+mn-ea"/>
                <a:cs typeface="+mn-cs"/>
              </a:rPr>
              <a:t>swedish</a:t>
            </a:r>
            <a:r>
              <a:rPr lang="sv-SE" sz="1200" kern="1200" dirty="0">
                <a:solidFill>
                  <a:schemeClr val="tx1"/>
                </a:solidFill>
                <a:effectLst/>
                <a:latin typeface="+mn-lt"/>
                <a:ea typeface="+mn-ea"/>
                <a:cs typeface="+mn-cs"/>
              </a:rPr>
              <a:t> policy. </a:t>
            </a:r>
          </a:p>
          <a:p>
            <a:endParaRPr lang="sv-SE" sz="1200" kern="1200" dirty="0">
              <a:solidFill>
                <a:schemeClr val="tx1"/>
              </a:solidFill>
              <a:effectLst/>
              <a:latin typeface="+mn-lt"/>
              <a:ea typeface="+mn-ea"/>
              <a:cs typeface="+mn-cs"/>
            </a:endParaRPr>
          </a:p>
          <a:p>
            <a:r>
              <a:rPr lang="sv-SE" sz="1200" kern="1200" dirty="0">
                <a:solidFill>
                  <a:schemeClr val="tx1"/>
                </a:solidFill>
                <a:effectLst/>
                <a:latin typeface="+mn-lt"/>
                <a:ea typeface="+mn-ea"/>
                <a:cs typeface="+mn-cs"/>
              </a:rPr>
              <a:t>It </a:t>
            </a:r>
            <a:r>
              <a:rPr lang="sv-SE" sz="1200" kern="1200" dirty="0" err="1">
                <a:solidFill>
                  <a:schemeClr val="tx1"/>
                </a:solidFill>
                <a:effectLst/>
                <a:latin typeface="+mn-lt"/>
                <a:ea typeface="+mn-ea"/>
                <a:cs typeface="+mn-cs"/>
              </a:rPr>
              <a:t>connects</a:t>
            </a:r>
            <a:r>
              <a:rPr lang="sv-SE" sz="1200" kern="1200" dirty="0">
                <a:solidFill>
                  <a:schemeClr val="tx1"/>
                </a:solidFill>
                <a:effectLst/>
                <a:latin typeface="+mn-lt"/>
                <a:ea typeface="+mn-ea"/>
                <a:cs typeface="+mn-cs"/>
              </a:rPr>
              <a:t> to the </a:t>
            </a:r>
            <a:r>
              <a:rPr lang="sv-SE" sz="1200" kern="1200" dirty="0" err="1">
                <a:solidFill>
                  <a:schemeClr val="tx1"/>
                </a:solidFill>
                <a:effectLst/>
                <a:latin typeface="+mn-lt"/>
                <a:ea typeface="+mn-ea"/>
                <a:cs typeface="+mn-cs"/>
              </a:rPr>
              <a:t>european</a:t>
            </a:r>
            <a:r>
              <a:rPr lang="sv-SE" sz="1200" kern="1200" dirty="0">
                <a:solidFill>
                  <a:schemeClr val="tx1"/>
                </a:solidFill>
                <a:effectLst/>
                <a:latin typeface="+mn-lt"/>
                <a:ea typeface="+mn-ea"/>
                <a:cs typeface="+mn-cs"/>
              </a:rPr>
              <a:t> green deal and lifts the </a:t>
            </a:r>
            <a:r>
              <a:rPr lang="sv-SE" sz="1200" kern="1200" dirty="0" err="1">
                <a:solidFill>
                  <a:schemeClr val="tx1"/>
                </a:solidFill>
                <a:effectLst/>
                <a:latin typeface="+mn-lt"/>
                <a:ea typeface="+mn-ea"/>
                <a:cs typeface="+mn-cs"/>
              </a:rPr>
              <a:t>importance</a:t>
            </a:r>
            <a:r>
              <a:rPr lang="sv-SE" sz="1200" kern="1200" dirty="0">
                <a:solidFill>
                  <a:schemeClr val="tx1"/>
                </a:solidFill>
                <a:effectLst/>
                <a:latin typeface="+mn-lt"/>
                <a:ea typeface="+mn-ea"/>
                <a:cs typeface="+mn-cs"/>
              </a:rPr>
              <a:t> of </a:t>
            </a:r>
            <a:r>
              <a:rPr lang="sv-SE" sz="1200" kern="1200" dirty="0" err="1">
                <a:solidFill>
                  <a:schemeClr val="tx1"/>
                </a:solidFill>
                <a:effectLst/>
                <a:latin typeface="+mn-lt"/>
                <a:ea typeface="+mn-ea"/>
                <a:cs typeface="+mn-cs"/>
              </a:rPr>
              <a:t>developing</a:t>
            </a:r>
            <a:r>
              <a:rPr lang="sv-SE" sz="1200" kern="1200" dirty="0">
                <a:solidFill>
                  <a:schemeClr val="tx1"/>
                </a:solidFill>
                <a:effectLst/>
                <a:latin typeface="+mn-lt"/>
                <a:ea typeface="+mn-ea"/>
                <a:cs typeface="+mn-cs"/>
              </a:rPr>
              <a:t> the </a:t>
            </a:r>
            <a:r>
              <a:rPr lang="sv-SE" sz="1200" kern="1200" dirty="0" err="1">
                <a:solidFill>
                  <a:schemeClr val="tx1"/>
                </a:solidFill>
                <a:effectLst/>
                <a:latin typeface="+mn-lt"/>
                <a:ea typeface="+mn-ea"/>
                <a:cs typeface="+mn-cs"/>
              </a:rPr>
              <a:t>places</a:t>
            </a:r>
            <a:r>
              <a:rPr lang="sv-SE" sz="1200" kern="1200" dirty="0">
                <a:solidFill>
                  <a:schemeClr val="tx1"/>
                </a:solidFill>
                <a:effectLst/>
                <a:latin typeface="+mn-lt"/>
                <a:ea typeface="+mn-ea"/>
                <a:cs typeface="+mn-cs"/>
              </a:rPr>
              <a:t> on the </a:t>
            </a:r>
            <a:r>
              <a:rPr lang="sv-SE" sz="1200" kern="1200" dirty="0" err="1">
                <a:solidFill>
                  <a:schemeClr val="tx1"/>
                </a:solidFill>
                <a:effectLst/>
                <a:latin typeface="+mn-lt"/>
                <a:ea typeface="+mn-ea"/>
                <a:cs typeface="+mn-cs"/>
              </a:rPr>
              <a:t>ground</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taking</a:t>
            </a:r>
            <a:r>
              <a:rPr lang="sv-SE" sz="1200" kern="1200" dirty="0">
                <a:solidFill>
                  <a:schemeClr val="tx1"/>
                </a:solidFill>
                <a:effectLst/>
                <a:latin typeface="+mn-lt"/>
                <a:ea typeface="+mn-ea"/>
                <a:cs typeface="+mn-cs"/>
              </a:rPr>
              <a:t> inspiration from </a:t>
            </a:r>
            <a:r>
              <a:rPr lang="sv-SE" sz="1200" kern="1200" dirty="0" err="1">
                <a:solidFill>
                  <a:schemeClr val="tx1"/>
                </a:solidFill>
                <a:effectLst/>
                <a:latin typeface="+mn-lt"/>
                <a:ea typeface="+mn-ea"/>
                <a:cs typeface="+mn-cs"/>
              </a:rPr>
              <a:t>nature</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working</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multidiciplinary</a:t>
            </a:r>
            <a:r>
              <a:rPr lang="sv-SE" sz="1200" kern="1200" dirty="0">
                <a:solidFill>
                  <a:schemeClr val="tx1"/>
                </a:solidFill>
                <a:effectLst/>
                <a:latin typeface="+mn-lt"/>
                <a:ea typeface="+mn-ea"/>
                <a:cs typeface="+mn-cs"/>
              </a:rPr>
              <a:t> and </a:t>
            </a:r>
            <a:r>
              <a:rPr lang="sv-SE" sz="1200" kern="1200" dirty="0" err="1">
                <a:solidFill>
                  <a:schemeClr val="tx1"/>
                </a:solidFill>
                <a:effectLst/>
                <a:latin typeface="+mn-lt"/>
                <a:ea typeface="+mn-ea"/>
                <a:cs typeface="+mn-cs"/>
              </a:rPr>
              <a:t>togehter</a:t>
            </a:r>
            <a:r>
              <a:rPr lang="sv-SE" sz="1200" kern="1200" dirty="0">
                <a:solidFill>
                  <a:schemeClr val="tx1"/>
                </a:solidFill>
                <a:effectLst/>
                <a:latin typeface="+mn-lt"/>
                <a:ea typeface="+mn-ea"/>
                <a:cs typeface="+mn-cs"/>
              </a:rPr>
              <a:t>  in </a:t>
            </a:r>
            <a:r>
              <a:rPr lang="sv-SE" sz="1200" kern="1200" dirty="0" err="1">
                <a:solidFill>
                  <a:schemeClr val="tx1"/>
                </a:solidFill>
                <a:effectLst/>
                <a:latin typeface="+mn-lt"/>
                <a:ea typeface="+mn-ea"/>
                <a:cs typeface="+mn-cs"/>
              </a:rPr>
              <a:t>inclusive</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desingprocesses</a:t>
            </a:r>
            <a:r>
              <a:rPr lang="sv-SE" sz="1200" kern="1200" dirty="0">
                <a:solidFill>
                  <a:schemeClr val="tx1"/>
                </a:solidFill>
                <a:effectLst/>
                <a:latin typeface="+mn-lt"/>
                <a:ea typeface="+mn-ea"/>
                <a:cs typeface="+mn-cs"/>
              </a:rPr>
              <a:t> to be </a:t>
            </a:r>
            <a:r>
              <a:rPr lang="sv-SE" sz="1200" kern="1200" dirty="0" err="1">
                <a:solidFill>
                  <a:schemeClr val="tx1"/>
                </a:solidFill>
                <a:effectLst/>
                <a:latin typeface="+mn-lt"/>
                <a:ea typeface="+mn-ea"/>
                <a:cs typeface="+mn-cs"/>
              </a:rPr>
              <a:t>able</a:t>
            </a:r>
            <a:r>
              <a:rPr lang="sv-SE" sz="1200" kern="1200" dirty="0">
                <a:solidFill>
                  <a:schemeClr val="tx1"/>
                </a:solidFill>
                <a:effectLst/>
                <a:latin typeface="+mn-lt"/>
                <a:ea typeface="+mn-ea"/>
                <a:cs typeface="+mn-cs"/>
              </a:rPr>
              <a:t> to </a:t>
            </a:r>
            <a:r>
              <a:rPr lang="sv-SE" sz="1200" kern="1200" dirty="0" err="1">
                <a:solidFill>
                  <a:schemeClr val="tx1"/>
                </a:solidFill>
                <a:effectLst/>
                <a:latin typeface="+mn-lt"/>
                <a:ea typeface="+mn-ea"/>
                <a:cs typeface="+mn-cs"/>
              </a:rPr>
              <a:t>reach</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our</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goals</a:t>
            </a:r>
            <a:r>
              <a:rPr lang="sv-SE" sz="1200" kern="1200" dirty="0">
                <a:solidFill>
                  <a:schemeClr val="tx1"/>
                </a:solidFill>
                <a:effectLst/>
                <a:latin typeface="+mn-lt"/>
                <a:ea typeface="+mn-ea"/>
                <a:cs typeface="+mn-cs"/>
              </a:rPr>
              <a:t> for the </a:t>
            </a:r>
            <a:r>
              <a:rPr lang="sv-SE" sz="1200" kern="1200" dirty="0" err="1">
                <a:solidFill>
                  <a:schemeClr val="tx1"/>
                </a:solidFill>
                <a:effectLst/>
                <a:latin typeface="+mn-lt"/>
                <a:ea typeface="+mn-ea"/>
                <a:cs typeface="+mn-cs"/>
              </a:rPr>
              <a:t>climate</a:t>
            </a:r>
            <a:r>
              <a:rPr lang="sv-SE" sz="1200" kern="1200" dirty="0">
                <a:solidFill>
                  <a:schemeClr val="tx1"/>
                </a:solidFill>
                <a:effectLst/>
                <a:latin typeface="+mn-lt"/>
                <a:ea typeface="+mn-ea"/>
                <a:cs typeface="+mn-cs"/>
              </a:rPr>
              <a:t>. It </a:t>
            </a:r>
            <a:r>
              <a:rPr lang="sv-SE" sz="1200" kern="1200" dirty="0" err="1">
                <a:solidFill>
                  <a:schemeClr val="tx1"/>
                </a:solidFill>
                <a:effectLst/>
                <a:latin typeface="+mn-lt"/>
                <a:ea typeface="+mn-ea"/>
                <a:cs typeface="+mn-cs"/>
              </a:rPr>
              <a:t>also</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connects</a:t>
            </a:r>
            <a:r>
              <a:rPr lang="sv-SE" sz="1200" kern="1200" dirty="0">
                <a:solidFill>
                  <a:schemeClr val="tx1"/>
                </a:solidFill>
                <a:effectLst/>
                <a:latin typeface="+mn-lt"/>
                <a:ea typeface="+mn-ea"/>
                <a:cs typeface="+mn-cs"/>
              </a:rPr>
              <a:t> the design of </a:t>
            </a:r>
            <a:r>
              <a:rPr lang="sv-SE" sz="1200" kern="1200" dirty="0" err="1">
                <a:solidFill>
                  <a:schemeClr val="tx1"/>
                </a:solidFill>
                <a:effectLst/>
                <a:latin typeface="+mn-lt"/>
                <a:ea typeface="+mn-ea"/>
                <a:cs typeface="+mn-cs"/>
              </a:rPr>
              <a:t>living</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environments</a:t>
            </a:r>
            <a:r>
              <a:rPr lang="sv-SE" sz="1200" kern="1200" dirty="0">
                <a:solidFill>
                  <a:schemeClr val="tx1"/>
                </a:solidFill>
                <a:effectLst/>
                <a:latin typeface="+mn-lt"/>
                <a:ea typeface="+mn-ea"/>
                <a:cs typeface="+mn-cs"/>
              </a:rPr>
              <a:t> to the innovation and research </a:t>
            </a:r>
            <a:r>
              <a:rPr lang="sv-SE" sz="1200" kern="1200" dirty="0" err="1">
                <a:solidFill>
                  <a:schemeClr val="tx1"/>
                </a:solidFill>
                <a:effectLst/>
                <a:latin typeface="+mn-lt"/>
                <a:ea typeface="+mn-ea"/>
                <a:cs typeface="+mn-cs"/>
              </a:rPr>
              <a:t>sector</a:t>
            </a:r>
            <a:r>
              <a:rPr lang="sv-SE" sz="1200" kern="1200" dirty="0">
                <a:solidFill>
                  <a:schemeClr val="tx1"/>
                </a:solidFill>
                <a:effectLst/>
                <a:latin typeface="+mn-lt"/>
                <a:ea typeface="+mn-ea"/>
                <a:cs typeface="+mn-cs"/>
              </a:rPr>
              <a:t> and to </a:t>
            </a:r>
            <a:r>
              <a:rPr lang="sv-SE" sz="1200" kern="1200" dirty="0" err="1">
                <a:solidFill>
                  <a:schemeClr val="tx1"/>
                </a:solidFill>
                <a:effectLst/>
                <a:latin typeface="+mn-lt"/>
                <a:ea typeface="+mn-ea"/>
                <a:cs typeface="+mn-cs"/>
              </a:rPr>
              <a:t>building</a:t>
            </a:r>
            <a:r>
              <a:rPr lang="sv-SE" sz="1200" kern="1200" dirty="0">
                <a:solidFill>
                  <a:schemeClr val="tx1"/>
                </a:solidFill>
                <a:effectLst/>
                <a:latin typeface="+mn-lt"/>
                <a:ea typeface="+mn-ea"/>
                <a:cs typeface="+mn-cs"/>
              </a:rPr>
              <a:t> of </a:t>
            </a:r>
            <a:r>
              <a:rPr lang="sv-SE" sz="1200" kern="1200" dirty="0" err="1">
                <a:solidFill>
                  <a:schemeClr val="tx1"/>
                </a:solidFill>
                <a:effectLst/>
                <a:latin typeface="+mn-lt"/>
                <a:ea typeface="+mn-ea"/>
                <a:cs typeface="+mn-cs"/>
              </a:rPr>
              <a:t>knowledge</a:t>
            </a:r>
            <a:r>
              <a:rPr lang="sv-SE" sz="1200" kern="1200" dirty="0">
                <a:solidFill>
                  <a:schemeClr val="tx1"/>
                </a:solidFill>
                <a:effectLst/>
                <a:latin typeface="+mn-lt"/>
                <a:ea typeface="+mn-ea"/>
                <a:cs typeface="+mn-cs"/>
              </a:rPr>
              <a:t> and </a:t>
            </a:r>
            <a:r>
              <a:rPr lang="sv-SE" sz="1200" kern="1200" dirty="0" err="1">
                <a:solidFill>
                  <a:schemeClr val="tx1"/>
                </a:solidFill>
                <a:effectLst/>
                <a:latin typeface="+mn-lt"/>
                <a:ea typeface="+mn-ea"/>
                <a:cs typeface="+mn-cs"/>
              </a:rPr>
              <a:t>skills</a:t>
            </a:r>
            <a:r>
              <a:rPr lang="sv-SE" sz="1200" kern="1200" dirty="0">
                <a:solidFill>
                  <a:schemeClr val="tx1"/>
                </a:solidFill>
                <a:effectLst/>
                <a:latin typeface="+mn-lt"/>
                <a:ea typeface="+mn-ea"/>
                <a:cs typeface="+mn-cs"/>
              </a:rPr>
              <a:t>. </a:t>
            </a:r>
          </a:p>
          <a:p>
            <a:endParaRPr lang="sv-SE" sz="1200" kern="1200" dirty="0">
              <a:solidFill>
                <a:schemeClr val="tx1"/>
              </a:solidFill>
              <a:effectLst/>
              <a:latin typeface="+mn-lt"/>
              <a:ea typeface="+mn-ea"/>
              <a:cs typeface="+mn-cs"/>
            </a:endParaRPr>
          </a:p>
          <a:p>
            <a:endParaRPr lang="sv-SE" sz="1200" kern="1200" dirty="0">
              <a:solidFill>
                <a:schemeClr val="tx1"/>
              </a:solidFill>
              <a:effectLst/>
              <a:latin typeface="+mn-lt"/>
              <a:ea typeface="+mn-ea"/>
              <a:cs typeface="+mn-cs"/>
            </a:endParaRPr>
          </a:p>
        </p:txBody>
      </p:sp>
      <p:sp>
        <p:nvSpPr>
          <p:cNvPr id="4" name="Platshållare för bildnummer 3"/>
          <p:cNvSpPr>
            <a:spLocks noGrp="1"/>
          </p:cNvSpPr>
          <p:nvPr>
            <p:ph type="sldNum" sz="quarter" idx="10"/>
          </p:nvPr>
        </p:nvSpPr>
        <p:spPr/>
        <p:txBody>
          <a:bodyPr/>
          <a:lstStyle/>
          <a:p>
            <a:pPr marL="0" marR="0" lvl="0" indent="0" algn="r" defTabSz="914378" rtl="0" eaLnBrk="1" fontAlgn="auto" latinLnBrk="0" hangingPunct="1">
              <a:lnSpc>
                <a:spcPct val="100000"/>
              </a:lnSpc>
              <a:spcBef>
                <a:spcPts val="0"/>
              </a:spcBef>
              <a:spcAft>
                <a:spcPts val="0"/>
              </a:spcAft>
              <a:buClrTx/>
              <a:buSzTx/>
              <a:buFontTx/>
              <a:buNone/>
              <a:tabLst/>
              <a:defRPr/>
            </a:pPr>
            <a:fld id="{D93F4F4E-35AE-4F13-AA94-8E98E18073F4}" type="slidenum">
              <a:rPr kumimoji="0" lang="sv-S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378" rtl="0" eaLnBrk="1" fontAlgn="auto" latinLnBrk="0" hangingPunct="1">
                <a:lnSpc>
                  <a:spcPct val="100000"/>
                </a:lnSpc>
                <a:spcBef>
                  <a:spcPts val="0"/>
                </a:spcBef>
                <a:spcAft>
                  <a:spcPts val="0"/>
                </a:spcAft>
                <a:buClrTx/>
                <a:buSzTx/>
                <a:buFontTx/>
                <a:buNone/>
                <a:tabLst/>
                <a:defRPr/>
              </a:pPr>
              <a:t>31</a:t>
            </a:fld>
            <a:endParaRPr kumimoji="0" lang="sv-S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210228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378" rtl="0" eaLnBrk="1" fontAlgn="auto" latinLnBrk="0" hangingPunct="1">
              <a:lnSpc>
                <a:spcPct val="100000"/>
              </a:lnSpc>
              <a:spcBef>
                <a:spcPts val="0"/>
              </a:spcBef>
              <a:spcAft>
                <a:spcPts val="450"/>
              </a:spcAft>
              <a:buClrTx/>
              <a:buSzTx/>
              <a:buFont typeface="Arial" panose="020B0604020202020204" pitchFamily="34" charset="0"/>
              <a:buNone/>
              <a:tabLst/>
              <a:defRPr/>
            </a:pPr>
            <a:r>
              <a:rPr kumimoji="0" lang="sv-SE" sz="12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Boverket har av regeringen blivit utsedda att vara kontaktpunkt för detta arbetet </a:t>
            </a:r>
          </a:p>
          <a:p>
            <a:pPr marL="0" marR="0" lvl="0" indent="0" algn="l" defTabSz="914378" rtl="0" eaLnBrk="1" fontAlgn="auto" latinLnBrk="0" hangingPunct="1">
              <a:lnSpc>
                <a:spcPct val="100000"/>
              </a:lnSpc>
              <a:spcBef>
                <a:spcPts val="0"/>
              </a:spcBef>
              <a:spcAft>
                <a:spcPts val="450"/>
              </a:spcAft>
              <a:buClrTx/>
              <a:buSzTx/>
              <a:buFont typeface="Arial" panose="020B0604020202020204" pitchFamily="34" charset="0"/>
              <a:buNone/>
              <a:tabLst/>
              <a:defRPr/>
            </a:pPr>
            <a:endParaRPr kumimoji="0" lang="sv-SE" sz="12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endParaRPr>
          </a:p>
          <a:p>
            <a:pPr marL="257175" marR="0" lvl="0" indent="-257175" algn="l" defTabSz="914378" rtl="0" eaLnBrk="1" fontAlgn="auto" latinLnBrk="0" hangingPunct="1">
              <a:lnSpc>
                <a:spcPct val="100000"/>
              </a:lnSpc>
              <a:spcBef>
                <a:spcPts val="0"/>
              </a:spcBef>
              <a:spcAft>
                <a:spcPts val="450"/>
              </a:spcAft>
              <a:buClrTx/>
              <a:buSzTx/>
              <a:buFont typeface="Arial" panose="020B0604020202020204" pitchFamily="34" charset="0"/>
              <a:buChar char="•"/>
              <a:tabLst/>
              <a:defRPr/>
            </a:pPr>
            <a:r>
              <a:rPr kumimoji="0" lang="sv-SE" sz="12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Det innebär både att vi leder ett koordinerings uppdrag för att sprida kunskap och information om NEB. </a:t>
            </a:r>
          </a:p>
          <a:p>
            <a:pPr marL="257175" marR="0" lvl="0" indent="-257175" algn="l" defTabSz="914378" rtl="0" eaLnBrk="1" fontAlgn="auto" latinLnBrk="0" hangingPunct="1">
              <a:lnSpc>
                <a:spcPct val="100000"/>
              </a:lnSpc>
              <a:spcBef>
                <a:spcPts val="0"/>
              </a:spcBef>
              <a:spcAft>
                <a:spcPts val="450"/>
              </a:spcAft>
              <a:buClrTx/>
              <a:buSzTx/>
              <a:buFont typeface="Arial" panose="020B0604020202020204" pitchFamily="34" charset="0"/>
              <a:buChar char="•"/>
              <a:tabLst/>
              <a:defRPr/>
            </a:pPr>
            <a:endParaRPr kumimoji="0" lang="sv-SE" sz="12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endParaRPr>
          </a:p>
          <a:p>
            <a:pPr marL="257175" marR="0" lvl="0" indent="-257175" algn="l" defTabSz="914378" rtl="0" eaLnBrk="1" fontAlgn="auto" latinLnBrk="0" hangingPunct="1">
              <a:lnSpc>
                <a:spcPct val="100000"/>
              </a:lnSpc>
              <a:spcBef>
                <a:spcPts val="0"/>
              </a:spcBef>
              <a:spcAft>
                <a:spcPts val="450"/>
              </a:spcAft>
              <a:buClrTx/>
              <a:buSzTx/>
              <a:buFont typeface="Arial" panose="020B0604020202020204" pitchFamily="34" charset="0"/>
              <a:buChar char="•"/>
              <a:tabLst/>
              <a:defRPr/>
            </a:pPr>
            <a:r>
              <a:rPr kumimoji="0" lang="sv-SE" sz="12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Detta gör vi både nationellt tillsammans med de 11 officiella partners tillsammans med Rådet för hållbara stöder ( som är en av dessa partners)</a:t>
            </a:r>
            <a:endParaRPr kumimoji="0" lang="sv-SE" sz="1200" b="0" i="0" u="none" strike="noStrike" kern="1200" cap="none" spc="0" normalizeH="0" baseline="0" noProof="0" dirty="0">
              <a:ln>
                <a:noFill/>
              </a:ln>
              <a:solidFill>
                <a:prstClr val="white"/>
              </a:solidFill>
              <a:effectLst/>
              <a:uLnTx/>
              <a:uFillTx/>
              <a:latin typeface="Calibri"/>
              <a:ea typeface="+mn-ea"/>
              <a:cs typeface="+mn-cs"/>
            </a:endParaRPr>
          </a:p>
          <a:p>
            <a:pPr marL="257175" marR="0" lvl="0" indent="-257175" algn="l" defTabSz="914378" rtl="0" eaLnBrk="1" fontAlgn="auto" latinLnBrk="0" hangingPunct="1">
              <a:lnSpc>
                <a:spcPct val="100000"/>
              </a:lnSpc>
              <a:spcBef>
                <a:spcPts val="0"/>
              </a:spcBef>
              <a:spcAft>
                <a:spcPts val="450"/>
              </a:spcAft>
              <a:buClrTx/>
              <a:buSzTx/>
              <a:buFont typeface="Arial" panose="020B0604020202020204" pitchFamily="34" charset="0"/>
              <a:buChar char="•"/>
              <a:tabLst/>
              <a:defRPr/>
            </a:pPr>
            <a:endParaRPr kumimoji="0" lang="sv-SE" sz="12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endParaRPr>
          </a:p>
          <a:p>
            <a:pPr marL="257175" marR="0" lvl="0" indent="-257175" algn="l" defTabSz="914378" rtl="0" eaLnBrk="1" fontAlgn="auto" latinLnBrk="0" hangingPunct="1">
              <a:lnSpc>
                <a:spcPct val="100000"/>
              </a:lnSpc>
              <a:spcBef>
                <a:spcPts val="0"/>
              </a:spcBef>
              <a:spcAft>
                <a:spcPts val="450"/>
              </a:spcAft>
              <a:buClrTx/>
              <a:buSzTx/>
              <a:buFont typeface="Arial" panose="020B0604020202020204" pitchFamily="34" charset="0"/>
              <a:buChar char="•"/>
              <a:tabLst/>
              <a:defRPr/>
            </a:pPr>
            <a:r>
              <a:rPr kumimoji="0" lang="sv-SE" sz="12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Vi representerar även NCP i Europa som en nationell kontaktpunkt för att samordna oss tillsammans med alla övriga kontaktpunkter runt om i Europa.</a:t>
            </a:r>
          </a:p>
          <a:p>
            <a:pPr marL="257175" marR="0" lvl="0" indent="-257175" algn="l" defTabSz="914378" rtl="0" eaLnBrk="1" fontAlgn="auto" latinLnBrk="0" hangingPunct="1">
              <a:lnSpc>
                <a:spcPct val="100000"/>
              </a:lnSpc>
              <a:spcBef>
                <a:spcPts val="0"/>
              </a:spcBef>
              <a:spcAft>
                <a:spcPts val="450"/>
              </a:spcAft>
              <a:buClrTx/>
              <a:buSzTx/>
              <a:buFont typeface="Arial" panose="020B0604020202020204" pitchFamily="34" charset="0"/>
              <a:buChar char="•"/>
              <a:tabLst/>
              <a:defRPr/>
            </a:pPr>
            <a:r>
              <a:rPr kumimoji="0" lang="sv-SE" sz="12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Så arbetet verkar inom en lokalt-nationell- nordiskt och </a:t>
            </a:r>
            <a:r>
              <a:rPr kumimoji="0" lang="sv-SE" sz="1200" b="0" i="0" u="none" strike="noStrike" kern="1200" cap="none" spc="0" normalizeH="0" baseline="0" noProof="0" dirty="0" err="1">
                <a:ln>
                  <a:noFill/>
                </a:ln>
                <a:solidFill>
                  <a:prstClr val="white"/>
                </a:solidFill>
                <a:effectLst/>
                <a:uLnTx/>
                <a:uFillTx/>
                <a:latin typeface="Arial Narrow" panose="020B0606020202030204" pitchFamily="34" charset="0"/>
                <a:ea typeface="+mn-ea"/>
                <a:cs typeface="+mn-cs"/>
              </a:rPr>
              <a:t>euopersik</a:t>
            </a:r>
            <a:r>
              <a:rPr kumimoji="0" lang="sv-SE" sz="12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 skala-</a:t>
            </a:r>
          </a:p>
          <a:p>
            <a:endParaRPr lang="sv-SE" dirty="0"/>
          </a:p>
        </p:txBody>
      </p:sp>
      <p:sp>
        <p:nvSpPr>
          <p:cNvPr id="4" name="Platshållare för bildnummer 3"/>
          <p:cNvSpPr>
            <a:spLocks noGrp="1"/>
          </p:cNvSpPr>
          <p:nvPr>
            <p:ph type="sldNum" sz="quarter" idx="5"/>
          </p:nvPr>
        </p:nvSpPr>
        <p:spPr/>
        <p:txBody>
          <a:bodyPr/>
          <a:lstStyle/>
          <a:p>
            <a:pPr marL="0" marR="0" lvl="0" indent="0" algn="r" defTabSz="914378" rtl="0" eaLnBrk="1" fontAlgn="auto" latinLnBrk="0" hangingPunct="1">
              <a:lnSpc>
                <a:spcPct val="100000"/>
              </a:lnSpc>
              <a:spcBef>
                <a:spcPts val="0"/>
              </a:spcBef>
              <a:spcAft>
                <a:spcPts val="0"/>
              </a:spcAft>
              <a:buClrTx/>
              <a:buSzTx/>
              <a:buFontTx/>
              <a:buNone/>
              <a:tabLst/>
              <a:defRPr/>
            </a:pPr>
            <a:fld id="{D93F4F4E-35AE-4F13-AA94-8E98E18073F4}" type="slidenum">
              <a:rPr kumimoji="0" lang="sv-S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378" rtl="0" eaLnBrk="1" fontAlgn="auto" latinLnBrk="0" hangingPunct="1">
                <a:lnSpc>
                  <a:spcPct val="100000"/>
                </a:lnSpc>
                <a:spcBef>
                  <a:spcPts val="0"/>
                </a:spcBef>
                <a:spcAft>
                  <a:spcPts val="0"/>
                </a:spcAft>
                <a:buClrTx/>
                <a:buSzTx/>
                <a:buFontTx/>
                <a:buNone/>
                <a:tabLst/>
                <a:defRPr/>
              </a:pPr>
              <a:t>32</a:t>
            </a:fld>
            <a:endParaRPr kumimoji="0" lang="sv-S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440355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Konkret sker det både genom en rad olika träffar med dessa parters men även övriga intressenter och vänner.</a:t>
            </a:r>
          </a:p>
          <a:p>
            <a:endParaRPr lang="sv-SE" dirty="0"/>
          </a:p>
          <a:p>
            <a:endParaRPr lang="sv-SE" dirty="0"/>
          </a:p>
          <a:p>
            <a:r>
              <a:rPr lang="sv-SE" dirty="0"/>
              <a:t>Det handlar om att bygga broar mellan kompetens i </a:t>
            </a:r>
            <a:r>
              <a:rPr lang="sv-SE" dirty="0" err="1"/>
              <a:t>Svergie</a:t>
            </a:r>
            <a:r>
              <a:rPr lang="sv-SE" dirty="0"/>
              <a:t> </a:t>
            </a:r>
          </a:p>
          <a:p>
            <a:r>
              <a:rPr lang="sv-SE" dirty="0"/>
              <a:t>Där </a:t>
            </a:r>
            <a:r>
              <a:rPr lang="sv-SE" dirty="0" err="1"/>
              <a:t>reprensetater</a:t>
            </a:r>
            <a:r>
              <a:rPr lang="sv-SE" dirty="0"/>
              <a:t> finns från såväl akademin, </a:t>
            </a:r>
            <a:r>
              <a:rPr lang="sv-SE" dirty="0" err="1"/>
              <a:t>Rise</a:t>
            </a:r>
            <a:r>
              <a:rPr lang="sv-SE" dirty="0"/>
              <a:t> och tankesmedjor som </a:t>
            </a:r>
          </a:p>
          <a:p>
            <a:r>
              <a:rPr lang="sv-SE" dirty="0"/>
              <a:t>Göteborg stad och Navet etc.</a:t>
            </a:r>
          </a:p>
          <a:p>
            <a:endParaRPr lang="sv-SE" dirty="0"/>
          </a:p>
          <a:p>
            <a:pPr marL="0" marR="0" lvl="0" indent="0" algn="l" defTabSz="914378" rtl="0" eaLnBrk="1" fontAlgn="auto" latinLnBrk="0" hangingPunct="1">
              <a:lnSpc>
                <a:spcPct val="100000"/>
              </a:lnSpc>
              <a:spcBef>
                <a:spcPts val="0"/>
              </a:spcBef>
              <a:spcAft>
                <a:spcPts val="0"/>
              </a:spcAft>
              <a:buClrTx/>
              <a:buSzTx/>
              <a:buFontTx/>
              <a:buNone/>
              <a:tabLst/>
              <a:defRPr/>
            </a:pPr>
            <a:r>
              <a:rPr lang="sv-SE" dirty="0"/>
              <a:t>Vi har haft en träff i Borås, en i Lund/Malmö och det kommer ske en till våren som arrangeras av </a:t>
            </a:r>
            <a:r>
              <a:rPr lang="sv-SE" dirty="0" err="1"/>
              <a:t>Rise</a:t>
            </a:r>
            <a:r>
              <a:rPr lang="sv-SE" dirty="0"/>
              <a:t> i Sthlm.</a:t>
            </a:r>
          </a:p>
          <a:p>
            <a:endParaRPr lang="sv-SE" dirty="0"/>
          </a:p>
          <a:p>
            <a:r>
              <a:rPr lang="sv-SE" dirty="0"/>
              <a:t>Vi kommer även att ha en anslutande träff i Malmö i anslutning till konferensen i juni.</a:t>
            </a:r>
          </a:p>
          <a:p>
            <a:endParaRPr lang="sv-SE" dirty="0"/>
          </a:p>
          <a:p>
            <a:r>
              <a:rPr lang="sv-SE" dirty="0"/>
              <a:t>ONC gruppens rapport</a:t>
            </a:r>
          </a:p>
          <a:p>
            <a:r>
              <a:rPr lang="sv-SE" dirty="0"/>
              <a:t>DAVOS rapporten</a:t>
            </a:r>
          </a:p>
          <a:p>
            <a:r>
              <a:rPr lang="sv-SE" dirty="0"/>
              <a:t>NEB rapport vad är konkret </a:t>
            </a:r>
          </a:p>
        </p:txBody>
      </p:sp>
      <p:sp>
        <p:nvSpPr>
          <p:cNvPr id="4" name="Platshållare för bildnummer 3"/>
          <p:cNvSpPr>
            <a:spLocks noGrp="1"/>
          </p:cNvSpPr>
          <p:nvPr>
            <p:ph type="sldNum" sz="quarter" idx="5"/>
          </p:nvPr>
        </p:nvSpPr>
        <p:spPr/>
        <p:txBody>
          <a:bodyPr/>
          <a:lstStyle/>
          <a:p>
            <a:pPr marL="0" marR="0" lvl="0" indent="0" algn="r" defTabSz="914378" rtl="0" eaLnBrk="1" fontAlgn="auto" latinLnBrk="0" hangingPunct="1">
              <a:lnSpc>
                <a:spcPct val="100000"/>
              </a:lnSpc>
              <a:spcBef>
                <a:spcPts val="0"/>
              </a:spcBef>
              <a:spcAft>
                <a:spcPts val="0"/>
              </a:spcAft>
              <a:buClrTx/>
              <a:buSzTx/>
              <a:buFontTx/>
              <a:buNone/>
              <a:tabLst/>
              <a:defRPr/>
            </a:pPr>
            <a:fld id="{D93F4F4E-35AE-4F13-AA94-8E98E18073F4}" type="slidenum">
              <a:rPr kumimoji="0" lang="sv-S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378" rtl="0" eaLnBrk="1" fontAlgn="auto" latinLnBrk="0" hangingPunct="1">
                <a:lnSpc>
                  <a:spcPct val="100000"/>
                </a:lnSpc>
                <a:spcBef>
                  <a:spcPts val="0"/>
                </a:spcBef>
                <a:spcAft>
                  <a:spcPts val="0"/>
                </a:spcAft>
                <a:buClrTx/>
                <a:buSzTx/>
                <a:buFontTx/>
                <a:buNone/>
                <a:tabLst/>
                <a:defRPr/>
              </a:pPr>
              <a:t>33</a:t>
            </a:fld>
            <a:endParaRPr kumimoji="0" lang="sv-S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142102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err="1"/>
              <a:t>Several</a:t>
            </a:r>
            <a:r>
              <a:rPr lang="sv-SE" dirty="0"/>
              <a:t> of the teams </a:t>
            </a:r>
            <a:r>
              <a:rPr lang="sv-SE" dirty="0" err="1"/>
              <a:t>lifted</a:t>
            </a:r>
            <a:r>
              <a:rPr lang="sv-SE" dirty="0"/>
              <a:t>….</a:t>
            </a:r>
            <a:r>
              <a:rPr lang="sv-SE" dirty="0" err="1"/>
              <a:t>sustainable</a:t>
            </a:r>
            <a:r>
              <a:rPr lang="sv-SE" dirty="0"/>
              <a:t> materials and </a:t>
            </a:r>
            <a:r>
              <a:rPr lang="sv-SE" dirty="0" err="1"/>
              <a:t>constructions</a:t>
            </a:r>
            <a:r>
              <a:rPr lang="sv-SE" dirty="0"/>
              <a:t> and </a:t>
            </a:r>
            <a:r>
              <a:rPr lang="sv-SE" dirty="0" err="1"/>
              <a:t>re:use</a:t>
            </a:r>
            <a:r>
              <a:rPr lang="sv-SE" dirty="0"/>
              <a:t> ….</a:t>
            </a:r>
            <a:r>
              <a:rPr lang="sv-SE" dirty="0" err="1"/>
              <a:t>but</a:t>
            </a:r>
            <a:r>
              <a:rPr lang="sv-SE" dirty="0"/>
              <a:t> </a:t>
            </a:r>
            <a:r>
              <a:rPr lang="sv-SE" dirty="0" err="1"/>
              <a:t>most</a:t>
            </a:r>
            <a:r>
              <a:rPr lang="sv-SE" dirty="0"/>
              <a:t> of all </a:t>
            </a:r>
            <a:r>
              <a:rPr lang="sv-SE" dirty="0" err="1"/>
              <a:t>they</a:t>
            </a:r>
            <a:r>
              <a:rPr lang="sv-SE" dirty="0"/>
              <a:t> </a:t>
            </a:r>
            <a:r>
              <a:rPr lang="sv-SE" dirty="0" err="1"/>
              <a:t>pointed</a:t>
            </a:r>
            <a:r>
              <a:rPr lang="sv-SE" dirty="0"/>
              <a:t> </a:t>
            </a:r>
            <a:r>
              <a:rPr lang="sv-SE" dirty="0" err="1"/>
              <a:t>out</a:t>
            </a:r>
            <a:r>
              <a:rPr lang="sv-SE" dirty="0"/>
              <a:t> the </a:t>
            </a:r>
            <a:r>
              <a:rPr lang="sv-SE" dirty="0" err="1"/>
              <a:t>uniqueness</a:t>
            </a:r>
            <a:r>
              <a:rPr lang="sv-SE" dirty="0"/>
              <a:t> of the </a:t>
            </a:r>
            <a:r>
              <a:rPr lang="sv-SE" dirty="0" err="1"/>
              <a:t>places</a:t>
            </a:r>
            <a:r>
              <a:rPr lang="sv-SE" dirty="0"/>
              <a:t>, the </a:t>
            </a:r>
            <a:r>
              <a:rPr lang="sv-SE" dirty="0" err="1"/>
              <a:t>context</a:t>
            </a:r>
            <a:r>
              <a:rPr lang="sv-SE" dirty="0"/>
              <a:t>, </a:t>
            </a:r>
            <a:r>
              <a:rPr lang="sv-SE" dirty="0" err="1"/>
              <a:t>they</a:t>
            </a:r>
            <a:r>
              <a:rPr lang="sv-SE" dirty="0"/>
              <a:t> </a:t>
            </a:r>
            <a:r>
              <a:rPr lang="sv-SE" dirty="0" err="1"/>
              <a:t>took</a:t>
            </a:r>
            <a:r>
              <a:rPr lang="sv-SE" dirty="0"/>
              <a:t> </a:t>
            </a:r>
            <a:r>
              <a:rPr lang="sv-SE" dirty="0" err="1"/>
              <a:t>peoples</a:t>
            </a:r>
            <a:r>
              <a:rPr lang="sv-SE" dirty="0"/>
              <a:t> </a:t>
            </a:r>
            <a:r>
              <a:rPr lang="sv-SE" dirty="0" err="1"/>
              <a:t>stories</a:t>
            </a:r>
            <a:r>
              <a:rPr lang="sv-SE" dirty="0"/>
              <a:t> and </a:t>
            </a:r>
            <a:r>
              <a:rPr lang="sv-SE" dirty="0" err="1"/>
              <a:t>made</a:t>
            </a:r>
            <a:r>
              <a:rPr lang="sv-SE" dirty="0"/>
              <a:t> </a:t>
            </a:r>
            <a:r>
              <a:rPr lang="sv-SE" dirty="0" err="1"/>
              <a:t>them</a:t>
            </a:r>
            <a:r>
              <a:rPr lang="sv-SE" dirty="0"/>
              <a:t> inte </a:t>
            </a:r>
            <a:r>
              <a:rPr lang="sv-SE" dirty="0" err="1"/>
              <a:t>skethes</a:t>
            </a:r>
            <a:r>
              <a:rPr lang="sv-SE" dirty="0"/>
              <a:t> of </a:t>
            </a:r>
            <a:r>
              <a:rPr lang="sv-SE" dirty="0" err="1"/>
              <a:t>places</a:t>
            </a:r>
            <a:r>
              <a:rPr lang="sv-SE" dirty="0"/>
              <a:t> for the </a:t>
            </a:r>
            <a:r>
              <a:rPr lang="sv-SE" dirty="0" err="1"/>
              <a:t>future</a:t>
            </a:r>
            <a:r>
              <a:rPr lang="sv-SE" dirty="0"/>
              <a:t>…..</a:t>
            </a:r>
            <a:r>
              <a:rPr lang="sv-SE" dirty="0" err="1"/>
              <a:t>they</a:t>
            </a:r>
            <a:r>
              <a:rPr lang="sv-SE" dirty="0"/>
              <a:t> </a:t>
            </a:r>
            <a:r>
              <a:rPr lang="sv-SE" dirty="0" err="1"/>
              <a:t>developed</a:t>
            </a:r>
            <a:r>
              <a:rPr lang="sv-SE" dirty="0"/>
              <a:t> </a:t>
            </a:r>
            <a:r>
              <a:rPr lang="sv-SE" dirty="0" err="1"/>
              <a:t>local</a:t>
            </a:r>
            <a:r>
              <a:rPr lang="sv-SE" dirty="0"/>
              <a:t> art to </a:t>
            </a:r>
            <a:r>
              <a:rPr lang="sv-SE" dirty="0" err="1"/>
              <a:t>architecture</a:t>
            </a:r>
            <a:r>
              <a:rPr lang="sv-SE" dirty="0"/>
              <a:t>….</a:t>
            </a:r>
          </a:p>
          <a:p>
            <a:endParaRPr lang="sv-SE" dirty="0"/>
          </a:p>
          <a:p>
            <a:r>
              <a:rPr lang="sv-SE" dirty="0" err="1"/>
              <a:t>This</a:t>
            </a:r>
            <a:r>
              <a:rPr lang="sv-SE" dirty="0"/>
              <a:t> </a:t>
            </a:r>
            <a:r>
              <a:rPr lang="sv-SE" dirty="0" err="1"/>
              <a:t>also</a:t>
            </a:r>
            <a:r>
              <a:rPr lang="sv-SE" dirty="0"/>
              <a:t> </a:t>
            </a:r>
            <a:r>
              <a:rPr lang="sv-SE" dirty="0" err="1"/>
              <a:t>inspired</a:t>
            </a:r>
            <a:r>
              <a:rPr lang="sv-SE" dirty="0"/>
              <a:t> the </a:t>
            </a:r>
            <a:r>
              <a:rPr lang="sv-SE" dirty="0" err="1"/>
              <a:t>nordic</a:t>
            </a:r>
            <a:r>
              <a:rPr lang="sv-SE" dirty="0"/>
              <a:t> </a:t>
            </a:r>
            <a:r>
              <a:rPr lang="sv-SE" dirty="0" err="1"/>
              <a:t>pavillion</a:t>
            </a:r>
            <a:r>
              <a:rPr lang="sv-SE" dirty="0"/>
              <a:t> at the </a:t>
            </a:r>
            <a:r>
              <a:rPr lang="sv-SE" dirty="0" err="1"/>
              <a:t>biennale</a:t>
            </a:r>
            <a:r>
              <a:rPr lang="sv-SE" dirty="0"/>
              <a:t> </a:t>
            </a:r>
            <a:r>
              <a:rPr lang="sv-SE" dirty="0" err="1"/>
              <a:t>this</a:t>
            </a:r>
            <a:r>
              <a:rPr lang="sv-SE" dirty="0"/>
              <a:t> </a:t>
            </a:r>
            <a:r>
              <a:rPr lang="sv-SE" dirty="0" err="1"/>
              <a:t>year</a:t>
            </a:r>
            <a:r>
              <a:rPr lang="sv-SE" dirty="0"/>
              <a:t>…..</a:t>
            </a:r>
          </a:p>
          <a:p>
            <a:endParaRPr lang="sv-SE" dirty="0"/>
          </a:p>
          <a:p>
            <a:r>
              <a:rPr lang="sv-SE" dirty="0" err="1"/>
              <a:t>How</a:t>
            </a:r>
            <a:r>
              <a:rPr lang="sv-SE" dirty="0"/>
              <a:t> </a:t>
            </a:r>
            <a:r>
              <a:rPr lang="sv-SE" dirty="0" err="1"/>
              <a:t>can</a:t>
            </a:r>
            <a:r>
              <a:rPr lang="sv-SE" dirty="0"/>
              <a:t> </a:t>
            </a:r>
            <a:r>
              <a:rPr lang="sv-SE" dirty="0" err="1"/>
              <a:t>you</a:t>
            </a:r>
            <a:r>
              <a:rPr lang="sv-SE" dirty="0"/>
              <a:t> </a:t>
            </a:r>
            <a:r>
              <a:rPr lang="sv-SE" dirty="0" err="1"/>
              <a:t>take</a:t>
            </a:r>
            <a:r>
              <a:rPr lang="sv-SE" dirty="0"/>
              <a:t> the </a:t>
            </a:r>
            <a:r>
              <a:rPr lang="sv-SE" dirty="0" err="1"/>
              <a:t>nordic</a:t>
            </a:r>
            <a:r>
              <a:rPr lang="sv-SE" dirty="0"/>
              <a:t> </a:t>
            </a:r>
            <a:r>
              <a:rPr lang="sv-SE" dirty="0" err="1"/>
              <a:t>culture</a:t>
            </a:r>
            <a:r>
              <a:rPr lang="sv-SE" dirty="0"/>
              <a:t> </a:t>
            </a:r>
            <a:r>
              <a:rPr lang="sv-SE" dirty="0" err="1"/>
              <a:t>into</a:t>
            </a:r>
            <a:r>
              <a:rPr lang="sv-SE" dirty="0"/>
              <a:t> the </a:t>
            </a:r>
            <a:r>
              <a:rPr lang="sv-SE" dirty="0" err="1"/>
              <a:t>building</a:t>
            </a:r>
            <a:r>
              <a:rPr lang="sv-SE" dirty="0"/>
              <a:t> </a:t>
            </a:r>
            <a:r>
              <a:rPr lang="sv-SE" dirty="0" err="1"/>
              <a:t>that</a:t>
            </a:r>
            <a:r>
              <a:rPr lang="sv-SE" dirty="0"/>
              <a:t> </a:t>
            </a:r>
            <a:r>
              <a:rPr lang="sv-SE" dirty="0" err="1"/>
              <a:t>you</a:t>
            </a:r>
            <a:r>
              <a:rPr lang="sv-SE" dirty="0"/>
              <a:t> </a:t>
            </a:r>
            <a:r>
              <a:rPr lang="sv-SE" dirty="0" err="1"/>
              <a:t>will</a:t>
            </a:r>
            <a:r>
              <a:rPr lang="sv-SE" dirty="0"/>
              <a:t> design?</a:t>
            </a:r>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3F4F4E-35AE-4F13-AA94-8E98E18073F4}" type="slidenum">
              <a:rPr kumimoji="0" lang="sv-S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sv-S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536661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Om ett byggnad fått nobelpris….</a:t>
            </a:r>
          </a:p>
          <a:p>
            <a:endParaRPr lang="sv-SE" dirty="0"/>
          </a:p>
          <a:p>
            <a:r>
              <a:rPr lang="sv-SE" dirty="0"/>
              <a:t>If </a:t>
            </a:r>
            <a:r>
              <a:rPr lang="sv-SE" dirty="0" err="1"/>
              <a:t>there</a:t>
            </a:r>
            <a:r>
              <a:rPr lang="sv-SE" dirty="0"/>
              <a:t> </a:t>
            </a:r>
            <a:r>
              <a:rPr lang="sv-SE" dirty="0" err="1"/>
              <a:t>was</a:t>
            </a:r>
            <a:r>
              <a:rPr lang="sv-SE" dirty="0"/>
              <a:t> a nobel </a:t>
            </a:r>
            <a:r>
              <a:rPr lang="sv-SE" dirty="0" err="1"/>
              <a:t>prize</a:t>
            </a:r>
            <a:r>
              <a:rPr lang="sv-SE" dirty="0"/>
              <a:t> for </a:t>
            </a:r>
            <a:r>
              <a:rPr lang="sv-SE" dirty="0" err="1"/>
              <a:t>builidings</a:t>
            </a:r>
            <a:r>
              <a:rPr lang="sv-SE" dirty="0"/>
              <a:t>…..</a:t>
            </a:r>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3F4F4E-35AE-4F13-AA94-8E98E18073F4}" type="slidenum">
              <a:rPr kumimoji="0" lang="sv-S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sv-S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5042794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Master" Target="../slideMasters/slideMaster5.xml"/><Relationship Id="rId4" Type="http://schemas.openxmlformats.org/officeDocument/2006/relationships/image" Target="../media/image18.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Master" Target="../slideMasters/slideMaster5.xml"/><Relationship Id="rId4" Type="http://schemas.openxmlformats.org/officeDocument/2006/relationships/image" Target="../media/image18.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Master" Target="../slideMasters/slideMaster5.xml"/><Relationship Id="rId4" Type="http://schemas.openxmlformats.org/officeDocument/2006/relationships/image" Target="../media/image18.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Master" Target="../slideMasters/slideMaster5.xml"/><Relationship Id="rId4" Type="http://schemas.openxmlformats.org/officeDocument/2006/relationships/image" Target="../media/image18.png"/></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71" y="249"/>
            <a:ext cx="12191427" cy="6857821"/>
          </a:xfrm>
          <a:prstGeom prst="rect">
            <a:avLst/>
          </a:prstGeom>
        </p:spPr>
      </p:pic>
      <p:sp>
        <p:nvSpPr>
          <p:cNvPr id="8" name="Title 1"/>
          <p:cNvSpPr>
            <a:spLocks noGrp="1"/>
          </p:cNvSpPr>
          <p:nvPr>
            <p:ph type="ctrTitle" hasCustomPrompt="1"/>
          </p:nvPr>
        </p:nvSpPr>
        <p:spPr>
          <a:xfrm>
            <a:off x="406404" y="4350657"/>
            <a:ext cx="9144000" cy="933763"/>
          </a:xfrm>
          <a:prstGeom prst="rect">
            <a:avLst/>
          </a:prstGeom>
        </p:spPr>
        <p:txBody>
          <a:bodyPr anchor="b">
            <a:normAutofit/>
          </a:bodyPr>
          <a:lstStyle>
            <a:lvl1pPr algn="l">
              <a:defRPr sz="3200" b="1">
                <a:solidFill>
                  <a:schemeClr val="bg1"/>
                </a:solidFill>
                <a:latin typeface="Arial" panose="020B0604020202020204" pitchFamily="34" charset="0"/>
                <a:cs typeface="Arial" panose="020B0604020202020204" pitchFamily="34" charset="0"/>
              </a:defRPr>
            </a:lvl1pPr>
          </a:lstStyle>
          <a:p>
            <a:r>
              <a:rPr lang="en-US"/>
              <a:t>Click to add title</a:t>
            </a:r>
            <a:endParaRPr lang="en-GB"/>
          </a:p>
        </p:txBody>
      </p:sp>
      <p:sp>
        <p:nvSpPr>
          <p:cNvPr id="9" name="Subtitle 2"/>
          <p:cNvSpPr>
            <a:spLocks noGrp="1"/>
          </p:cNvSpPr>
          <p:nvPr>
            <p:ph type="subTitle" idx="1" hasCustomPrompt="1"/>
          </p:nvPr>
        </p:nvSpPr>
        <p:spPr>
          <a:xfrm>
            <a:off x="420913" y="5305880"/>
            <a:ext cx="9144000" cy="1655762"/>
          </a:xfrm>
          <a:prstGeom prst="rect">
            <a:avLst/>
          </a:prstGeom>
        </p:spPr>
        <p:txBody>
          <a:bodyPr>
            <a:normAutofit/>
          </a:bodyPr>
          <a:lstStyle>
            <a:lvl1pPr marL="0" indent="0" algn="l">
              <a:buNone/>
              <a:defRPr sz="2400">
                <a:solidFill>
                  <a:schemeClr val="accent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add subtitle</a:t>
            </a:r>
            <a:endParaRPr lang="en-GB"/>
          </a:p>
        </p:txBody>
      </p:sp>
    </p:spTree>
    <p:extLst>
      <p:ext uri="{BB962C8B-B14F-4D97-AF65-F5344CB8AC3E}">
        <p14:creationId xmlns:p14="http://schemas.microsoft.com/office/powerpoint/2010/main" val="33504177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p:cNvSpPr>
            <a:spLocks noGrp="1"/>
          </p:cNvSpPr>
          <p:nvPr>
            <p:ph type="ctrTitle"/>
          </p:nvPr>
        </p:nvSpPr>
        <p:spPr>
          <a:xfrm>
            <a:off x="914400" y="2130426"/>
            <a:ext cx="10363200" cy="1470025"/>
          </a:xfrm>
        </p:spPr>
        <p:txBody>
          <a:bodyPr/>
          <a:lstStyle/>
          <a:p>
            <a:r>
              <a:rPr lang="sv-SE"/>
              <a:t>Klicka här för att ändra mall för rubrikformat</a:t>
            </a:r>
          </a:p>
        </p:txBody>
      </p:sp>
      <p:sp>
        <p:nvSpPr>
          <p:cNvPr id="3" name="Underrubrik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a:t>Klicka här för att ändra mall för underrubrikformat</a:t>
            </a:r>
          </a:p>
        </p:txBody>
      </p:sp>
      <p:sp>
        <p:nvSpPr>
          <p:cNvPr id="4" name="Platshållare för datum 3"/>
          <p:cNvSpPr>
            <a:spLocks noGrp="1"/>
          </p:cNvSpPr>
          <p:nvPr>
            <p:ph type="dt" sz="half" idx="10"/>
          </p:nvPr>
        </p:nvSpPr>
        <p:spPr/>
        <p:txBody>
          <a:bodyPr/>
          <a:lstStyle/>
          <a:p>
            <a:fld id="{4A1C97E0-3EF4-4C17-B52D-F797B6981F2D}" type="datetimeFigureOut">
              <a:rPr lang="sv-SE" smtClean="0"/>
              <a:t>2023-06-12</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C5692680-0C6A-4588-9502-516A29C128A3}" type="slidenum">
              <a:rPr lang="sv-SE" smtClean="0"/>
              <a:t>‹#›</a:t>
            </a:fld>
            <a:endParaRPr lang="sv-SE"/>
          </a:p>
        </p:txBody>
      </p:sp>
    </p:spTree>
    <p:extLst>
      <p:ext uri="{BB962C8B-B14F-4D97-AF65-F5344CB8AC3E}">
        <p14:creationId xmlns:p14="http://schemas.microsoft.com/office/powerpoint/2010/main" val="14328188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mall för rubrikformat</a:t>
            </a:r>
          </a:p>
        </p:txBody>
      </p:sp>
      <p:sp>
        <p:nvSpPr>
          <p:cNvPr id="3" name="Platshållare för innehåll 2"/>
          <p:cNvSpPr>
            <a:spLocks noGrp="1"/>
          </p:cNvSpPr>
          <p:nvPr>
            <p:ph idx="1"/>
          </p:nvPr>
        </p:nvSpPr>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10"/>
          </p:nvPr>
        </p:nvSpPr>
        <p:spPr/>
        <p:txBody>
          <a:bodyPr/>
          <a:lstStyle/>
          <a:p>
            <a:fld id="{4A1C97E0-3EF4-4C17-B52D-F797B6981F2D}" type="datetimeFigureOut">
              <a:rPr lang="sv-SE" smtClean="0"/>
              <a:t>2023-06-12</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C5692680-0C6A-4588-9502-516A29C128A3}" type="slidenum">
              <a:rPr lang="sv-SE" smtClean="0"/>
              <a:t>‹#›</a:t>
            </a:fld>
            <a:endParaRPr lang="sv-SE"/>
          </a:p>
        </p:txBody>
      </p:sp>
    </p:spTree>
    <p:extLst>
      <p:ext uri="{BB962C8B-B14F-4D97-AF65-F5344CB8AC3E}">
        <p14:creationId xmlns:p14="http://schemas.microsoft.com/office/powerpoint/2010/main" val="365185560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p:cNvSpPr>
            <a:spLocks noGrp="1"/>
          </p:cNvSpPr>
          <p:nvPr>
            <p:ph type="title"/>
          </p:nvPr>
        </p:nvSpPr>
        <p:spPr>
          <a:xfrm>
            <a:off x="963084" y="4406901"/>
            <a:ext cx="10363200" cy="1362075"/>
          </a:xfrm>
        </p:spPr>
        <p:txBody>
          <a:bodyPr anchor="t"/>
          <a:lstStyle>
            <a:lvl1pPr algn="l">
              <a:defRPr sz="4000" b="1" cap="all"/>
            </a:lvl1pPr>
          </a:lstStyle>
          <a:p>
            <a:r>
              <a:rPr lang="sv-SE"/>
              <a:t>Klicka här för att ändra mall för rubrikformat</a:t>
            </a:r>
          </a:p>
        </p:txBody>
      </p:sp>
      <p:sp>
        <p:nvSpPr>
          <p:cNvPr id="3" name="Platshållare för text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sv-SE"/>
              <a:t>Klicka här för att ändra format på bakgrundstexten</a:t>
            </a:r>
          </a:p>
        </p:txBody>
      </p:sp>
      <p:sp>
        <p:nvSpPr>
          <p:cNvPr id="4" name="Platshållare för datum 3"/>
          <p:cNvSpPr>
            <a:spLocks noGrp="1"/>
          </p:cNvSpPr>
          <p:nvPr>
            <p:ph type="dt" sz="half" idx="10"/>
          </p:nvPr>
        </p:nvSpPr>
        <p:spPr/>
        <p:txBody>
          <a:bodyPr/>
          <a:lstStyle/>
          <a:p>
            <a:fld id="{4A1C97E0-3EF4-4C17-B52D-F797B6981F2D}" type="datetimeFigureOut">
              <a:rPr lang="sv-SE" smtClean="0"/>
              <a:t>2023-06-12</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C5692680-0C6A-4588-9502-516A29C128A3}" type="slidenum">
              <a:rPr lang="sv-SE" smtClean="0"/>
              <a:t>‹#›</a:t>
            </a:fld>
            <a:endParaRPr lang="sv-SE"/>
          </a:p>
        </p:txBody>
      </p:sp>
    </p:spTree>
    <p:extLst>
      <p:ext uri="{BB962C8B-B14F-4D97-AF65-F5344CB8AC3E}">
        <p14:creationId xmlns:p14="http://schemas.microsoft.com/office/powerpoint/2010/main" val="239325685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vå innehållsdelar">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mall för rubrikformat</a:t>
            </a:r>
          </a:p>
        </p:txBody>
      </p:sp>
      <p:sp>
        <p:nvSpPr>
          <p:cNvPr id="3" name="Platshållare för innehåll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innehåll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datum 4"/>
          <p:cNvSpPr>
            <a:spLocks noGrp="1"/>
          </p:cNvSpPr>
          <p:nvPr>
            <p:ph type="dt" sz="half" idx="10"/>
          </p:nvPr>
        </p:nvSpPr>
        <p:spPr/>
        <p:txBody>
          <a:bodyPr/>
          <a:lstStyle/>
          <a:p>
            <a:fld id="{4A1C97E0-3EF4-4C17-B52D-F797B6981F2D}" type="datetimeFigureOut">
              <a:rPr lang="sv-SE" smtClean="0"/>
              <a:t>2023-06-12</a:t>
            </a:fld>
            <a:endParaRPr lang="sv-SE"/>
          </a:p>
        </p:txBody>
      </p:sp>
      <p:sp>
        <p:nvSpPr>
          <p:cNvPr id="6" name="Platshållare för sidfot 5"/>
          <p:cNvSpPr>
            <a:spLocks noGrp="1"/>
          </p:cNvSpPr>
          <p:nvPr>
            <p:ph type="ftr" sz="quarter" idx="11"/>
          </p:nvPr>
        </p:nvSpPr>
        <p:spPr/>
        <p:txBody>
          <a:bodyPr/>
          <a:lstStyle/>
          <a:p>
            <a:endParaRPr lang="sv-SE"/>
          </a:p>
        </p:txBody>
      </p:sp>
      <p:sp>
        <p:nvSpPr>
          <p:cNvPr id="7" name="Platshållare för bildnummer 6"/>
          <p:cNvSpPr>
            <a:spLocks noGrp="1"/>
          </p:cNvSpPr>
          <p:nvPr>
            <p:ph type="sldNum" sz="quarter" idx="12"/>
          </p:nvPr>
        </p:nvSpPr>
        <p:spPr/>
        <p:txBody>
          <a:bodyPr/>
          <a:lstStyle/>
          <a:p>
            <a:fld id="{C5692680-0C6A-4588-9502-516A29C128A3}" type="slidenum">
              <a:rPr lang="sv-SE" smtClean="0"/>
              <a:t>‹#›</a:t>
            </a:fld>
            <a:endParaRPr lang="sv-SE"/>
          </a:p>
        </p:txBody>
      </p:sp>
    </p:spTree>
    <p:extLst>
      <p:ext uri="{BB962C8B-B14F-4D97-AF65-F5344CB8AC3E}">
        <p14:creationId xmlns:p14="http://schemas.microsoft.com/office/powerpoint/2010/main" val="5817489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lvl1pPr>
              <a:defRPr/>
            </a:lvl1pPr>
          </a:lstStyle>
          <a:p>
            <a:r>
              <a:rPr lang="sv-SE"/>
              <a:t>Klicka här för att ändra mall för rubrikformat</a:t>
            </a:r>
          </a:p>
        </p:txBody>
      </p:sp>
      <p:sp>
        <p:nvSpPr>
          <p:cNvPr id="3" name="Platshållare för text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4" name="Platshållare för innehåll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text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6" name="Platshållare för innehåll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7" name="Platshållare för datum 6"/>
          <p:cNvSpPr>
            <a:spLocks noGrp="1"/>
          </p:cNvSpPr>
          <p:nvPr>
            <p:ph type="dt" sz="half" idx="10"/>
          </p:nvPr>
        </p:nvSpPr>
        <p:spPr/>
        <p:txBody>
          <a:bodyPr/>
          <a:lstStyle/>
          <a:p>
            <a:fld id="{4A1C97E0-3EF4-4C17-B52D-F797B6981F2D}" type="datetimeFigureOut">
              <a:rPr lang="sv-SE" smtClean="0"/>
              <a:t>2023-06-12</a:t>
            </a:fld>
            <a:endParaRPr lang="sv-SE"/>
          </a:p>
        </p:txBody>
      </p:sp>
      <p:sp>
        <p:nvSpPr>
          <p:cNvPr id="8" name="Platshållare för sidfot 7"/>
          <p:cNvSpPr>
            <a:spLocks noGrp="1"/>
          </p:cNvSpPr>
          <p:nvPr>
            <p:ph type="ftr" sz="quarter" idx="11"/>
          </p:nvPr>
        </p:nvSpPr>
        <p:spPr/>
        <p:txBody>
          <a:bodyPr/>
          <a:lstStyle/>
          <a:p>
            <a:endParaRPr lang="sv-SE"/>
          </a:p>
        </p:txBody>
      </p:sp>
      <p:sp>
        <p:nvSpPr>
          <p:cNvPr id="9" name="Platshållare för bildnummer 8"/>
          <p:cNvSpPr>
            <a:spLocks noGrp="1"/>
          </p:cNvSpPr>
          <p:nvPr>
            <p:ph type="sldNum" sz="quarter" idx="12"/>
          </p:nvPr>
        </p:nvSpPr>
        <p:spPr/>
        <p:txBody>
          <a:bodyPr/>
          <a:lstStyle/>
          <a:p>
            <a:fld id="{C5692680-0C6A-4588-9502-516A29C128A3}" type="slidenum">
              <a:rPr lang="sv-SE" smtClean="0"/>
              <a:t>‹#›</a:t>
            </a:fld>
            <a:endParaRPr lang="sv-SE"/>
          </a:p>
        </p:txBody>
      </p:sp>
    </p:spTree>
    <p:extLst>
      <p:ext uri="{BB962C8B-B14F-4D97-AF65-F5344CB8AC3E}">
        <p14:creationId xmlns:p14="http://schemas.microsoft.com/office/powerpoint/2010/main" val="209192973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mall för rubrikformat</a:t>
            </a:r>
          </a:p>
        </p:txBody>
      </p:sp>
      <p:sp>
        <p:nvSpPr>
          <p:cNvPr id="3" name="Platshållare för datum 2"/>
          <p:cNvSpPr>
            <a:spLocks noGrp="1"/>
          </p:cNvSpPr>
          <p:nvPr>
            <p:ph type="dt" sz="half" idx="10"/>
          </p:nvPr>
        </p:nvSpPr>
        <p:spPr/>
        <p:txBody>
          <a:bodyPr/>
          <a:lstStyle/>
          <a:p>
            <a:fld id="{4A1C97E0-3EF4-4C17-B52D-F797B6981F2D}" type="datetimeFigureOut">
              <a:rPr lang="sv-SE" smtClean="0"/>
              <a:t>2023-06-12</a:t>
            </a:fld>
            <a:endParaRPr lang="sv-SE"/>
          </a:p>
        </p:txBody>
      </p:sp>
      <p:sp>
        <p:nvSpPr>
          <p:cNvPr id="4" name="Platshållare för sidfot 3"/>
          <p:cNvSpPr>
            <a:spLocks noGrp="1"/>
          </p:cNvSpPr>
          <p:nvPr>
            <p:ph type="ftr" sz="quarter" idx="11"/>
          </p:nvPr>
        </p:nvSpPr>
        <p:spPr/>
        <p:txBody>
          <a:bodyPr/>
          <a:lstStyle/>
          <a:p>
            <a:endParaRPr lang="sv-SE"/>
          </a:p>
        </p:txBody>
      </p:sp>
      <p:sp>
        <p:nvSpPr>
          <p:cNvPr id="5" name="Platshållare för bildnummer 4"/>
          <p:cNvSpPr>
            <a:spLocks noGrp="1"/>
          </p:cNvSpPr>
          <p:nvPr>
            <p:ph type="sldNum" sz="quarter" idx="12"/>
          </p:nvPr>
        </p:nvSpPr>
        <p:spPr/>
        <p:txBody>
          <a:bodyPr/>
          <a:lstStyle/>
          <a:p>
            <a:fld id="{C5692680-0C6A-4588-9502-516A29C128A3}" type="slidenum">
              <a:rPr lang="sv-SE" smtClean="0"/>
              <a:t>‹#›</a:t>
            </a:fld>
            <a:endParaRPr lang="sv-SE"/>
          </a:p>
        </p:txBody>
      </p:sp>
    </p:spTree>
    <p:extLst>
      <p:ext uri="{BB962C8B-B14F-4D97-AF65-F5344CB8AC3E}">
        <p14:creationId xmlns:p14="http://schemas.microsoft.com/office/powerpoint/2010/main" val="241339676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p:txBody>
          <a:bodyPr/>
          <a:lstStyle/>
          <a:p>
            <a:fld id="{4A1C97E0-3EF4-4C17-B52D-F797B6981F2D}" type="datetimeFigureOut">
              <a:rPr lang="sv-SE" smtClean="0"/>
              <a:t>2023-06-12</a:t>
            </a:fld>
            <a:endParaRPr lang="sv-SE"/>
          </a:p>
        </p:txBody>
      </p:sp>
      <p:sp>
        <p:nvSpPr>
          <p:cNvPr id="3" name="Platshållare för sidfot 2"/>
          <p:cNvSpPr>
            <a:spLocks noGrp="1"/>
          </p:cNvSpPr>
          <p:nvPr>
            <p:ph type="ftr" sz="quarter" idx="11"/>
          </p:nvPr>
        </p:nvSpPr>
        <p:spPr/>
        <p:txBody>
          <a:bodyPr/>
          <a:lstStyle/>
          <a:p>
            <a:endParaRPr lang="sv-SE"/>
          </a:p>
        </p:txBody>
      </p:sp>
      <p:sp>
        <p:nvSpPr>
          <p:cNvPr id="4" name="Platshållare för bildnummer 3"/>
          <p:cNvSpPr>
            <a:spLocks noGrp="1"/>
          </p:cNvSpPr>
          <p:nvPr>
            <p:ph type="sldNum" sz="quarter" idx="12"/>
          </p:nvPr>
        </p:nvSpPr>
        <p:spPr/>
        <p:txBody>
          <a:bodyPr/>
          <a:lstStyle/>
          <a:p>
            <a:fld id="{C5692680-0C6A-4588-9502-516A29C128A3}" type="slidenum">
              <a:rPr lang="sv-SE" smtClean="0"/>
              <a:t>‹#›</a:t>
            </a:fld>
            <a:endParaRPr lang="sv-SE"/>
          </a:p>
        </p:txBody>
      </p:sp>
    </p:spTree>
    <p:extLst>
      <p:ext uri="{BB962C8B-B14F-4D97-AF65-F5344CB8AC3E}">
        <p14:creationId xmlns:p14="http://schemas.microsoft.com/office/powerpoint/2010/main" val="402066202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Innehåll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609601" y="273050"/>
            <a:ext cx="4011084" cy="1162050"/>
          </a:xfrm>
        </p:spPr>
        <p:txBody>
          <a:bodyPr anchor="b"/>
          <a:lstStyle>
            <a:lvl1pPr algn="l">
              <a:defRPr sz="2000" b="1"/>
            </a:lvl1pPr>
          </a:lstStyle>
          <a:p>
            <a:r>
              <a:rPr lang="sv-SE"/>
              <a:t>Klicka här för att ändra mall för rubrikformat</a:t>
            </a:r>
          </a:p>
        </p:txBody>
      </p:sp>
      <p:sp>
        <p:nvSpPr>
          <p:cNvPr id="3" name="Platshållare för innehåll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text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v-SE"/>
              <a:t>Klicka här för att ändra format på bakgrundstexten</a:t>
            </a:r>
          </a:p>
        </p:txBody>
      </p:sp>
      <p:sp>
        <p:nvSpPr>
          <p:cNvPr id="5" name="Platshållare för datum 4"/>
          <p:cNvSpPr>
            <a:spLocks noGrp="1"/>
          </p:cNvSpPr>
          <p:nvPr>
            <p:ph type="dt" sz="half" idx="10"/>
          </p:nvPr>
        </p:nvSpPr>
        <p:spPr/>
        <p:txBody>
          <a:bodyPr/>
          <a:lstStyle/>
          <a:p>
            <a:fld id="{4A1C97E0-3EF4-4C17-B52D-F797B6981F2D}" type="datetimeFigureOut">
              <a:rPr lang="sv-SE" smtClean="0"/>
              <a:t>2023-06-12</a:t>
            </a:fld>
            <a:endParaRPr lang="sv-SE"/>
          </a:p>
        </p:txBody>
      </p:sp>
      <p:sp>
        <p:nvSpPr>
          <p:cNvPr id="6" name="Platshållare för sidfot 5"/>
          <p:cNvSpPr>
            <a:spLocks noGrp="1"/>
          </p:cNvSpPr>
          <p:nvPr>
            <p:ph type="ftr" sz="quarter" idx="11"/>
          </p:nvPr>
        </p:nvSpPr>
        <p:spPr/>
        <p:txBody>
          <a:bodyPr/>
          <a:lstStyle/>
          <a:p>
            <a:endParaRPr lang="sv-SE"/>
          </a:p>
        </p:txBody>
      </p:sp>
      <p:sp>
        <p:nvSpPr>
          <p:cNvPr id="7" name="Platshållare för bildnummer 6"/>
          <p:cNvSpPr>
            <a:spLocks noGrp="1"/>
          </p:cNvSpPr>
          <p:nvPr>
            <p:ph type="sldNum" sz="quarter" idx="12"/>
          </p:nvPr>
        </p:nvSpPr>
        <p:spPr/>
        <p:txBody>
          <a:bodyPr/>
          <a:lstStyle/>
          <a:p>
            <a:fld id="{C5692680-0C6A-4588-9502-516A29C128A3}" type="slidenum">
              <a:rPr lang="sv-SE" smtClean="0"/>
              <a:t>‹#›</a:t>
            </a:fld>
            <a:endParaRPr lang="sv-SE"/>
          </a:p>
        </p:txBody>
      </p:sp>
    </p:spTree>
    <p:extLst>
      <p:ext uri="{BB962C8B-B14F-4D97-AF65-F5344CB8AC3E}">
        <p14:creationId xmlns:p14="http://schemas.microsoft.com/office/powerpoint/2010/main" val="163514104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2389717" y="4800600"/>
            <a:ext cx="7315200" cy="566738"/>
          </a:xfrm>
        </p:spPr>
        <p:txBody>
          <a:bodyPr anchor="b"/>
          <a:lstStyle>
            <a:lvl1pPr algn="l">
              <a:defRPr sz="2000" b="1"/>
            </a:lvl1pPr>
          </a:lstStyle>
          <a:p>
            <a:r>
              <a:rPr lang="sv-SE"/>
              <a:t>Klicka här för att ändra mall för rubrikformat</a:t>
            </a:r>
          </a:p>
        </p:txBody>
      </p:sp>
      <p:sp>
        <p:nvSpPr>
          <p:cNvPr id="3" name="Platshållare för bild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a:t>Klicka på ikonen för att lägga till en bild</a:t>
            </a:r>
          </a:p>
        </p:txBody>
      </p:sp>
      <p:sp>
        <p:nvSpPr>
          <p:cNvPr id="4" name="Platshållare för text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v-SE"/>
              <a:t>Klicka här för att ändra format på bakgrundstexten</a:t>
            </a:r>
          </a:p>
        </p:txBody>
      </p:sp>
      <p:sp>
        <p:nvSpPr>
          <p:cNvPr id="5" name="Platshållare för datum 4"/>
          <p:cNvSpPr>
            <a:spLocks noGrp="1"/>
          </p:cNvSpPr>
          <p:nvPr>
            <p:ph type="dt" sz="half" idx="10"/>
          </p:nvPr>
        </p:nvSpPr>
        <p:spPr/>
        <p:txBody>
          <a:bodyPr/>
          <a:lstStyle/>
          <a:p>
            <a:fld id="{4A1C97E0-3EF4-4C17-B52D-F797B6981F2D}" type="datetimeFigureOut">
              <a:rPr lang="sv-SE" smtClean="0"/>
              <a:t>2023-06-12</a:t>
            </a:fld>
            <a:endParaRPr lang="sv-SE"/>
          </a:p>
        </p:txBody>
      </p:sp>
      <p:sp>
        <p:nvSpPr>
          <p:cNvPr id="6" name="Platshållare för sidfot 5"/>
          <p:cNvSpPr>
            <a:spLocks noGrp="1"/>
          </p:cNvSpPr>
          <p:nvPr>
            <p:ph type="ftr" sz="quarter" idx="11"/>
          </p:nvPr>
        </p:nvSpPr>
        <p:spPr/>
        <p:txBody>
          <a:bodyPr/>
          <a:lstStyle/>
          <a:p>
            <a:endParaRPr lang="sv-SE"/>
          </a:p>
        </p:txBody>
      </p:sp>
      <p:sp>
        <p:nvSpPr>
          <p:cNvPr id="7" name="Platshållare för bildnummer 6"/>
          <p:cNvSpPr>
            <a:spLocks noGrp="1"/>
          </p:cNvSpPr>
          <p:nvPr>
            <p:ph type="sldNum" sz="quarter" idx="12"/>
          </p:nvPr>
        </p:nvSpPr>
        <p:spPr/>
        <p:txBody>
          <a:bodyPr/>
          <a:lstStyle/>
          <a:p>
            <a:fld id="{C5692680-0C6A-4588-9502-516A29C128A3}" type="slidenum">
              <a:rPr lang="sv-SE" smtClean="0"/>
              <a:t>‹#›</a:t>
            </a:fld>
            <a:endParaRPr lang="sv-SE"/>
          </a:p>
        </p:txBody>
      </p:sp>
    </p:spTree>
    <p:extLst>
      <p:ext uri="{BB962C8B-B14F-4D97-AF65-F5344CB8AC3E}">
        <p14:creationId xmlns:p14="http://schemas.microsoft.com/office/powerpoint/2010/main" val="417804005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mall för rubrikformat</a:t>
            </a:r>
          </a:p>
        </p:txBody>
      </p:sp>
      <p:sp>
        <p:nvSpPr>
          <p:cNvPr id="3" name="Platshållare för lodrät text 2"/>
          <p:cNvSpPr>
            <a:spLocks noGrp="1"/>
          </p:cNvSpPr>
          <p:nvPr>
            <p:ph type="body" orient="vert" idx="1"/>
          </p:nvPr>
        </p:nvSpPr>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10"/>
          </p:nvPr>
        </p:nvSpPr>
        <p:spPr/>
        <p:txBody>
          <a:bodyPr/>
          <a:lstStyle/>
          <a:p>
            <a:fld id="{4A1C97E0-3EF4-4C17-B52D-F797B6981F2D}" type="datetimeFigureOut">
              <a:rPr lang="sv-SE" smtClean="0"/>
              <a:t>2023-06-12</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C5692680-0C6A-4588-9502-516A29C128A3}" type="slidenum">
              <a:rPr lang="sv-SE" smtClean="0"/>
              <a:t>‹#›</a:t>
            </a:fld>
            <a:endParaRPr lang="sv-SE"/>
          </a:p>
        </p:txBody>
      </p:sp>
    </p:spTree>
    <p:extLst>
      <p:ext uri="{BB962C8B-B14F-4D97-AF65-F5344CB8AC3E}">
        <p14:creationId xmlns:p14="http://schemas.microsoft.com/office/powerpoint/2010/main" val="39100999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3" name="Picture 2" descr="A picture containing text&#10;&#10;Description automatically generated">
            <a:extLst>
              <a:ext uri="{FF2B5EF4-FFF2-40B4-BE49-F238E27FC236}">
                <a16:creationId xmlns:a16="http://schemas.microsoft.com/office/drawing/2014/main" id="{CD27B32E-D3A7-4A58-C80C-330DAD22DC7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81" y="0"/>
            <a:ext cx="12191238" cy="6858000"/>
          </a:xfrm>
          <a:prstGeom prst="rect">
            <a:avLst/>
          </a:prstGeom>
        </p:spPr>
      </p:pic>
    </p:spTree>
    <p:extLst>
      <p:ext uri="{BB962C8B-B14F-4D97-AF65-F5344CB8AC3E}">
        <p14:creationId xmlns:p14="http://schemas.microsoft.com/office/powerpoint/2010/main" val="109407543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Lodrät rubrik 1"/>
          <p:cNvSpPr>
            <a:spLocks noGrp="1"/>
          </p:cNvSpPr>
          <p:nvPr>
            <p:ph type="title" orient="vert"/>
          </p:nvPr>
        </p:nvSpPr>
        <p:spPr>
          <a:xfrm>
            <a:off x="8839200" y="274639"/>
            <a:ext cx="2743200" cy="5851525"/>
          </a:xfrm>
        </p:spPr>
        <p:txBody>
          <a:bodyPr vert="eaVert"/>
          <a:lstStyle/>
          <a:p>
            <a:r>
              <a:rPr lang="sv-SE"/>
              <a:t>Klicka här för att ändra mall för rubrikformat</a:t>
            </a:r>
          </a:p>
        </p:txBody>
      </p:sp>
      <p:sp>
        <p:nvSpPr>
          <p:cNvPr id="3" name="Platshållare för lodrät text 2"/>
          <p:cNvSpPr>
            <a:spLocks noGrp="1"/>
          </p:cNvSpPr>
          <p:nvPr>
            <p:ph type="body" orient="vert" idx="1"/>
          </p:nvPr>
        </p:nvSpPr>
        <p:spPr>
          <a:xfrm>
            <a:off x="609600" y="274639"/>
            <a:ext cx="8026400" cy="5851525"/>
          </a:xfrm>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10"/>
          </p:nvPr>
        </p:nvSpPr>
        <p:spPr/>
        <p:txBody>
          <a:bodyPr/>
          <a:lstStyle/>
          <a:p>
            <a:fld id="{4A1C97E0-3EF4-4C17-B52D-F797B6981F2D}" type="datetimeFigureOut">
              <a:rPr lang="sv-SE" smtClean="0"/>
              <a:t>2023-06-12</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C5692680-0C6A-4588-9502-516A29C128A3}" type="slidenum">
              <a:rPr lang="sv-SE" smtClean="0"/>
              <a:t>‹#›</a:t>
            </a:fld>
            <a:endParaRPr lang="sv-SE"/>
          </a:p>
        </p:txBody>
      </p:sp>
    </p:spTree>
    <p:extLst>
      <p:ext uri="{BB962C8B-B14F-4D97-AF65-F5344CB8AC3E}">
        <p14:creationId xmlns:p14="http://schemas.microsoft.com/office/powerpoint/2010/main" val="351607357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400" y="2125980"/>
            <a:ext cx="10363200" cy="1440180"/>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828800" y="3840480"/>
            <a:ext cx="8534400"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6/12/2023</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413733353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800" b="1" i="0">
                <a:solidFill>
                  <a:srgbClr val="F8C229"/>
                </a:solidFill>
                <a:latin typeface="Arial"/>
                <a:cs typeface="Arial"/>
              </a:defRPr>
            </a:lvl1pPr>
          </a:lstStyle>
          <a:p>
            <a:endParaRPr/>
          </a:p>
        </p:txBody>
      </p:sp>
      <p:sp>
        <p:nvSpPr>
          <p:cNvPr id="3" name="Holder 3"/>
          <p:cNvSpPr>
            <a:spLocks noGrp="1"/>
          </p:cNvSpPr>
          <p:nvPr>
            <p:ph type="body" idx="1"/>
          </p:nvPr>
        </p:nvSpPr>
        <p:spPr/>
        <p:txBody>
          <a:bodyPr lIns="0" tIns="0" rIns="0" bIns="0"/>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6/12/2023</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72180532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800" b="1" i="0">
                <a:solidFill>
                  <a:srgbClr val="F8C229"/>
                </a:solidFill>
                <a:latin typeface="Arial"/>
                <a:cs typeface="Arial"/>
              </a:defRPr>
            </a:lvl1pPr>
          </a:lstStyle>
          <a:p>
            <a:endParaRPr/>
          </a:p>
        </p:txBody>
      </p:sp>
      <p:sp>
        <p:nvSpPr>
          <p:cNvPr id="3" name="Holder 3"/>
          <p:cNvSpPr>
            <a:spLocks noGrp="1"/>
          </p:cNvSpPr>
          <p:nvPr>
            <p:ph sz="half" idx="2"/>
          </p:nvPr>
        </p:nvSpPr>
        <p:spPr>
          <a:xfrm>
            <a:off x="609600" y="1577340"/>
            <a:ext cx="530352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6/12/2023</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63010740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obj" preserve="1">
  <p:cSld name="Title Only">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0"/>
            <a:ext cx="12191999" cy="6857997"/>
          </a:xfrm>
          <a:prstGeom prst="rect">
            <a:avLst/>
          </a:prstGeom>
          <a:blipFill>
            <a:blip r:embed="rId2" cstate="print"/>
            <a:stretch>
              <a:fillRect/>
            </a:stretch>
          </a:blipFill>
        </p:spPr>
        <p:txBody>
          <a:bodyPr wrap="square" lIns="0" tIns="0" rIns="0" bIns="0" rtlCol="0"/>
          <a:lstStyle/>
          <a:p>
            <a:endParaRPr/>
          </a:p>
        </p:txBody>
      </p:sp>
      <p:sp>
        <p:nvSpPr>
          <p:cNvPr id="2" name="Holder 2"/>
          <p:cNvSpPr>
            <a:spLocks noGrp="1"/>
          </p:cNvSpPr>
          <p:nvPr>
            <p:ph type="title"/>
          </p:nvPr>
        </p:nvSpPr>
        <p:spPr/>
        <p:txBody>
          <a:bodyPr lIns="0" tIns="0" rIns="0" bIns="0"/>
          <a:lstStyle>
            <a:lvl1pPr>
              <a:defRPr sz="4800" b="1" i="0">
                <a:solidFill>
                  <a:srgbClr val="F8C229"/>
                </a:solidFill>
                <a:latin typeface="Arial"/>
                <a:cs typeface="Arial"/>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6/12/2023</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19807899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obj" preserve="1">
  <p:cSld name="Blank">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0"/>
            <a:ext cx="12191999" cy="6857998"/>
          </a:xfrm>
          <a:prstGeom prst="rect">
            <a:avLst/>
          </a:prstGeom>
          <a:blipFill>
            <a:blip r:embed="rId2" cstate="print"/>
            <a:stretch>
              <a:fillRect/>
            </a:stretch>
          </a:blipFill>
        </p:spPr>
        <p:txBody>
          <a:bodyPr wrap="square" lIns="0" tIns="0" rIns="0" bIns="0" rtlCol="0"/>
          <a:lstStyle/>
          <a:p>
            <a:endParaRPr/>
          </a:p>
        </p:txBody>
      </p:sp>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6/12/2023</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57022423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p>
        </p:txBody>
      </p:sp>
      <p:sp>
        <p:nvSpPr>
          <p:cNvPr id="3" name="Marcador de fecha 2"/>
          <p:cNvSpPr>
            <a:spLocks noGrp="1"/>
          </p:cNvSpPr>
          <p:nvPr>
            <p:ph type="dt" sz="half" idx="10"/>
          </p:nvPr>
        </p:nvSpPr>
        <p:spPr/>
        <p:txBody>
          <a:bodyPr/>
          <a:lstStyle/>
          <a:p>
            <a:fld id="{87F92E56-95D8-4DB1-9820-85CA600E35F2}" type="datetimeFigureOut">
              <a:rPr lang="es-ES" smtClean="0"/>
              <a:t>12/06/2023</a:t>
            </a:fld>
            <a:endParaRPr lang="es-ES"/>
          </a:p>
        </p:txBody>
      </p:sp>
      <p:sp>
        <p:nvSpPr>
          <p:cNvPr id="4" name="Marcador de pie de página 3"/>
          <p:cNvSpPr>
            <a:spLocks noGrp="1"/>
          </p:cNvSpPr>
          <p:nvPr>
            <p:ph type="ftr" sz="quarter" idx="11"/>
          </p:nvPr>
        </p:nvSpPr>
        <p:spPr/>
        <p:txBody>
          <a:bodyPr/>
          <a:lstStyle/>
          <a:p>
            <a:endParaRPr lang="es-ES"/>
          </a:p>
        </p:txBody>
      </p:sp>
      <p:sp>
        <p:nvSpPr>
          <p:cNvPr id="5" name="Marcador de número de diapositiva 4"/>
          <p:cNvSpPr>
            <a:spLocks noGrp="1"/>
          </p:cNvSpPr>
          <p:nvPr>
            <p:ph type="sldNum" sz="quarter" idx="12"/>
          </p:nvPr>
        </p:nvSpPr>
        <p:spPr/>
        <p:txBody>
          <a:bodyPr/>
          <a:lstStyle/>
          <a:p>
            <a:fld id="{472C4CA8-2529-47EC-A3AB-D0CC4E8C7980}" type="slidenum">
              <a:rPr lang="es-ES" smtClean="0"/>
              <a:t>‹#›</a:t>
            </a:fld>
            <a:endParaRPr lang="es-ES"/>
          </a:p>
        </p:txBody>
      </p:sp>
    </p:spTree>
    <p:extLst>
      <p:ext uri="{BB962C8B-B14F-4D97-AF65-F5344CB8AC3E}">
        <p14:creationId xmlns:p14="http://schemas.microsoft.com/office/powerpoint/2010/main" val="98496194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p:cNvSpPr>
            <a:spLocks noGrp="1"/>
          </p:cNvSpPr>
          <p:nvPr>
            <p:ph type="ctrTitle" hasCustomPrompt="1"/>
          </p:nvPr>
        </p:nvSpPr>
        <p:spPr>
          <a:xfrm>
            <a:off x="1007435" y="3806400"/>
            <a:ext cx="10363200" cy="1683088"/>
          </a:xfrm>
          <a:prstGeom prst="rect">
            <a:avLst/>
          </a:prstGeom>
        </p:spPr>
        <p:txBody>
          <a:bodyPr anchor="t">
            <a:noAutofit/>
          </a:bodyPr>
          <a:lstStyle>
            <a:lvl1pPr>
              <a:defRPr sz="5867" baseline="0">
                <a:latin typeface="Arial" panose="020B0604020202020204" pitchFamily="34" charset="0"/>
                <a:cs typeface="Arial" panose="020B0604020202020204" pitchFamily="34" charset="0"/>
              </a:defRPr>
            </a:lvl1pPr>
          </a:lstStyle>
          <a:p>
            <a:r>
              <a:rPr lang="en-GB" noProof="0" dirty="0" err="1"/>
              <a:t>Skriv</a:t>
            </a:r>
            <a:r>
              <a:rPr lang="en-GB" noProof="0" dirty="0"/>
              <a:t> </a:t>
            </a:r>
            <a:r>
              <a:rPr lang="en-GB" noProof="0" dirty="0" err="1"/>
              <a:t>presentationens</a:t>
            </a:r>
            <a:r>
              <a:rPr lang="en-GB" noProof="0" dirty="0"/>
              <a:t> </a:t>
            </a:r>
            <a:br>
              <a:rPr lang="en-GB" noProof="0" dirty="0"/>
            </a:br>
            <a:r>
              <a:rPr lang="en-GB" noProof="0" dirty="0" err="1"/>
              <a:t>namn</a:t>
            </a:r>
            <a:r>
              <a:rPr lang="en-GB" noProof="0" dirty="0"/>
              <a:t> </a:t>
            </a:r>
            <a:r>
              <a:rPr lang="en-GB" noProof="0" dirty="0" err="1"/>
              <a:t>här</a:t>
            </a:r>
            <a:endParaRPr lang="en-GB" noProof="0" dirty="0"/>
          </a:p>
        </p:txBody>
      </p:sp>
      <p:sp>
        <p:nvSpPr>
          <p:cNvPr id="3" name="Underrubrik 2"/>
          <p:cNvSpPr>
            <a:spLocks noGrp="1"/>
          </p:cNvSpPr>
          <p:nvPr>
            <p:ph type="subTitle" idx="1" hasCustomPrompt="1"/>
          </p:nvPr>
        </p:nvSpPr>
        <p:spPr>
          <a:xfrm>
            <a:off x="1921835" y="5673600"/>
            <a:ext cx="8534400" cy="576064"/>
          </a:xfrm>
          <a:prstGeom prst="rect">
            <a:avLst/>
          </a:prstGeom>
        </p:spPr>
        <p:txBody>
          <a:bodyPr>
            <a:normAutofit/>
          </a:bodyPr>
          <a:lstStyle>
            <a:lvl1pPr marL="0" indent="0" algn="ctr">
              <a:buNone/>
              <a:defRPr sz="2400" baseline="0">
                <a:solidFill>
                  <a:schemeClr val="tx1"/>
                </a:solidFill>
                <a:latin typeface="Arial" panose="020B0604020202020204" pitchFamily="34" charset="0"/>
                <a:cs typeface="Arial" panose="020B0604020202020204" pitchFamily="34" charset="0"/>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GB" noProof="0" dirty="0" err="1"/>
              <a:t>Skriv</a:t>
            </a:r>
            <a:r>
              <a:rPr lang="en-GB" noProof="0" dirty="0"/>
              <a:t> </a:t>
            </a:r>
            <a:r>
              <a:rPr lang="en-GB" noProof="0" dirty="0" err="1"/>
              <a:t>ditt</a:t>
            </a:r>
            <a:r>
              <a:rPr lang="en-GB" noProof="0" dirty="0"/>
              <a:t> </a:t>
            </a:r>
            <a:r>
              <a:rPr lang="en-GB" noProof="0" dirty="0" err="1"/>
              <a:t>namn</a:t>
            </a:r>
            <a:r>
              <a:rPr lang="en-GB" noProof="0" dirty="0"/>
              <a:t> och </a:t>
            </a:r>
            <a:r>
              <a:rPr lang="en-GB" noProof="0" dirty="0" err="1"/>
              <a:t>titel</a:t>
            </a:r>
            <a:r>
              <a:rPr lang="en-GB" noProof="0" dirty="0"/>
              <a:t> </a:t>
            </a:r>
            <a:r>
              <a:rPr lang="en-GB" noProof="0" dirty="0" err="1"/>
              <a:t>här</a:t>
            </a:r>
            <a:endParaRPr lang="en-GB" noProof="0" dirty="0"/>
          </a:p>
        </p:txBody>
      </p:sp>
      <p:sp>
        <p:nvSpPr>
          <p:cNvPr id="4" name="Platshållare för datum 3"/>
          <p:cNvSpPr>
            <a:spLocks noGrp="1"/>
          </p:cNvSpPr>
          <p:nvPr>
            <p:ph type="dt" sz="half" idx="10"/>
          </p:nvPr>
        </p:nvSpPr>
        <p:spPr/>
        <p:txBody>
          <a:bodyPr/>
          <a:lstStyle/>
          <a:p>
            <a:fld id="{C16BD0C5-E018-444F-92A8-3020608CA0C4}" type="datetimeFigureOut">
              <a:rPr lang="sv-SE" smtClean="0"/>
              <a:t>2023-06-12</a:t>
            </a:fld>
            <a:endParaRPr lang="sv-SE"/>
          </a:p>
        </p:txBody>
      </p:sp>
      <p:sp>
        <p:nvSpPr>
          <p:cNvPr id="6" name="Platshållare för bildnummer 5"/>
          <p:cNvSpPr>
            <a:spLocks noGrp="1"/>
          </p:cNvSpPr>
          <p:nvPr>
            <p:ph type="sldNum" sz="quarter" idx="12"/>
          </p:nvPr>
        </p:nvSpPr>
        <p:spPr/>
        <p:txBody>
          <a:bodyPr/>
          <a:lstStyle/>
          <a:p>
            <a:fld id="{3EC3C013-F727-4E01-878A-1532BF0324A3}" type="slidenum">
              <a:rPr lang="sv-SE" smtClean="0"/>
              <a:t>‹#›</a:t>
            </a:fld>
            <a:endParaRPr lang="sv-SE"/>
          </a:p>
        </p:txBody>
      </p:sp>
      <p:pic>
        <p:nvPicPr>
          <p:cNvPr id="8" name="Bildobjekt 7">
            <a:extLst>
              <a:ext uri="{FF2B5EF4-FFF2-40B4-BE49-F238E27FC236}">
                <a16:creationId xmlns:a16="http://schemas.microsoft.com/office/drawing/2014/main" id="{A1CD0AFB-3EA6-4B63-B039-990BB865559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633653" y="1137600"/>
            <a:ext cx="2924695" cy="2145600"/>
          </a:xfrm>
          <a:prstGeom prst="rect">
            <a:avLst/>
          </a:prstGeom>
        </p:spPr>
      </p:pic>
    </p:spTree>
    <p:extLst>
      <p:ext uri="{BB962C8B-B14F-4D97-AF65-F5344CB8AC3E}">
        <p14:creationId xmlns:p14="http://schemas.microsoft.com/office/powerpoint/2010/main" val="213896187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Rubrik + innehåll">
    <p:spTree>
      <p:nvGrpSpPr>
        <p:cNvPr id="1" name=""/>
        <p:cNvGrpSpPr/>
        <p:nvPr/>
      </p:nvGrpSpPr>
      <p:grpSpPr>
        <a:xfrm>
          <a:off x="0" y="0"/>
          <a:ext cx="0" cy="0"/>
          <a:chOff x="0" y="0"/>
          <a:chExt cx="0" cy="0"/>
        </a:xfrm>
      </p:grpSpPr>
      <p:sp>
        <p:nvSpPr>
          <p:cNvPr id="2" name="Rubrik 1"/>
          <p:cNvSpPr>
            <a:spLocks noGrp="1"/>
          </p:cNvSpPr>
          <p:nvPr>
            <p:ph type="title" hasCustomPrompt="1"/>
          </p:nvPr>
        </p:nvSpPr>
        <p:spPr>
          <a:xfrm>
            <a:off x="624000" y="360000"/>
            <a:ext cx="8880000" cy="1080000"/>
          </a:xfrm>
          <a:prstGeom prst="rect">
            <a:avLst/>
          </a:prstGeom>
        </p:spPr>
        <p:txBody>
          <a:bodyPr anchor="t">
            <a:normAutofit/>
          </a:bodyPr>
          <a:lstStyle>
            <a:lvl1pPr algn="l">
              <a:defRPr sz="4000">
                <a:latin typeface="Arial" panose="020B0604020202020204" pitchFamily="34" charset="0"/>
                <a:cs typeface="Arial" panose="020B0604020202020204" pitchFamily="34" charset="0"/>
              </a:defRPr>
            </a:lvl1pPr>
          </a:lstStyle>
          <a:p>
            <a:r>
              <a:rPr lang="en-GB" noProof="0"/>
              <a:t>Här skriver du rubriken</a:t>
            </a:r>
          </a:p>
        </p:txBody>
      </p:sp>
      <p:sp>
        <p:nvSpPr>
          <p:cNvPr id="3" name="Platshållare för innehåll 2"/>
          <p:cNvSpPr>
            <a:spLocks noGrp="1"/>
          </p:cNvSpPr>
          <p:nvPr>
            <p:ph idx="1" hasCustomPrompt="1"/>
          </p:nvPr>
        </p:nvSpPr>
        <p:spPr>
          <a:xfrm>
            <a:off x="624000" y="1620000"/>
            <a:ext cx="8880000" cy="4500000"/>
          </a:xfrm>
          <a:prstGeom prst="rect">
            <a:avLst/>
          </a:prstGeom>
        </p:spPr>
        <p:txBody>
          <a:bodyPr>
            <a:normAutofit/>
          </a:bodyPr>
          <a:lstStyle>
            <a:lvl1pPr marL="0" indent="0" algn="l">
              <a:buNone/>
              <a:defRPr sz="2667" baseline="0">
                <a:latin typeface="Arial" panose="020B0604020202020204" pitchFamily="34" charset="0"/>
                <a:cs typeface="Arial" panose="020B0604020202020204" pitchFamily="34" charset="0"/>
              </a:defRPr>
            </a:lvl1pPr>
            <a:lvl2pPr algn="l">
              <a:defRPr sz="2667"/>
            </a:lvl2pPr>
            <a:lvl3pPr algn="l">
              <a:defRPr sz="2667"/>
            </a:lvl3pPr>
            <a:lvl4pPr algn="l">
              <a:defRPr sz="2667"/>
            </a:lvl4pPr>
            <a:lvl5pPr algn="l">
              <a:defRPr sz="2667"/>
            </a:lvl5pPr>
          </a:lstStyle>
          <a:p>
            <a:pPr lvl="0"/>
            <a:r>
              <a:rPr lang="en-GB" noProof="0"/>
              <a:t>Textinnehåll, här skriver du din text, glöm inte </a:t>
            </a:r>
            <a:br>
              <a:rPr lang="en-GB" noProof="0"/>
            </a:br>
            <a:r>
              <a:rPr lang="en-GB" noProof="0"/>
              <a:t>– skriv kort och kärnfullt!</a:t>
            </a:r>
          </a:p>
        </p:txBody>
      </p:sp>
      <p:sp>
        <p:nvSpPr>
          <p:cNvPr id="4" name="Platshållare för datum 3"/>
          <p:cNvSpPr>
            <a:spLocks noGrp="1"/>
          </p:cNvSpPr>
          <p:nvPr>
            <p:ph type="dt" sz="half" idx="10"/>
          </p:nvPr>
        </p:nvSpPr>
        <p:spPr/>
        <p:txBody>
          <a:bodyPr/>
          <a:lstStyle/>
          <a:p>
            <a:fld id="{C16BD0C5-E018-444F-92A8-3020608CA0C4}" type="datetimeFigureOut">
              <a:rPr lang="sv-SE" smtClean="0"/>
              <a:t>2023-06-12</a:t>
            </a:fld>
            <a:endParaRPr lang="sv-SE" dirty="0"/>
          </a:p>
        </p:txBody>
      </p:sp>
      <p:sp>
        <p:nvSpPr>
          <p:cNvPr id="6" name="Platshållare för bildnummer 5"/>
          <p:cNvSpPr>
            <a:spLocks noGrp="1"/>
          </p:cNvSpPr>
          <p:nvPr>
            <p:ph type="sldNum" sz="quarter" idx="12"/>
          </p:nvPr>
        </p:nvSpPr>
        <p:spPr/>
        <p:txBody>
          <a:bodyPr/>
          <a:lstStyle/>
          <a:p>
            <a:fld id="{3EC3C013-F727-4E01-878A-1532BF0324A3}" type="slidenum">
              <a:rPr lang="sv-SE" smtClean="0"/>
              <a:t>‹#›</a:t>
            </a:fld>
            <a:endParaRPr lang="sv-SE"/>
          </a:p>
        </p:txBody>
      </p:sp>
      <p:pic>
        <p:nvPicPr>
          <p:cNvPr id="8" name="Bildobjekt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464002" y="360001"/>
            <a:ext cx="1197033" cy="604059"/>
          </a:xfrm>
          <a:prstGeom prst="rect">
            <a:avLst/>
          </a:prstGeom>
        </p:spPr>
      </p:pic>
      <p:sp>
        <p:nvSpPr>
          <p:cNvPr id="9" name="Rektangel 8"/>
          <p:cNvSpPr/>
          <p:nvPr userDrawn="1"/>
        </p:nvSpPr>
        <p:spPr>
          <a:xfrm>
            <a:off x="0" y="0"/>
            <a:ext cx="144000" cy="6858000"/>
          </a:xfrm>
          <a:prstGeom prst="rect">
            <a:avLst/>
          </a:prstGeom>
          <a:solidFill>
            <a:srgbClr val="C10B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Tree>
    <p:extLst>
      <p:ext uri="{BB962C8B-B14F-4D97-AF65-F5344CB8AC3E}">
        <p14:creationId xmlns:p14="http://schemas.microsoft.com/office/powerpoint/2010/main" val="127141931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Rubrik + innehåll - punktlista">
    <p:spTree>
      <p:nvGrpSpPr>
        <p:cNvPr id="1" name=""/>
        <p:cNvGrpSpPr/>
        <p:nvPr/>
      </p:nvGrpSpPr>
      <p:grpSpPr>
        <a:xfrm>
          <a:off x="0" y="0"/>
          <a:ext cx="0" cy="0"/>
          <a:chOff x="0" y="0"/>
          <a:chExt cx="0" cy="0"/>
        </a:xfrm>
      </p:grpSpPr>
      <p:sp>
        <p:nvSpPr>
          <p:cNvPr id="2" name="Rubrik 1"/>
          <p:cNvSpPr>
            <a:spLocks noGrp="1"/>
          </p:cNvSpPr>
          <p:nvPr>
            <p:ph type="title" hasCustomPrompt="1"/>
          </p:nvPr>
        </p:nvSpPr>
        <p:spPr>
          <a:xfrm>
            <a:off x="624000" y="360000"/>
            <a:ext cx="8880000" cy="1080000"/>
          </a:xfrm>
          <a:prstGeom prst="rect">
            <a:avLst/>
          </a:prstGeom>
        </p:spPr>
        <p:txBody>
          <a:bodyPr anchor="t">
            <a:normAutofit/>
          </a:bodyPr>
          <a:lstStyle>
            <a:lvl1pPr algn="l">
              <a:defRPr sz="4000">
                <a:latin typeface="Arial" panose="020B0604020202020204" pitchFamily="34" charset="0"/>
                <a:cs typeface="Arial" panose="020B0604020202020204" pitchFamily="34" charset="0"/>
              </a:defRPr>
            </a:lvl1pPr>
          </a:lstStyle>
          <a:p>
            <a:r>
              <a:rPr lang="en-GB" noProof="0"/>
              <a:t>Här skriver du rubriken</a:t>
            </a:r>
          </a:p>
        </p:txBody>
      </p:sp>
      <p:sp>
        <p:nvSpPr>
          <p:cNvPr id="4" name="Platshållare för datum 3"/>
          <p:cNvSpPr>
            <a:spLocks noGrp="1"/>
          </p:cNvSpPr>
          <p:nvPr>
            <p:ph type="dt" sz="half" idx="10"/>
          </p:nvPr>
        </p:nvSpPr>
        <p:spPr/>
        <p:txBody>
          <a:bodyPr/>
          <a:lstStyle/>
          <a:p>
            <a:fld id="{C16BD0C5-E018-444F-92A8-3020608CA0C4}" type="datetimeFigureOut">
              <a:rPr lang="sv-SE" smtClean="0"/>
              <a:t>2023-06-12</a:t>
            </a:fld>
            <a:endParaRPr lang="sv-SE" dirty="0"/>
          </a:p>
        </p:txBody>
      </p:sp>
      <p:sp>
        <p:nvSpPr>
          <p:cNvPr id="6" name="Platshållare för bildnummer 5"/>
          <p:cNvSpPr>
            <a:spLocks noGrp="1"/>
          </p:cNvSpPr>
          <p:nvPr>
            <p:ph type="sldNum" sz="quarter" idx="12"/>
          </p:nvPr>
        </p:nvSpPr>
        <p:spPr/>
        <p:txBody>
          <a:bodyPr/>
          <a:lstStyle/>
          <a:p>
            <a:fld id="{3EC3C013-F727-4E01-878A-1532BF0324A3}" type="slidenum">
              <a:rPr lang="sv-SE" smtClean="0"/>
              <a:t>‹#›</a:t>
            </a:fld>
            <a:endParaRPr lang="sv-SE"/>
          </a:p>
        </p:txBody>
      </p:sp>
      <p:sp>
        <p:nvSpPr>
          <p:cNvPr id="9" name="Rektangel 8"/>
          <p:cNvSpPr/>
          <p:nvPr userDrawn="1"/>
        </p:nvSpPr>
        <p:spPr>
          <a:xfrm>
            <a:off x="0" y="0"/>
            <a:ext cx="144000" cy="6858000"/>
          </a:xfrm>
          <a:prstGeom prst="rect">
            <a:avLst/>
          </a:prstGeom>
          <a:solidFill>
            <a:srgbClr val="C10B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17" name="Platshållare för innehåll 2"/>
          <p:cNvSpPr>
            <a:spLocks noGrp="1"/>
          </p:cNvSpPr>
          <p:nvPr>
            <p:ph idx="1" hasCustomPrompt="1"/>
          </p:nvPr>
        </p:nvSpPr>
        <p:spPr>
          <a:xfrm>
            <a:off x="624000" y="1620000"/>
            <a:ext cx="8880000" cy="4500000"/>
          </a:xfrm>
          <a:prstGeom prst="rect">
            <a:avLst/>
          </a:prstGeom>
        </p:spPr>
        <p:txBody>
          <a:bodyPr>
            <a:normAutofit/>
          </a:bodyPr>
          <a:lstStyle>
            <a:lvl1pPr marL="457189" indent="-457189" algn="l">
              <a:buClr>
                <a:srgbClr val="C10B25"/>
              </a:buClr>
              <a:buFont typeface="Arial" panose="020B0604020202020204" pitchFamily="34" charset="0"/>
              <a:buChar char="•"/>
              <a:defRPr sz="2667" baseline="0">
                <a:latin typeface="Arial" panose="020B0604020202020204" pitchFamily="34" charset="0"/>
                <a:cs typeface="Arial" panose="020B0604020202020204" pitchFamily="34" charset="0"/>
              </a:defRPr>
            </a:lvl1pPr>
            <a:lvl2pPr marL="933427" indent="-457189" algn="l">
              <a:buSzPct val="100000"/>
              <a:buFont typeface="Arial" panose="020B0604020202020204" pitchFamily="34" charset="0"/>
              <a:buChar char="•"/>
              <a:defRPr sz="2400" baseline="0"/>
            </a:lvl2pPr>
            <a:lvl3pPr marL="1411781" indent="-457189" algn="l">
              <a:buFont typeface="Arial" panose="020B0604020202020204" pitchFamily="34" charset="0"/>
              <a:buChar char="•"/>
              <a:defRPr sz="2667"/>
            </a:lvl3pPr>
            <a:lvl4pPr marL="1888019" indent="-457189" algn="l">
              <a:buFont typeface="Arial" panose="020B0604020202020204" pitchFamily="34" charset="0"/>
              <a:buChar char="•"/>
              <a:defRPr sz="2667"/>
            </a:lvl4pPr>
            <a:lvl5pPr algn="l">
              <a:defRPr sz="2667"/>
            </a:lvl5pPr>
          </a:lstStyle>
          <a:p>
            <a:pPr algn="l"/>
            <a:r>
              <a:rPr lang="en-GB" sz="2667" noProof="0">
                <a:solidFill>
                  <a:schemeClr val="tx1"/>
                </a:solidFill>
                <a:latin typeface="Arial" panose="020B0604020202020204" pitchFamily="34" charset="0"/>
                <a:cs typeface="Arial" panose="020B0604020202020204" pitchFamily="34" charset="0"/>
              </a:rPr>
              <a:t>Nivå 1</a:t>
            </a:r>
          </a:p>
          <a:p>
            <a:pPr lvl="1" algn="l"/>
            <a:r>
              <a:rPr lang="en-GB" sz="2667" noProof="0">
                <a:solidFill>
                  <a:schemeClr val="tx1"/>
                </a:solidFill>
                <a:latin typeface="Arial" panose="020B0604020202020204" pitchFamily="34" charset="0"/>
                <a:cs typeface="Arial" panose="020B0604020202020204" pitchFamily="34" charset="0"/>
              </a:rPr>
              <a:t>Nivå 2</a:t>
            </a:r>
          </a:p>
          <a:p>
            <a:pPr lvl="2" algn="l"/>
            <a:r>
              <a:rPr lang="en-GB" sz="2667" noProof="0">
                <a:solidFill>
                  <a:schemeClr val="tx1"/>
                </a:solidFill>
                <a:latin typeface="Arial" panose="020B0604020202020204" pitchFamily="34" charset="0"/>
                <a:cs typeface="Arial" panose="020B0604020202020204" pitchFamily="34" charset="0"/>
              </a:rPr>
              <a:t>Nivå 3</a:t>
            </a:r>
          </a:p>
          <a:p>
            <a:pPr lvl="3" algn="l"/>
            <a:r>
              <a:rPr lang="en-GB" sz="2667" noProof="0">
                <a:solidFill>
                  <a:schemeClr val="tx1"/>
                </a:solidFill>
                <a:latin typeface="Arial" panose="020B0604020202020204" pitchFamily="34" charset="0"/>
                <a:cs typeface="Arial" panose="020B0604020202020204" pitchFamily="34" charset="0"/>
              </a:rPr>
              <a:t>Nivå 4</a:t>
            </a:r>
          </a:p>
        </p:txBody>
      </p:sp>
      <p:pic>
        <p:nvPicPr>
          <p:cNvPr id="10" name="Bildobjekt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464002" y="360001"/>
            <a:ext cx="1197033" cy="604059"/>
          </a:xfrm>
          <a:prstGeom prst="rect">
            <a:avLst/>
          </a:prstGeom>
        </p:spPr>
      </p:pic>
    </p:spTree>
    <p:extLst>
      <p:ext uri="{BB962C8B-B14F-4D97-AF65-F5344CB8AC3E}">
        <p14:creationId xmlns:p14="http://schemas.microsoft.com/office/powerpoint/2010/main" val="6301219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5" name="Picture 4" descr="A picture containing diagram&#10;&#10;Description automatically generated">
            <a:extLst>
              <a:ext uri="{FF2B5EF4-FFF2-40B4-BE49-F238E27FC236}">
                <a16:creationId xmlns:a16="http://schemas.microsoft.com/office/drawing/2014/main" id="{8AECBDED-3756-8B8B-6AF6-AA67916DC1B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81" y="0"/>
            <a:ext cx="12191238" cy="6858000"/>
          </a:xfrm>
          <a:prstGeom prst="rect">
            <a:avLst/>
          </a:prstGeom>
        </p:spPr>
      </p:pic>
      <p:sp>
        <p:nvSpPr>
          <p:cNvPr id="4" name="Title 1"/>
          <p:cNvSpPr>
            <a:spLocks noGrp="1"/>
          </p:cNvSpPr>
          <p:nvPr>
            <p:ph type="ctrTitle"/>
          </p:nvPr>
        </p:nvSpPr>
        <p:spPr>
          <a:xfrm>
            <a:off x="1433015" y="4585643"/>
            <a:ext cx="10399593" cy="603239"/>
          </a:xfrm>
          <a:prstGeom prst="rect">
            <a:avLst/>
          </a:prstGeom>
        </p:spPr>
        <p:txBody>
          <a:bodyPr anchor="b">
            <a:normAutofit/>
          </a:bodyPr>
          <a:lstStyle>
            <a:lvl1pPr algn="l">
              <a:defRPr sz="3200" b="0">
                <a:solidFill>
                  <a:schemeClr val="bg1"/>
                </a:solidFill>
                <a:latin typeface="Arial" panose="020B0604020202020204" pitchFamily="34" charset="0"/>
                <a:cs typeface="Arial" panose="020B0604020202020204" pitchFamily="34" charset="0"/>
              </a:defRPr>
            </a:lvl1pPr>
          </a:lstStyle>
          <a:p>
            <a:r>
              <a:rPr lang="en-US"/>
              <a:t>Click to edit Master title style</a:t>
            </a:r>
            <a:endParaRPr lang="en-GB"/>
          </a:p>
        </p:txBody>
      </p:sp>
    </p:spTree>
    <p:extLst>
      <p:ext uri="{BB962C8B-B14F-4D97-AF65-F5344CB8AC3E}">
        <p14:creationId xmlns:p14="http://schemas.microsoft.com/office/powerpoint/2010/main" val="129176374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Mellanrubrik - ljusblå">
    <p:spTree>
      <p:nvGrpSpPr>
        <p:cNvPr id="1" name=""/>
        <p:cNvGrpSpPr/>
        <p:nvPr/>
      </p:nvGrpSpPr>
      <p:grpSpPr>
        <a:xfrm>
          <a:off x="0" y="0"/>
          <a:ext cx="0" cy="0"/>
          <a:chOff x="0" y="0"/>
          <a:chExt cx="0" cy="0"/>
        </a:xfrm>
      </p:grpSpPr>
      <p:sp>
        <p:nvSpPr>
          <p:cNvPr id="3" name="Platshållare för innehåll 2"/>
          <p:cNvSpPr>
            <a:spLocks noGrp="1"/>
          </p:cNvSpPr>
          <p:nvPr>
            <p:ph idx="1" hasCustomPrompt="1"/>
          </p:nvPr>
        </p:nvSpPr>
        <p:spPr>
          <a:xfrm>
            <a:off x="624000" y="4016307"/>
            <a:ext cx="8880000" cy="2103692"/>
          </a:xfrm>
          <a:prstGeom prst="rect">
            <a:avLst/>
          </a:prstGeom>
        </p:spPr>
        <p:txBody>
          <a:bodyPr>
            <a:normAutofit/>
          </a:bodyPr>
          <a:lstStyle>
            <a:lvl1pPr marL="0" indent="0" algn="l">
              <a:buNone/>
              <a:defRPr sz="2667" baseline="0">
                <a:latin typeface="Arial" panose="020B0604020202020204" pitchFamily="34" charset="0"/>
                <a:cs typeface="Arial" panose="020B0604020202020204" pitchFamily="34" charset="0"/>
              </a:defRPr>
            </a:lvl1pPr>
            <a:lvl2pPr algn="l">
              <a:defRPr sz="2667"/>
            </a:lvl2pPr>
            <a:lvl3pPr algn="l">
              <a:defRPr sz="2667"/>
            </a:lvl3pPr>
            <a:lvl4pPr algn="l">
              <a:defRPr sz="2667"/>
            </a:lvl4pPr>
            <a:lvl5pPr algn="l">
              <a:defRPr sz="2667"/>
            </a:lvl5pPr>
          </a:lstStyle>
          <a:p>
            <a:pPr lvl="0"/>
            <a:r>
              <a:rPr lang="en-GB" noProof="0"/>
              <a:t>Textinnehåll, här skriver du din text, glöm inte </a:t>
            </a:r>
            <a:br>
              <a:rPr lang="en-GB" noProof="0"/>
            </a:br>
            <a:r>
              <a:rPr lang="en-GB" noProof="0"/>
              <a:t>– skriv kort och kärnfullt!</a:t>
            </a:r>
          </a:p>
        </p:txBody>
      </p:sp>
      <p:sp>
        <p:nvSpPr>
          <p:cNvPr id="4" name="Platshållare för datum 3"/>
          <p:cNvSpPr>
            <a:spLocks noGrp="1"/>
          </p:cNvSpPr>
          <p:nvPr>
            <p:ph type="dt" sz="half" idx="10"/>
          </p:nvPr>
        </p:nvSpPr>
        <p:spPr/>
        <p:txBody>
          <a:bodyPr/>
          <a:lstStyle/>
          <a:p>
            <a:fld id="{C16BD0C5-E018-444F-92A8-3020608CA0C4}" type="datetimeFigureOut">
              <a:rPr lang="sv-SE" smtClean="0"/>
              <a:t>2023-06-12</a:t>
            </a:fld>
            <a:endParaRPr lang="sv-SE" dirty="0"/>
          </a:p>
        </p:txBody>
      </p:sp>
      <p:sp>
        <p:nvSpPr>
          <p:cNvPr id="6" name="Platshållare för bildnummer 5"/>
          <p:cNvSpPr>
            <a:spLocks noGrp="1"/>
          </p:cNvSpPr>
          <p:nvPr>
            <p:ph type="sldNum" sz="quarter" idx="12"/>
          </p:nvPr>
        </p:nvSpPr>
        <p:spPr/>
        <p:txBody>
          <a:bodyPr/>
          <a:lstStyle/>
          <a:p>
            <a:fld id="{3EC3C013-F727-4E01-878A-1532BF0324A3}" type="slidenum">
              <a:rPr lang="sv-SE" smtClean="0"/>
              <a:t>‹#›</a:t>
            </a:fld>
            <a:endParaRPr lang="sv-SE"/>
          </a:p>
        </p:txBody>
      </p:sp>
      <p:pic>
        <p:nvPicPr>
          <p:cNvPr id="8" name="Bildobjekt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464002" y="360001"/>
            <a:ext cx="1197033" cy="604059"/>
          </a:xfrm>
          <a:prstGeom prst="rect">
            <a:avLst/>
          </a:prstGeom>
        </p:spPr>
      </p:pic>
      <p:sp>
        <p:nvSpPr>
          <p:cNvPr id="9" name="Rektangel 8"/>
          <p:cNvSpPr/>
          <p:nvPr userDrawn="1"/>
        </p:nvSpPr>
        <p:spPr>
          <a:xfrm>
            <a:off x="0" y="0"/>
            <a:ext cx="144000" cy="6858000"/>
          </a:xfrm>
          <a:prstGeom prst="rect">
            <a:avLst/>
          </a:prstGeom>
          <a:solidFill>
            <a:srgbClr val="C10B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11" name="Rektangel 10">
            <a:extLst>
              <a:ext uri="{FF2B5EF4-FFF2-40B4-BE49-F238E27FC236}">
                <a16:creationId xmlns:a16="http://schemas.microsoft.com/office/drawing/2014/main" id="{E86EE482-1AFA-4E14-96B5-F0D725BA23D1}"/>
              </a:ext>
              <a:ext uri="{C183D7F6-B498-43B3-948B-1728B52AA6E4}">
                <adec:decorative xmlns:adec="http://schemas.microsoft.com/office/drawing/2017/decorative" val="1"/>
              </a:ext>
            </a:extLst>
          </p:cNvPr>
          <p:cNvSpPr/>
          <p:nvPr userDrawn="1"/>
        </p:nvSpPr>
        <p:spPr>
          <a:xfrm>
            <a:off x="144691" y="1440000"/>
            <a:ext cx="12047309" cy="2278800"/>
          </a:xfrm>
          <a:prstGeom prst="rect">
            <a:avLst/>
          </a:prstGeom>
          <a:solidFill>
            <a:srgbClr val="E2EE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pic>
        <p:nvPicPr>
          <p:cNvPr id="12" name="Bildobjekt 11">
            <a:extLst>
              <a:ext uri="{FF2B5EF4-FFF2-40B4-BE49-F238E27FC236}">
                <a16:creationId xmlns:a16="http://schemas.microsoft.com/office/drawing/2014/main" id="{8065253D-CEAE-447C-BFA1-44CA91DFFAB6}"/>
              </a:ext>
              <a:ext uri="{C183D7F6-B498-43B3-948B-1728B52AA6E4}">
                <adec:decorative xmlns:adec="http://schemas.microsoft.com/office/drawing/2017/decorative" val="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168342" y="2117465"/>
            <a:ext cx="1720817" cy="1637687"/>
          </a:xfrm>
          <a:prstGeom prst="rect">
            <a:avLst/>
          </a:prstGeom>
        </p:spPr>
      </p:pic>
      <p:pic>
        <p:nvPicPr>
          <p:cNvPr id="13" name="Bildobjekt 12">
            <a:extLst>
              <a:ext uri="{FF2B5EF4-FFF2-40B4-BE49-F238E27FC236}">
                <a16:creationId xmlns:a16="http://schemas.microsoft.com/office/drawing/2014/main" id="{8843B033-EF2C-44A6-932C-1872CB553825}"/>
              </a:ext>
              <a:ext uri="{C183D7F6-B498-43B3-948B-1728B52AA6E4}">
                <adec:decorative xmlns:adec="http://schemas.microsoft.com/office/drawing/2017/decorative" val="1"/>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815" r="50180"/>
          <a:stretch/>
        </p:blipFill>
        <p:spPr>
          <a:xfrm>
            <a:off x="11171448" y="2626266"/>
            <a:ext cx="612461" cy="1147212"/>
          </a:xfrm>
          <a:prstGeom prst="rect">
            <a:avLst/>
          </a:prstGeom>
        </p:spPr>
      </p:pic>
      <p:sp>
        <p:nvSpPr>
          <p:cNvPr id="2" name="Rubrik 1"/>
          <p:cNvSpPr>
            <a:spLocks noGrp="1"/>
          </p:cNvSpPr>
          <p:nvPr>
            <p:ph type="title" hasCustomPrompt="1"/>
          </p:nvPr>
        </p:nvSpPr>
        <p:spPr>
          <a:xfrm>
            <a:off x="623392" y="1421243"/>
            <a:ext cx="8880000" cy="1496307"/>
          </a:xfrm>
          <a:prstGeom prst="rect">
            <a:avLst/>
          </a:prstGeom>
        </p:spPr>
        <p:txBody>
          <a:bodyPr anchor="b" anchorCtr="0">
            <a:normAutofit/>
          </a:bodyPr>
          <a:lstStyle>
            <a:lvl1pPr algn="l">
              <a:defRPr sz="4000">
                <a:latin typeface="Arial" panose="020B0604020202020204" pitchFamily="34" charset="0"/>
                <a:cs typeface="Arial" panose="020B0604020202020204" pitchFamily="34" charset="0"/>
              </a:defRPr>
            </a:lvl1pPr>
          </a:lstStyle>
          <a:p>
            <a:r>
              <a:rPr lang="en-GB" noProof="0"/>
              <a:t>Här skriver du rubriken</a:t>
            </a:r>
          </a:p>
        </p:txBody>
      </p:sp>
      <p:sp>
        <p:nvSpPr>
          <p:cNvPr id="14" name="Rektangel 13">
            <a:extLst>
              <a:ext uri="{FF2B5EF4-FFF2-40B4-BE49-F238E27FC236}">
                <a16:creationId xmlns:a16="http://schemas.microsoft.com/office/drawing/2014/main" id="{7B8189BC-8A35-494E-9316-34AEC66EADAA}"/>
              </a:ext>
            </a:extLst>
          </p:cNvPr>
          <p:cNvSpPr/>
          <p:nvPr userDrawn="1"/>
        </p:nvSpPr>
        <p:spPr>
          <a:xfrm>
            <a:off x="768000" y="2864989"/>
            <a:ext cx="960000" cy="108000"/>
          </a:xfrm>
          <a:prstGeom prst="rect">
            <a:avLst/>
          </a:prstGeom>
          <a:solidFill>
            <a:srgbClr val="C10B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a:p>
        </p:txBody>
      </p:sp>
    </p:spTree>
    <p:extLst>
      <p:ext uri="{BB962C8B-B14F-4D97-AF65-F5344CB8AC3E}">
        <p14:creationId xmlns:p14="http://schemas.microsoft.com/office/powerpoint/2010/main" val="119647149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Mellanrubrik - sand">
    <p:spTree>
      <p:nvGrpSpPr>
        <p:cNvPr id="1" name=""/>
        <p:cNvGrpSpPr/>
        <p:nvPr/>
      </p:nvGrpSpPr>
      <p:grpSpPr>
        <a:xfrm>
          <a:off x="0" y="0"/>
          <a:ext cx="0" cy="0"/>
          <a:chOff x="0" y="0"/>
          <a:chExt cx="0" cy="0"/>
        </a:xfrm>
      </p:grpSpPr>
      <p:sp>
        <p:nvSpPr>
          <p:cNvPr id="3" name="Platshållare för innehåll 2"/>
          <p:cNvSpPr>
            <a:spLocks noGrp="1"/>
          </p:cNvSpPr>
          <p:nvPr>
            <p:ph idx="1" hasCustomPrompt="1"/>
          </p:nvPr>
        </p:nvSpPr>
        <p:spPr>
          <a:xfrm>
            <a:off x="624000" y="4016307"/>
            <a:ext cx="8880000" cy="2103692"/>
          </a:xfrm>
          <a:prstGeom prst="rect">
            <a:avLst/>
          </a:prstGeom>
        </p:spPr>
        <p:txBody>
          <a:bodyPr>
            <a:normAutofit/>
          </a:bodyPr>
          <a:lstStyle>
            <a:lvl1pPr marL="0" indent="0" algn="l">
              <a:buNone/>
              <a:defRPr sz="2667" baseline="0">
                <a:latin typeface="Arial" panose="020B0604020202020204" pitchFamily="34" charset="0"/>
                <a:cs typeface="Arial" panose="020B0604020202020204" pitchFamily="34" charset="0"/>
              </a:defRPr>
            </a:lvl1pPr>
            <a:lvl2pPr algn="l">
              <a:defRPr sz="2667"/>
            </a:lvl2pPr>
            <a:lvl3pPr algn="l">
              <a:defRPr sz="2667"/>
            </a:lvl3pPr>
            <a:lvl4pPr algn="l">
              <a:defRPr sz="2667"/>
            </a:lvl4pPr>
            <a:lvl5pPr algn="l">
              <a:defRPr sz="2667"/>
            </a:lvl5pPr>
          </a:lstStyle>
          <a:p>
            <a:pPr lvl="0"/>
            <a:r>
              <a:rPr lang="en-GB" noProof="0"/>
              <a:t>Textinnehåll, här skriver du din text, glöm inte </a:t>
            </a:r>
            <a:br>
              <a:rPr lang="en-GB" noProof="0"/>
            </a:br>
            <a:r>
              <a:rPr lang="en-GB" noProof="0"/>
              <a:t>– skriv kort och kärnfullt!</a:t>
            </a:r>
          </a:p>
        </p:txBody>
      </p:sp>
      <p:sp>
        <p:nvSpPr>
          <p:cNvPr id="4" name="Platshållare för datum 3"/>
          <p:cNvSpPr>
            <a:spLocks noGrp="1"/>
          </p:cNvSpPr>
          <p:nvPr>
            <p:ph type="dt" sz="half" idx="10"/>
          </p:nvPr>
        </p:nvSpPr>
        <p:spPr/>
        <p:txBody>
          <a:bodyPr/>
          <a:lstStyle/>
          <a:p>
            <a:fld id="{C16BD0C5-E018-444F-92A8-3020608CA0C4}" type="datetimeFigureOut">
              <a:rPr lang="sv-SE" smtClean="0"/>
              <a:t>2023-06-12</a:t>
            </a:fld>
            <a:endParaRPr lang="sv-SE" dirty="0"/>
          </a:p>
        </p:txBody>
      </p:sp>
      <p:sp>
        <p:nvSpPr>
          <p:cNvPr id="6" name="Platshållare för bildnummer 5"/>
          <p:cNvSpPr>
            <a:spLocks noGrp="1"/>
          </p:cNvSpPr>
          <p:nvPr>
            <p:ph type="sldNum" sz="quarter" idx="12"/>
          </p:nvPr>
        </p:nvSpPr>
        <p:spPr/>
        <p:txBody>
          <a:bodyPr/>
          <a:lstStyle/>
          <a:p>
            <a:fld id="{3EC3C013-F727-4E01-878A-1532BF0324A3}" type="slidenum">
              <a:rPr lang="sv-SE" smtClean="0"/>
              <a:t>‹#›</a:t>
            </a:fld>
            <a:endParaRPr lang="sv-SE"/>
          </a:p>
        </p:txBody>
      </p:sp>
      <p:pic>
        <p:nvPicPr>
          <p:cNvPr id="8" name="Bildobjekt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464002" y="360001"/>
            <a:ext cx="1197033" cy="604059"/>
          </a:xfrm>
          <a:prstGeom prst="rect">
            <a:avLst/>
          </a:prstGeom>
        </p:spPr>
      </p:pic>
      <p:sp>
        <p:nvSpPr>
          <p:cNvPr id="9" name="Rektangel 8"/>
          <p:cNvSpPr/>
          <p:nvPr userDrawn="1"/>
        </p:nvSpPr>
        <p:spPr>
          <a:xfrm>
            <a:off x="0" y="0"/>
            <a:ext cx="144000" cy="6858000"/>
          </a:xfrm>
          <a:prstGeom prst="rect">
            <a:avLst/>
          </a:prstGeom>
          <a:solidFill>
            <a:srgbClr val="C10B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11" name="Rektangel 10">
            <a:extLst>
              <a:ext uri="{FF2B5EF4-FFF2-40B4-BE49-F238E27FC236}">
                <a16:creationId xmlns:a16="http://schemas.microsoft.com/office/drawing/2014/main" id="{E86EE482-1AFA-4E14-96B5-F0D725BA23D1}"/>
              </a:ext>
              <a:ext uri="{C183D7F6-B498-43B3-948B-1728B52AA6E4}">
                <adec:decorative xmlns:adec="http://schemas.microsoft.com/office/drawing/2017/decorative" val="1"/>
              </a:ext>
            </a:extLst>
          </p:cNvPr>
          <p:cNvSpPr/>
          <p:nvPr userDrawn="1"/>
        </p:nvSpPr>
        <p:spPr>
          <a:xfrm>
            <a:off x="144691" y="1440000"/>
            <a:ext cx="12047309" cy="2278800"/>
          </a:xfrm>
          <a:prstGeom prst="rect">
            <a:avLst/>
          </a:prstGeom>
          <a:solidFill>
            <a:srgbClr val="C5BE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pic>
        <p:nvPicPr>
          <p:cNvPr id="12" name="Bildobjekt 11">
            <a:extLst>
              <a:ext uri="{FF2B5EF4-FFF2-40B4-BE49-F238E27FC236}">
                <a16:creationId xmlns:a16="http://schemas.microsoft.com/office/drawing/2014/main" id="{8065253D-CEAE-447C-BFA1-44CA91DFFAB6}"/>
              </a:ext>
              <a:ext uri="{C183D7F6-B498-43B3-948B-1728B52AA6E4}">
                <adec:decorative xmlns:adec="http://schemas.microsoft.com/office/drawing/2017/decorative" val="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168342" y="2117465"/>
            <a:ext cx="1720817" cy="1637687"/>
          </a:xfrm>
          <a:prstGeom prst="rect">
            <a:avLst/>
          </a:prstGeom>
        </p:spPr>
      </p:pic>
      <p:pic>
        <p:nvPicPr>
          <p:cNvPr id="13" name="Bildobjekt 12">
            <a:extLst>
              <a:ext uri="{FF2B5EF4-FFF2-40B4-BE49-F238E27FC236}">
                <a16:creationId xmlns:a16="http://schemas.microsoft.com/office/drawing/2014/main" id="{8843B033-EF2C-44A6-932C-1872CB553825}"/>
              </a:ext>
              <a:ext uri="{C183D7F6-B498-43B3-948B-1728B52AA6E4}">
                <adec:decorative xmlns:adec="http://schemas.microsoft.com/office/drawing/2017/decorative" val="1"/>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815" r="50180"/>
          <a:stretch/>
        </p:blipFill>
        <p:spPr>
          <a:xfrm>
            <a:off x="11171448" y="2626266"/>
            <a:ext cx="612461" cy="1147212"/>
          </a:xfrm>
          <a:prstGeom prst="rect">
            <a:avLst/>
          </a:prstGeom>
        </p:spPr>
      </p:pic>
      <p:sp>
        <p:nvSpPr>
          <p:cNvPr id="14" name="Rektangel 13">
            <a:extLst>
              <a:ext uri="{FF2B5EF4-FFF2-40B4-BE49-F238E27FC236}">
                <a16:creationId xmlns:a16="http://schemas.microsoft.com/office/drawing/2014/main" id="{7B8189BC-8A35-494E-9316-34AEC66EADAA}"/>
              </a:ext>
            </a:extLst>
          </p:cNvPr>
          <p:cNvSpPr/>
          <p:nvPr userDrawn="1"/>
        </p:nvSpPr>
        <p:spPr>
          <a:xfrm>
            <a:off x="768000" y="2864989"/>
            <a:ext cx="960000" cy="10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a:p>
        </p:txBody>
      </p:sp>
      <p:sp>
        <p:nvSpPr>
          <p:cNvPr id="15" name="Rubrik 1">
            <a:extLst>
              <a:ext uri="{FF2B5EF4-FFF2-40B4-BE49-F238E27FC236}">
                <a16:creationId xmlns:a16="http://schemas.microsoft.com/office/drawing/2014/main" id="{DA0BE378-932E-493A-A529-AD537A5D3749}"/>
              </a:ext>
            </a:extLst>
          </p:cNvPr>
          <p:cNvSpPr>
            <a:spLocks noGrp="1"/>
          </p:cNvSpPr>
          <p:nvPr>
            <p:ph type="title" hasCustomPrompt="1"/>
          </p:nvPr>
        </p:nvSpPr>
        <p:spPr>
          <a:xfrm>
            <a:off x="623392" y="1421243"/>
            <a:ext cx="8880000" cy="1496307"/>
          </a:xfrm>
          <a:prstGeom prst="rect">
            <a:avLst/>
          </a:prstGeom>
        </p:spPr>
        <p:txBody>
          <a:bodyPr anchor="b" anchorCtr="0">
            <a:normAutofit/>
          </a:bodyPr>
          <a:lstStyle>
            <a:lvl1pPr algn="l">
              <a:defRPr sz="4000">
                <a:latin typeface="Arial" panose="020B0604020202020204" pitchFamily="34" charset="0"/>
                <a:cs typeface="Arial" panose="020B0604020202020204" pitchFamily="34" charset="0"/>
              </a:defRPr>
            </a:lvl1pPr>
          </a:lstStyle>
          <a:p>
            <a:r>
              <a:rPr lang="en-GB" noProof="0"/>
              <a:t>Här skriver du rubriken</a:t>
            </a:r>
          </a:p>
        </p:txBody>
      </p:sp>
    </p:spTree>
    <p:extLst>
      <p:ext uri="{BB962C8B-B14F-4D97-AF65-F5344CB8AC3E}">
        <p14:creationId xmlns:p14="http://schemas.microsoft.com/office/powerpoint/2010/main" val="151759514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Mellanrubrik - röd">
    <p:spTree>
      <p:nvGrpSpPr>
        <p:cNvPr id="1" name=""/>
        <p:cNvGrpSpPr/>
        <p:nvPr/>
      </p:nvGrpSpPr>
      <p:grpSpPr>
        <a:xfrm>
          <a:off x="0" y="0"/>
          <a:ext cx="0" cy="0"/>
          <a:chOff x="0" y="0"/>
          <a:chExt cx="0" cy="0"/>
        </a:xfrm>
      </p:grpSpPr>
      <p:sp>
        <p:nvSpPr>
          <p:cNvPr id="3" name="Platshållare för innehåll 2"/>
          <p:cNvSpPr>
            <a:spLocks noGrp="1"/>
          </p:cNvSpPr>
          <p:nvPr>
            <p:ph idx="1" hasCustomPrompt="1"/>
          </p:nvPr>
        </p:nvSpPr>
        <p:spPr>
          <a:xfrm>
            <a:off x="624000" y="4016307"/>
            <a:ext cx="8880000" cy="2103692"/>
          </a:xfrm>
          <a:prstGeom prst="rect">
            <a:avLst/>
          </a:prstGeom>
        </p:spPr>
        <p:txBody>
          <a:bodyPr>
            <a:normAutofit/>
          </a:bodyPr>
          <a:lstStyle>
            <a:lvl1pPr marL="0" indent="0" algn="l">
              <a:buNone/>
              <a:defRPr sz="2667" baseline="0">
                <a:latin typeface="Arial" panose="020B0604020202020204" pitchFamily="34" charset="0"/>
                <a:cs typeface="Arial" panose="020B0604020202020204" pitchFamily="34" charset="0"/>
              </a:defRPr>
            </a:lvl1pPr>
            <a:lvl2pPr algn="l">
              <a:defRPr sz="2667"/>
            </a:lvl2pPr>
            <a:lvl3pPr algn="l">
              <a:defRPr sz="2667"/>
            </a:lvl3pPr>
            <a:lvl4pPr algn="l">
              <a:defRPr sz="2667"/>
            </a:lvl4pPr>
            <a:lvl5pPr algn="l">
              <a:defRPr sz="2667"/>
            </a:lvl5pPr>
          </a:lstStyle>
          <a:p>
            <a:pPr lvl="0"/>
            <a:r>
              <a:rPr lang="en-GB" noProof="0"/>
              <a:t>Textinnehåll, här skriver du din text, glöm inte </a:t>
            </a:r>
            <a:br>
              <a:rPr lang="en-GB" noProof="0"/>
            </a:br>
            <a:r>
              <a:rPr lang="en-GB" noProof="0"/>
              <a:t>– skriv kort och kärnfullt!</a:t>
            </a:r>
          </a:p>
        </p:txBody>
      </p:sp>
      <p:sp>
        <p:nvSpPr>
          <p:cNvPr id="4" name="Platshållare för datum 3"/>
          <p:cNvSpPr>
            <a:spLocks noGrp="1"/>
          </p:cNvSpPr>
          <p:nvPr>
            <p:ph type="dt" sz="half" idx="10"/>
          </p:nvPr>
        </p:nvSpPr>
        <p:spPr/>
        <p:txBody>
          <a:bodyPr/>
          <a:lstStyle/>
          <a:p>
            <a:fld id="{C16BD0C5-E018-444F-92A8-3020608CA0C4}" type="datetimeFigureOut">
              <a:rPr lang="sv-SE" smtClean="0"/>
              <a:t>2023-06-12</a:t>
            </a:fld>
            <a:endParaRPr lang="sv-SE" dirty="0"/>
          </a:p>
        </p:txBody>
      </p:sp>
      <p:sp>
        <p:nvSpPr>
          <p:cNvPr id="6" name="Platshållare för bildnummer 5"/>
          <p:cNvSpPr>
            <a:spLocks noGrp="1"/>
          </p:cNvSpPr>
          <p:nvPr>
            <p:ph type="sldNum" sz="quarter" idx="12"/>
          </p:nvPr>
        </p:nvSpPr>
        <p:spPr/>
        <p:txBody>
          <a:bodyPr/>
          <a:lstStyle/>
          <a:p>
            <a:fld id="{3EC3C013-F727-4E01-878A-1532BF0324A3}" type="slidenum">
              <a:rPr lang="sv-SE" smtClean="0"/>
              <a:t>‹#›</a:t>
            </a:fld>
            <a:endParaRPr lang="sv-SE"/>
          </a:p>
        </p:txBody>
      </p:sp>
      <p:pic>
        <p:nvPicPr>
          <p:cNvPr id="8" name="Bildobjekt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464002" y="360001"/>
            <a:ext cx="1197033" cy="604059"/>
          </a:xfrm>
          <a:prstGeom prst="rect">
            <a:avLst/>
          </a:prstGeom>
        </p:spPr>
      </p:pic>
      <p:sp>
        <p:nvSpPr>
          <p:cNvPr id="9" name="Rektangel 8"/>
          <p:cNvSpPr/>
          <p:nvPr userDrawn="1"/>
        </p:nvSpPr>
        <p:spPr>
          <a:xfrm>
            <a:off x="0" y="0"/>
            <a:ext cx="144000" cy="6858000"/>
          </a:xfrm>
          <a:prstGeom prst="rect">
            <a:avLst/>
          </a:prstGeom>
          <a:solidFill>
            <a:srgbClr val="C10B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11" name="Rektangel 10">
            <a:extLst>
              <a:ext uri="{FF2B5EF4-FFF2-40B4-BE49-F238E27FC236}">
                <a16:creationId xmlns:a16="http://schemas.microsoft.com/office/drawing/2014/main" id="{E86EE482-1AFA-4E14-96B5-F0D725BA23D1}"/>
              </a:ext>
              <a:ext uri="{C183D7F6-B498-43B3-948B-1728B52AA6E4}">
                <adec:decorative xmlns:adec="http://schemas.microsoft.com/office/drawing/2017/decorative" val="1"/>
              </a:ext>
            </a:extLst>
          </p:cNvPr>
          <p:cNvSpPr/>
          <p:nvPr userDrawn="1"/>
        </p:nvSpPr>
        <p:spPr>
          <a:xfrm>
            <a:off x="144691" y="1440000"/>
            <a:ext cx="12047309" cy="2278800"/>
          </a:xfrm>
          <a:prstGeom prst="rect">
            <a:avLst/>
          </a:prstGeom>
          <a:solidFill>
            <a:srgbClr val="C10B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dirty="0"/>
          </a:p>
        </p:txBody>
      </p:sp>
      <p:pic>
        <p:nvPicPr>
          <p:cNvPr id="12" name="Bildobjekt 11">
            <a:extLst>
              <a:ext uri="{FF2B5EF4-FFF2-40B4-BE49-F238E27FC236}">
                <a16:creationId xmlns:a16="http://schemas.microsoft.com/office/drawing/2014/main" id="{8065253D-CEAE-447C-BFA1-44CA91DFFAB6}"/>
              </a:ext>
              <a:ext uri="{C183D7F6-B498-43B3-948B-1728B52AA6E4}">
                <adec:decorative xmlns:adec="http://schemas.microsoft.com/office/drawing/2017/decorative" val="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168342" y="2117465"/>
            <a:ext cx="1720817" cy="1637687"/>
          </a:xfrm>
          <a:prstGeom prst="rect">
            <a:avLst/>
          </a:prstGeom>
        </p:spPr>
      </p:pic>
      <p:pic>
        <p:nvPicPr>
          <p:cNvPr id="13" name="Bildobjekt 12">
            <a:extLst>
              <a:ext uri="{FF2B5EF4-FFF2-40B4-BE49-F238E27FC236}">
                <a16:creationId xmlns:a16="http://schemas.microsoft.com/office/drawing/2014/main" id="{8843B033-EF2C-44A6-932C-1872CB553825}"/>
              </a:ext>
              <a:ext uri="{C183D7F6-B498-43B3-948B-1728B52AA6E4}">
                <adec:decorative xmlns:adec="http://schemas.microsoft.com/office/drawing/2017/decorative" val="1"/>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815" r="50180"/>
          <a:stretch/>
        </p:blipFill>
        <p:spPr>
          <a:xfrm>
            <a:off x="11171448" y="2626266"/>
            <a:ext cx="612461" cy="1147212"/>
          </a:xfrm>
          <a:prstGeom prst="rect">
            <a:avLst/>
          </a:prstGeom>
        </p:spPr>
      </p:pic>
      <p:sp>
        <p:nvSpPr>
          <p:cNvPr id="14" name="Rektangel 13">
            <a:extLst>
              <a:ext uri="{FF2B5EF4-FFF2-40B4-BE49-F238E27FC236}">
                <a16:creationId xmlns:a16="http://schemas.microsoft.com/office/drawing/2014/main" id="{7B8189BC-8A35-494E-9316-34AEC66EADAA}"/>
              </a:ext>
            </a:extLst>
          </p:cNvPr>
          <p:cNvSpPr/>
          <p:nvPr userDrawn="1"/>
        </p:nvSpPr>
        <p:spPr>
          <a:xfrm>
            <a:off x="768000" y="2864989"/>
            <a:ext cx="960000" cy="10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a:p>
        </p:txBody>
      </p:sp>
      <p:sp>
        <p:nvSpPr>
          <p:cNvPr id="15" name="Rubrik 1">
            <a:extLst>
              <a:ext uri="{FF2B5EF4-FFF2-40B4-BE49-F238E27FC236}">
                <a16:creationId xmlns:a16="http://schemas.microsoft.com/office/drawing/2014/main" id="{98B235E3-5115-4C65-ADE6-84842D9880F4}"/>
              </a:ext>
            </a:extLst>
          </p:cNvPr>
          <p:cNvSpPr>
            <a:spLocks noGrp="1"/>
          </p:cNvSpPr>
          <p:nvPr>
            <p:ph type="title" hasCustomPrompt="1"/>
          </p:nvPr>
        </p:nvSpPr>
        <p:spPr>
          <a:xfrm>
            <a:off x="623392" y="1421243"/>
            <a:ext cx="8880000" cy="1496307"/>
          </a:xfrm>
          <a:prstGeom prst="rect">
            <a:avLst/>
          </a:prstGeom>
        </p:spPr>
        <p:txBody>
          <a:bodyPr anchor="b" anchorCtr="0">
            <a:normAutofit/>
          </a:bodyPr>
          <a:lstStyle>
            <a:lvl1pPr algn="l">
              <a:defRPr sz="4000">
                <a:solidFill>
                  <a:schemeClr val="bg1"/>
                </a:solidFill>
                <a:latin typeface="Arial" panose="020B0604020202020204" pitchFamily="34" charset="0"/>
                <a:cs typeface="Arial" panose="020B0604020202020204" pitchFamily="34" charset="0"/>
              </a:defRPr>
            </a:lvl1pPr>
          </a:lstStyle>
          <a:p>
            <a:r>
              <a:rPr lang="en-GB" noProof="0"/>
              <a:t>Här skriver du rubriken</a:t>
            </a:r>
          </a:p>
        </p:txBody>
      </p:sp>
    </p:spTree>
    <p:extLst>
      <p:ext uri="{BB962C8B-B14F-4D97-AF65-F5344CB8AC3E}">
        <p14:creationId xmlns:p14="http://schemas.microsoft.com/office/powerpoint/2010/main" val="80257342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Mellanrubrik - grå">
    <p:spTree>
      <p:nvGrpSpPr>
        <p:cNvPr id="1" name=""/>
        <p:cNvGrpSpPr/>
        <p:nvPr/>
      </p:nvGrpSpPr>
      <p:grpSpPr>
        <a:xfrm>
          <a:off x="0" y="0"/>
          <a:ext cx="0" cy="0"/>
          <a:chOff x="0" y="0"/>
          <a:chExt cx="0" cy="0"/>
        </a:xfrm>
      </p:grpSpPr>
      <p:sp>
        <p:nvSpPr>
          <p:cNvPr id="3" name="Platshållare för innehåll 2"/>
          <p:cNvSpPr>
            <a:spLocks noGrp="1"/>
          </p:cNvSpPr>
          <p:nvPr>
            <p:ph idx="1" hasCustomPrompt="1"/>
          </p:nvPr>
        </p:nvSpPr>
        <p:spPr>
          <a:xfrm>
            <a:off x="624000" y="4016307"/>
            <a:ext cx="8880000" cy="2103692"/>
          </a:xfrm>
          <a:prstGeom prst="rect">
            <a:avLst/>
          </a:prstGeom>
        </p:spPr>
        <p:txBody>
          <a:bodyPr>
            <a:normAutofit/>
          </a:bodyPr>
          <a:lstStyle>
            <a:lvl1pPr marL="0" indent="0" algn="l">
              <a:buNone/>
              <a:defRPr sz="2667" baseline="0">
                <a:latin typeface="Arial" panose="020B0604020202020204" pitchFamily="34" charset="0"/>
                <a:cs typeface="Arial" panose="020B0604020202020204" pitchFamily="34" charset="0"/>
              </a:defRPr>
            </a:lvl1pPr>
            <a:lvl2pPr algn="l">
              <a:defRPr sz="2667"/>
            </a:lvl2pPr>
            <a:lvl3pPr algn="l">
              <a:defRPr sz="2667"/>
            </a:lvl3pPr>
            <a:lvl4pPr algn="l">
              <a:defRPr sz="2667"/>
            </a:lvl4pPr>
            <a:lvl5pPr algn="l">
              <a:defRPr sz="2667"/>
            </a:lvl5pPr>
          </a:lstStyle>
          <a:p>
            <a:pPr lvl="0"/>
            <a:r>
              <a:rPr lang="en-GB" noProof="0"/>
              <a:t>Textinnehåll, här skriver du din text, glöm inte </a:t>
            </a:r>
            <a:br>
              <a:rPr lang="en-GB" noProof="0"/>
            </a:br>
            <a:r>
              <a:rPr lang="en-GB" noProof="0"/>
              <a:t>– skriv kort och kärnfullt!</a:t>
            </a:r>
          </a:p>
        </p:txBody>
      </p:sp>
      <p:sp>
        <p:nvSpPr>
          <p:cNvPr id="4" name="Platshållare för datum 3"/>
          <p:cNvSpPr>
            <a:spLocks noGrp="1"/>
          </p:cNvSpPr>
          <p:nvPr>
            <p:ph type="dt" sz="half" idx="10"/>
          </p:nvPr>
        </p:nvSpPr>
        <p:spPr/>
        <p:txBody>
          <a:bodyPr/>
          <a:lstStyle/>
          <a:p>
            <a:fld id="{C16BD0C5-E018-444F-92A8-3020608CA0C4}" type="datetimeFigureOut">
              <a:rPr lang="sv-SE" smtClean="0"/>
              <a:t>2023-06-12</a:t>
            </a:fld>
            <a:endParaRPr lang="sv-SE" dirty="0"/>
          </a:p>
        </p:txBody>
      </p:sp>
      <p:sp>
        <p:nvSpPr>
          <p:cNvPr id="6" name="Platshållare för bildnummer 5"/>
          <p:cNvSpPr>
            <a:spLocks noGrp="1"/>
          </p:cNvSpPr>
          <p:nvPr>
            <p:ph type="sldNum" sz="quarter" idx="12"/>
          </p:nvPr>
        </p:nvSpPr>
        <p:spPr/>
        <p:txBody>
          <a:bodyPr/>
          <a:lstStyle/>
          <a:p>
            <a:fld id="{3EC3C013-F727-4E01-878A-1532BF0324A3}" type="slidenum">
              <a:rPr lang="sv-SE" smtClean="0"/>
              <a:t>‹#›</a:t>
            </a:fld>
            <a:endParaRPr lang="sv-SE"/>
          </a:p>
        </p:txBody>
      </p:sp>
      <p:pic>
        <p:nvPicPr>
          <p:cNvPr id="8" name="Bildobjekt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464002" y="360001"/>
            <a:ext cx="1197033" cy="604059"/>
          </a:xfrm>
          <a:prstGeom prst="rect">
            <a:avLst/>
          </a:prstGeom>
        </p:spPr>
      </p:pic>
      <p:sp>
        <p:nvSpPr>
          <p:cNvPr id="9" name="Rektangel 8"/>
          <p:cNvSpPr/>
          <p:nvPr userDrawn="1"/>
        </p:nvSpPr>
        <p:spPr>
          <a:xfrm>
            <a:off x="0" y="0"/>
            <a:ext cx="144000" cy="6858000"/>
          </a:xfrm>
          <a:prstGeom prst="rect">
            <a:avLst/>
          </a:prstGeom>
          <a:solidFill>
            <a:srgbClr val="C10B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11" name="Rektangel 10">
            <a:extLst>
              <a:ext uri="{FF2B5EF4-FFF2-40B4-BE49-F238E27FC236}">
                <a16:creationId xmlns:a16="http://schemas.microsoft.com/office/drawing/2014/main" id="{E86EE482-1AFA-4E14-96B5-F0D725BA23D1}"/>
              </a:ext>
              <a:ext uri="{C183D7F6-B498-43B3-948B-1728B52AA6E4}">
                <adec:decorative xmlns:adec="http://schemas.microsoft.com/office/drawing/2017/decorative" val="1"/>
              </a:ext>
            </a:extLst>
          </p:cNvPr>
          <p:cNvSpPr/>
          <p:nvPr userDrawn="1"/>
        </p:nvSpPr>
        <p:spPr>
          <a:xfrm>
            <a:off x="144691" y="1440000"/>
            <a:ext cx="12047309" cy="2278800"/>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dirty="0"/>
          </a:p>
        </p:txBody>
      </p:sp>
      <p:pic>
        <p:nvPicPr>
          <p:cNvPr id="12" name="Bildobjekt 11">
            <a:extLst>
              <a:ext uri="{FF2B5EF4-FFF2-40B4-BE49-F238E27FC236}">
                <a16:creationId xmlns:a16="http://schemas.microsoft.com/office/drawing/2014/main" id="{8065253D-CEAE-447C-BFA1-44CA91DFFAB6}"/>
              </a:ext>
              <a:ext uri="{C183D7F6-B498-43B3-948B-1728B52AA6E4}">
                <adec:decorative xmlns:adec="http://schemas.microsoft.com/office/drawing/2017/decorative" val="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168342" y="2117465"/>
            <a:ext cx="1720817" cy="1637687"/>
          </a:xfrm>
          <a:prstGeom prst="rect">
            <a:avLst/>
          </a:prstGeom>
        </p:spPr>
      </p:pic>
      <p:pic>
        <p:nvPicPr>
          <p:cNvPr id="13" name="Bildobjekt 12">
            <a:extLst>
              <a:ext uri="{FF2B5EF4-FFF2-40B4-BE49-F238E27FC236}">
                <a16:creationId xmlns:a16="http://schemas.microsoft.com/office/drawing/2014/main" id="{8843B033-EF2C-44A6-932C-1872CB553825}"/>
              </a:ext>
              <a:ext uri="{C183D7F6-B498-43B3-948B-1728B52AA6E4}">
                <adec:decorative xmlns:adec="http://schemas.microsoft.com/office/drawing/2017/decorative" val="1"/>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815" r="50180"/>
          <a:stretch/>
        </p:blipFill>
        <p:spPr>
          <a:xfrm>
            <a:off x="11171448" y="2626266"/>
            <a:ext cx="612461" cy="1147212"/>
          </a:xfrm>
          <a:prstGeom prst="rect">
            <a:avLst/>
          </a:prstGeom>
        </p:spPr>
      </p:pic>
      <p:sp>
        <p:nvSpPr>
          <p:cNvPr id="14" name="Rektangel 13">
            <a:extLst>
              <a:ext uri="{FF2B5EF4-FFF2-40B4-BE49-F238E27FC236}">
                <a16:creationId xmlns:a16="http://schemas.microsoft.com/office/drawing/2014/main" id="{7B8189BC-8A35-494E-9316-34AEC66EADAA}"/>
              </a:ext>
            </a:extLst>
          </p:cNvPr>
          <p:cNvSpPr/>
          <p:nvPr userDrawn="1"/>
        </p:nvSpPr>
        <p:spPr>
          <a:xfrm>
            <a:off x="768000" y="2864989"/>
            <a:ext cx="960000" cy="10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a:p>
        </p:txBody>
      </p:sp>
      <p:sp>
        <p:nvSpPr>
          <p:cNvPr id="15" name="Rubrik 1">
            <a:extLst>
              <a:ext uri="{FF2B5EF4-FFF2-40B4-BE49-F238E27FC236}">
                <a16:creationId xmlns:a16="http://schemas.microsoft.com/office/drawing/2014/main" id="{73B827CA-55B0-46C3-A9EC-A595A232FB8C}"/>
              </a:ext>
            </a:extLst>
          </p:cNvPr>
          <p:cNvSpPr>
            <a:spLocks noGrp="1"/>
          </p:cNvSpPr>
          <p:nvPr>
            <p:ph type="title" hasCustomPrompt="1"/>
          </p:nvPr>
        </p:nvSpPr>
        <p:spPr>
          <a:xfrm>
            <a:off x="623392" y="1421243"/>
            <a:ext cx="8880000" cy="1496307"/>
          </a:xfrm>
          <a:prstGeom prst="rect">
            <a:avLst/>
          </a:prstGeom>
        </p:spPr>
        <p:txBody>
          <a:bodyPr anchor="b" anchorCtr="0">
            <a:normAutofit/>
          </a:bodyPr>
          <a:lstStyle>
            <a:lvl1pPr algn="l">
              <a:defRPr sz="4000">
                <a:solidFill>
                  <a:schemeClr val="bg1"/>
                </a:solidFill>
                <a:latin typeface="Arial" panose="020B0604020202020204" pitchFamily="34" charset="0"/>
                <a:cs typeface="Arial" panose="020B0604020202020204" pitchFamily="34" charset="0"/>
              </a:defRPr>
            </a:lvl1pPr>
          </a:lstStyle>
          <a:p>
            <a:r>
              <a:rPr lang="en-GB" noProof="0"/>
              <a:t>Här skriver du rubriken</a:t>
            </a:r>
          </a:p>
        </p:txBody>
      </p:sp>
    </p:spTree>
    <p:extLst>
      <p:ext uri="{BB962C8B-B14F-4D97-AF65-F5344CB8AC3E}">
        <p14:creationId xmlns:p14="http://schemas.microsoft.com/office/powerpoint/2010/main" val="355323256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Rubrik + innehåll + bild">
    <p:spTree>
      <p:nvGrpSpPr>
        <p:cNvPr id="1" name=""/>
        <p:cNvGrpSpPr/>
        <p:nvPr/>
      </p:nvGrpSpPr>
      <p:grpSpPr>
        <a:xfrm>
          <a:off x="0" y="0"/>
          <a:ext cx="0" cy="0"/>
          <a:chOff x="0" y="0"/>
          <a:chExt cx="0" cy="0"/>
        </a:xfrm>
      </p:grpSpPr>
      <p:sp>
        <p:nvSpPr>
          <p:cNvPr id="2" name="Rubrik 1"/>
          <p:cNvSpPr>
            <a:spLocks noGrp="1"/>
          </p:cNvSpPr>
          <p:nvPr>
            <p:ph type="title"/>
          </p:nvPr>
        </p:nvSpPr>
        <p:spPr>
          <a:xfrm>
            <a:off x="624000" y="360000"/>
            <a:ext cx="8880000" cy="1080000"/>
          </a:xfrm>
          <a:prstGeom prst="rect">
            <a:avLst/>
          </a:prstGeom>
        </p:spPr>
        <p:txBody>
          <a:bodyPr anchor="t">
            <a:normAutofit/>
          </a:bodyPr>
          <a:lstStyle>
            <a:lvl1pPr algn="l">
              <a:defRPr sz="4000">
                <a:latin typeface="Arial" panose="020B0604020202020204" pitchFamily="34" charset="0"/>
                <a:cs typeface="Arial" panose="020B0604020202020204" pitchFamily="34" charset="0"/>
              </a:defRPr>
            </a:lvl1pPr>
          </a:lstStyle>
          <a:p>
            <a:r>
              <a:rPr lang="sv-SE" noProof="0"/>
              <a:t>Klicka här för att ändra mall för rubrikformat</a:t>
            </a:r>
            <a:endParaRPr lang="en-GB" noProof="0"/>
          </a:p>
        </p:txBody>
      </p:sp>
      <p:sp>
        <p:nvSpPr>
          <p:cNvPr id="3" name="Platshållare för datum 2"/>
          <p:cNvSpPr>
            <a:spLocks noGrp="1"/>
          </p:cNvSpPr>
          <p:nvPr>
            <p:ph type="dt" sz="half" idx="10"/>
          </p:nvPr>
        </p:nvSpPr>
        <p:spPr/>
        <p:txBody>
          <a:bodyPr/>
          <a:lstStyle/>
          <a:p>
            <a:fld id="{C16BD0C5-E018-444F-92A8-3020608CA0C4}" type="datetimeFigureOut">
              <a:rPr lang="sv-SE" smtClean="0"/>
              <a:t>2023-06-12</a:t>
            </a:fld>
            <a:endParaRPr lang="sv-SE"/>
          </a:p>
        </p:txBody>
      </p:sp>
      <p:sp>
        <p:nvSpPr>
          <p:cNvPr id="5" name="Platshållare för bildnummer 4"/>
          <p:cNvSpPr>
            <a:spLocks noGrp="1"/>
          </p:cNvSpPr>
          <p:nvPr>
            <p:ph type="sldNum" sz="quarter" idx="12"/>
          </p:nvPr>
        </p:nvSpPr>
        <p:spPr/>
        <p:txBody>
          <a:bodyPr/>
          <a:lstStyle/>
          <a:p>
            <a:fld id="{3EC3C013-F727-4E01-878A-1532BF0324A3}" type="slidenum">
              <a:rPr lang="sv-SE" smtClean="0"/>
              <a:t>‹#›</a:t>
            </a:fld>
            <a:endParaRPr lang="sv-SE"/>
          </a:p>
        </p:txBody>
      </p:sp>
      <p:sp>
        <p:nvSpPr>
          <p:cNvPr id="7" name="Rektangel 6"/>
          <p:cNvSpPr/>
          <p:nvPr userDrawn="1"/>
        </p:nvSpPr>
        <p:spPr>
          <a:xfrm>
            <a:off x="0" y="0"/>
            <a:ext cx="144000" cy="6858000"/>
          </a:xfrm>
          <a:prstGeom prst="rect">
            <a:avLst/>
          </a:prstGeom>
          <a:solidFill>
            <a:srgbClr val="C10B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8" name="Platshållare för innehåll 3"/>
          <p:cNvSpPr>
            <a:spLocks noGrp="1"/>
          </p:cNvSpPr>
          <p:nvPr>
            <p:ph sz="half" idx="2" hasCustomPrompt="1"/>
          </p:nvPr>
        </p:nvSpPr>
        <p:spPr>
          <a:xfrm>
            <a:off x="7824000" y="1620000"/>
            <a:ext cx="3840000" cy="4113256"/>
          </a:xfrm>
          <a:prstGeom prst="rect">
            <a:avLst/>
          </a:prstGeom>
        </p:spPr>
        <p:txBody>
          <a:bodyPr>
            <a:normAutofit/>
          </a:bodyPr>
          <a:lstStyle>
            <a:lvl1pPr marL="0" marR="0" indent="0" algn="l" defTabSz="1219170" rtl="0" eaLnBrk="1" fontAlgn="auto" latinLnBrk="0" hangingPunct="1">
              <a:lnSpc>
                <a:spcPct val="100000"/>
              </a:lnSpc>
              <a:spcBef>
                <a:spcPct val="20000"/>
              </a:spcBef>
              <a:spcAft>
                <a:spcPts val="0"/>
              </a:spcAft>
              <a:buClrTx/>
              <a:buSzTx/>
              <a:buFont typeface="Arial" panose="020B0604020202020204" pitchFamily="34" charset="0"/>
              <a:buNone/>
              <a:tabLst/>
              <a:defRPr sz="2400">
                <a:latin typeface="Arial" panose="020B0604020202020204" pitchFamily="34" charset="0"/>
                <a:cs typeface="Arial" panose="020B0604020202020204" pitchFamily="34" charset="0"/>
              </a:defRPr>
            </a:lvl1pPr>
            <a:lvl2pPr>
              <a:defRPr sz="2400">
                <a:latin typeface="Arial" panose="020B0604020202020204" pitchFamily="34" charset="0"/>
                <a:cs typeface="Arial" panose="020B0604020202020204" pitchFamily="34" charset="0"/>
              </a:defRPr>
            </a:lvl2pPr>
            <a:lvl3pPr>
              <a:defRPr sz="2400">
                <a:latin typeface="Arial" panose="020B0604020202020204" pitchFamily="34" charset="0"/>
                <a:cs typeface="Arial" panose="020B0604020202020204" pitchFamily="34" charset="0"/>
              </a:defRPr>
            </a:lvl3pPr>
            <a:lvl4pPr>
              <a:defRPr sz="2400">
                <a:latin typeface="Arial" panose="020B0604020202020204" pitchFamily="34" charset="0"/>
                <a:cs typeface="Arial" panose="020B0604020202020204" pitchFamily="34" charset="0"/>
              </a:defRPr>
            </a:lvl4pPr>
            <a:lvl5pPr>
              <a:defRPr sz="2400">
                <a:latin typeface="Arial" panose="020B0604020202020204" pitchFamily="34" charset="0"/>
                <a:cs typeface="Arial" panose="020B0604020202020204" pitchFamily="34" charset="0"/>
              </a:defRPr>
            </a:lvl5pPr>
            <a:lvl6pPr>
              <a:defRPr sz="2133"/>
            </a:lvl6pPr>
            <a:lvl7pPr>
              <a:defRPr sz="2133"/>
            </a:lvl7pPr>
            <a:lvl8pPr>
              <a:defRPr sz="2133"/>
            </a:lvl8pPr>
            <a:lvl9pPr>
              <a:defRPr sz="2133"/>
            </a:lvl9pPr>
          </a:lstStyle>
          <a:p>
            <a:pPr marL="0" marR="0" lvl="0" indent="0" algn="l" defTabSz="1219170" rtl="0" eaLnBrk="1" fontAlgn="auto" latinLnBrk="0" hangingPunct="1">
              <a:lnSpc>
                <a:spcPct val="100000"/>
              </a:lnSpc>
              <a:spcBef>
                <a:spcPct val="20000"/>
              </a:spcBef>
              <a:spcAft>
                <a:spcPts val="0"/>
              </a:spcAft>
              <a:buClrTx/>
              <a:buSzTx/>
              <a:buFont typeface="Arial" panose="020B0604020202020204" pitchFamily="34" charset="0"/>
              <a:buNone/>
              <a:tabLst/>
              <a:defRPr/>
            </a:pPr>
            <a:r>
              <a:rPr lang="en-GB" noProof="0"/>
              <a:t>Bild</a:t>
            </a:r>
          </a:p>
        </p:txBody>
      </p:sp>
      <p:sp>
        <p:nvSpPr>
          <p:cNvPr id="10" name="Platshållare för innehåll 9"/>
          <p:cNvSpPr>
            <a:spLocks noGrp="1"/>
          </p:cNvSpPr>
          <p:nvPr>
            <p:ph sz="quarter" idx="13" hasCustomPrompt="1"/>
          </p:nvPr>
        </p:nvSpPr>
        <p:spPr>
          <a:xfrm>
            <a:off x="624417" y="1619251"/>
            <a:ext cx="6720000" cy="4500563"/>
          </a:xfrm>
          <a:prstGeom prst="rect">
            <a:avLst/>
          </a:prstGeom>
        </p:spPr>
        <p:txBody>
          <a:bodyPr>
            <a:normAutofit/>
          </a:bodyPr>
          <a:lstStyle>
            <a:lvl1pPr marL="0" indent="0">
              <a:buFontTx/>
              <a:buNone/>
              <a:defRPr sz="2400"/>
            </a:lvl1pPr>
          </a:lstStyle>
          <a:p>
            <a:pPr lvl="0"/>
            <a:r>
              <a:rPr lang="en-GB" noProof="0"/>
              <a:t>Textinnehåll, här skriver du din text, glöm inte – skriv kort och kärnfullt!</a:t>
            </a:r>
          </a:p>
        </p:txBody>
      </p:sp>
      <p:pic>
        <p:nvPicPr>
          <p:cNvPr id="9" name="Bildobjekt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464002" y="360001"/>
            <a:ext cx="1197033" cy="604059"/>
          </a:xfrm>
          <a:prstGeom prst="rect">
            <a:avLst/>
          </a:prstGeom>
        </p:spPr>
      </p:pic>
      <p:sp>
        <p:nvSpPr>
          <p:cNvPr id="11" name="Platshållare för text 5">
            <a:extLst>
              <a:ext uri="{FF2B5EF4-FFF2-40B4-BE49-F238E27FC236}">
                <a16:creationId xmlns:a16="http://schemas.microsoft.com/office/drawing/2014/main" id="{7BEE2AC9-1CD6-4F39-BC80-B0D8D7BA39AF}"/>
              </a:ext>
            </a:extLst>
          </p:cNvPr>
          <p:cNvSpPr>
            <a:spLocks noGrp="1"/>
          </p:cNvSpPr>
          <p:nvPr>
            <p:ph type="body" sz="quarter" idx="14" hasCustomPrompt="1"/>
          </p:nvPr>
        </p:nvSpPr>
        <p:spPr>
          <a:xfrm>
            <a:off x="7823200" y="5829300"/>
            <a:ext cx="3837517" cy="289984"/>
          </a:xfrm>
        </p:spPr>
        <p:txBody>
          <a:bodyPr>
            <a:noAutofit/>
          </a:bodyPr>
          <a:lstStyle>
            <a:lvl1pPr marL="0" indent="0">
              <a:buNone/>
              <a:defRPr sz="1067"/>
            </a:lvl1pPr>
            <a:lvl2pPr marL="476239" indent="0">
              <a:buNone/>
              <a:defRPr sz="1067"/>
            </a:lvl2pPr>
            <a:lvl3pPr marL="954592" indent="0">
              <a:buNone/>
              <a:defRPr sz="1067"/>
            </a:lvl3pPr>
            <a:lvl4pPr marL="1430831" indent="0">
              <a:buNone/>
              <a:defRPr sz="1067"/>
            </a:lvl4pPr>
            <a:lvl5pPr marL="1917652" indent="0">
              <a:buNone/>
              <a:defRPr sz="1067"/>
            </a:lvl5pPr>
          </a:lstStyle>
          <a:p>
            <a:pPr lvl="0"/>
            <a:r>
              <a:rPr lang="en-GB" noProof="0"/>
              <a:t>Bildbyline</a:t>
            </a:r>
          </a:p>
        </p:txBody>
      </p:sp>
    </p:spTree>
    <p:extLst>
      <p:ext uri="{BB962C8B-B14F-4D97-AF65-F5344CB8AC3E}">
        <p14:creationId xmlns:p14="http://schemas.microsoft.com/office/powerpoint/2010/main" val="3351593717"/>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Rubrik + bild + innehåll">
    <p:spTree>
      <p:nvGrpSpPr>
        <p:cNvPr id="1" name=""/>
        <p:cNvGrpSpPr/>
        <p:nvPr/>
      </p:nvGrpSpPr>
      <p:grpSpPr>
        <a:xfrm>
          <a:off x="0" y="0"/>
          <a:ext cx="0" cy="0"/>
          <a:chOff x="0" y="0"/>
          <a:chExt cx="0" cy="0"/>
        </a:xfrm>
      </p:grpSpPr>
      <p:sp>
        <p:nvSpPr>
          <p:cNvPr id="2" name="Rubrik 1"/>
          <p:cNvSpPr>
            <a:spLocks noGrp="1"/>
          </p:cNvSpPr>
          <p:nvPr>
            <p:ph type="title"/>
          </p:nvPr>
        </p:nvSpPr>
        <p:spPr>
          <a:xfrm>
            <a:off x="624000" y="360000"/>
            <a:ext cx="8880000" cy="1080000"/>
          </a:xfrm>
          <a:prstGeom prst="rect">
            <a:avLst/>
          </a:prstGeom>
        </p:spPr>
        <p:txBody>
          <a:bodyPr anchor="t">
            <a:normAutofit/>
          </a:bodyPr>
          <a:lstStyle>
            <a:lvl1pPr algn="l">
              <a:defRPr sz="4000">
                <a:latin typeface="Arial" panose="020B0604020202020204" pitchFamily="34" charset="0"/>
                <a:cs typeface="Arial" panose="020B0604020202020204" pitchFamily="34" charset="0"/>
              </a:defRPr>
            </a:lvl1pPr>
          </a:lstStyle>
          <a:p>
            <a:r>
              <a:rPr lang="sv-SE" noProof="0"/>
              <a:t>Klicka här för att ändra mall för rubrikformat</a:t>
            </a:r>
            <a:endParaRPr lang="en-GB" noProof="0"/>
          </a:p>
        </p:txBody>
      </p:sp>
      <p:sp>
        <p:nvSpPr>
          <p:cNvPr id="3" name="Platshållare för datum 2"/>
          <p:cNvSpPr>
            <a:spLocks noGrp="1"/>
          </p:cNvSpPr>
          <p:nvPr>
            <p:ph type="dt" sz="half" idx="10"/>
          </p:nvPr>
        </p:nvSpPr>
        <p:spPr/>
        <p:txBody>
          <a:bodyPr/>
          <a:lstStyle/>
          <a:p>
            <a:fld id="{C16BD0C5-E018-444F-92A8-3020608CA0C4}" type="datetimeFigureOut">
              <a:rPr lang="sv-SE" smtClean="0"/>
              <a:t>2023-06-12</a:t>
            </a:fld>
            <a:endParaRPr lang="sv-SE"/>
          </a:p>
        </p:txBody>
      </p:sp>
      <p:sp>
        <p:nvSpPr>
          <p:cNvPr id="5" name="Platshållare för bildnummer 4"/>
          <p:cNvSpPr>
            <a:spLocks noGrp="1"/>
          </p:cNvSpPr>
          <p:nvPr>
            <p:ph type="sldNum" sz="quarter" idx="12"/>
          </p:nvPr>
        </p:nvSpPr>
        <p:spPr/>
        <p:txBody>
          <a:bodyPr/>
          <a:lstStyle/>
          <a:p>
            <a:fld id="{3EC3C013-F727-4E01-878A-1532BF0324A3}" type="slidenum">
              <a:rPr lang="sv-SE" smtClean="0"/>
              <a:t>‹#›</a:t>
            </a:fld>
            <a:endParaRPr lang="sv-SE"/>
          </a:p>
        </p:txBody>
      </p:sp>
      <p:sp>
        <p:nvSpPr>
          <p:cNvPr id="7" name="Rektangel 6"/>
          <p:cNvSpPr/>
          <p:nvPr userDrawn="1"/>
        </p:nvSpPr>
        <p:spPr>
          <a:xfrm>
            <a:off x="0" y="0"/>
            <a:ext cx="144000" cy="6858000"/>
          </a:xfrm>
          <a:prstGeom prst="rect">
            <a:avLst/>
          </a:prstGeom>
          <a:solidFill>
            <a:srgbClr val="C10B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8" name="Platshållare för innehåll 3"/>
          <p:cNvSpPr>
            <a:spLocks noGrp="1"/>
          </p:cNvSpPr>
          <p:nvPr>
            <p:ph sz="half" idx="2" hasCustomPrompt="1"/>
          </p:nvPr>
        </p:nvSpPr>
        <p:spPr>
          <a:xfrm>
            <a:off x="624000" y="1620000"/>
            <a:ext cx="3840000" cy="4113256"/>
          </a:xfrm>
          <a:prstGeom prst="rect">
            <a:avLst/>
          </a:prstGeom>
        </p:spPr>
        <p:txBody>
          <a:bodyPr>
            <a:normAutofit/>
          </a:bodyPr>
          <a:lstStyle>
            <a:lvl1pPr marL="0" marR="0" indent="0" algn="l" defTabSz="1219170" rtl="0" eaLnBrk="1" fontAlgn="auto" latinLnBrk="0" hangingPunct="1">
              <a:lnSpc>
                <a:spcPct val="100000"/>
              </a:lnSpc>
              <a:spcBef>
                <a:spcPct val="20000"/>
              </a:spcBef>
              <a:spcAft>
                <a:spcPts val="0"/>
              </a:spcAft>
              <a:buClrTx/>
              <a:buSzTx/>
              <a:buFont typeface="Arial" panose="020B0604020202020204" pitchFamily="34" charset="0"/>
              <a:buNone/>
              <a:tabLst/>
              <a:defRPr sz="2400">
                <a:latin typeface="Arial" panose="020B0604020202020204" pitchFamily="34" charset="0"/>
                <a:cs typeface="Arial" panose="020B0604020202020204" pitchFamily="34" charset="0"/>
              </a:defRPr>
            </a:lvl1pPr>
            <a:lvl2pPr>
              <a:defRPr sz="2400">
                <a:latin typeface="Arial" panose="020B0604020202020204" pitchFamily="34" charset="0"/>
                <a:cs typeface="Arial" panose="020B0604020202020204" pitchFamily="34" charset="0"/>
              </a:defRPr>
            </a:lvl2pPr>
            <a:lvl3pPr>
              <a:defRPr sz="2400">
                <a:latin typeface="Arial" panose="020B0604020202020204" pitchFamily="34" charset="0"/>
                <a:cs typeface="Arial" panose="020B0604020202020204" pitchFamily="34" charset="0"/>
              </a:defRPr>
            </a:lvl3pPr>
            <a:lvl4pPr>
              <a:defRPr sz="2400">
                <a:latin typeface="Arial" panose="020B0604020202020204" pitchFamily="34" charset="0"/>
                <a:cs typeface="Arial" panose="020B0604020202020204" pitchFamily="34" charset="0"/>
              </a:defRPr>
            </a:lvl4pPr>
            <a:lvl5pPr>
              <a:defRPr sz="2400">
                <a:latin typeface="Arial" panose="020B0604020202020204" pitchFamily="34" charset="0"/>
                <a:cs typeface="Arial" panose="020B0604020202020204" pitchFamily="34" charset="0"/>
              </a:defRPr>
            </a:lvl5pPr>
            <a:lvl6pPr>
              <a:defRPr sz="2133"/>
            </a:lvl6pPr>
            <a:lvl7pPr>
              <a:defRPr sz="2133"/>
            </a:lvl7pPr>
            <a:lvl8pPr>
              <a:defRPr sz="2133"/>
            </a:lvl8pPr>
            <a:lvl9pPr>
              <a:defRPr sz="2133"/>
            </a:lvl9pPr>
          </a:lstStyle>
          <a:p>
            <a:pPr marL="0" marR="0" lvl="0" indent="0" algn="l" defTabSz="1219170" rtl="0" eaLnBrk="1" fontAlgn="auto" latinLnBrk="0" hangingPunct="1">
              <a:lnSpc>
                <a:spcPct val="100000"/>
              </a:lnSpc>
              <a:spcBef>
                <a:spcPct val="20000"/>
              </a:spcBef>
              <a:spcAft>
                <a:spcPts val="0"/>
              </a:spcAft>
              <a:buClrTx/>
              <a:buSzTx/>
              <a:buFont typeface="Arial" panose="020B0604020202020204" pitchFamily="34" charset="0"/>
              <a:buNone/>
              <a:tabLst/>
              <a:defRPr/>
            </a:pPr>
            <a:r>
              <a:rPr lang="en-GB" noProof="0"/>
              <a:t>Bild</a:t>
            </a:r>
          </a:p>
        </p:txBody>
      </p:sp>
      <p:sp>
        <p:nvSpPr>
          <p:cNvPr id="10" name="Platshållare för innehåll 9"/>
          <p:cNvSpPr>
            <a:spLocks noGrp="1"/>
          </p:cNvSpPr>
          <p:nvPr>
            <p:ph sz="quarter" idx="13" hasCustomPrompt="1"/>
          </p:nvPr>
        </p:nvSpPr>
        <p:spPr>
          <a:xfrm>
            <a:off x="4944000" y="1624332"/>
            <a:ext cx="6720000" cy="4500563"/>
          </a:xfrm>
          <a:prstGeom prst="rect">
            <a:avLst/>
          </a:prstGeom>
        </p:spPr>
        <p:txBody>
          <a:bodyPr>
            <a:normAutofit/>
          </a:bodyPr>
          <a:lstStyle>
            <a:lvl1pPr marL="0" indent="0">
              <a:buFontTx/>
              <a:buNone/>
              <a:defRPr sz="2400"/>
            </a:lvl1pPr>
          </a:lstStyle>
          <a:p>
            <a:pPr lvl="0"/>
            <a:r>
              <a:rPr lang="en-GB" noProof="0"/>
              <a:t>Textinnehåll, här skriver du din text, glöm inte – skriv kort och kärnfullt!</a:t>
            </a:r>
          </a:p>
        </p:txBody>
      </p:sp>
      <p:pic>
        <p:nvPicPr>
          <p:cNvPr id="9" name="Bildobjekt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464002" y="360001"/>
            <a:ext cx="1197033" cy="604059"/>
          </a:xfrm>
          <a:prstGeom prst="rect">
            <a:avLst/>
          </a:prstGeom>
        </p:spPr>
      </p:pic>
      <p:sp>
        <p:nvSpPr>
          <p:cNvPr id="12" name="Platshållare för text 5">
            <a:extLst>
              <a:ext uri="{FF2B5EF4-FFF2-40B4-BE49-F238E27FC236}">
                <a16:creationId xmlns:a16="http://schemas.microsoft.com/office/drawing/2014/main" id="{6F01827E-C559-47F8-918C-831EE1E976EA}"/>
              </a:ext>
            </a:extLst>
          </p:cNvPr>
          <p:cNvSpPr>
            <a:spLocks noGrp="1"/>
          </p:cNvSpPr>
          <p:nvPr>
            <p:ph type="body" sz="quarter" idx="14" hasCustomPrompt="1"/>
          </p:nvPr>
        </p:nvSpPr>
        <p:spPr>
          <a:xfrm>
            <a:off x="626483" y="5829300"/>
            <a:ext cx="3837517" cy="289984"/>
          </a:xfrm>
        </p:spPr>
        <p:txBody>
          <a:bodyPr>
            <a:noAutofit/>
          </a:bodyPr>
          <a:lstStyle>
            <a:lvl1pPr marL="0" indent="0">
              <a:buNone/>
              <a:defRPr sz="1067"/>
            </a:lvl1pPr>
            <a:lvl2pPr marL="476239" indent="0">
              <a:buNone/>
              <a:defRPr sz="1067"/>
            </a:lvl2pPr>
            <a:lvl3pPr marL="954592" indent="0">
              <a:buNone/>
              <a:defRPr sz="1067"/>
            </a:lvl3pPr>
            <a:lvl4pPr marL="1430831" indent="0">
              <a:buNone/>
              <a:defRPr sz="1067"/>
            </a:lvl4pPr>
            <a:lvl5pPr marL="1917652" indent="0">
              <a:buNone/>
              <a:defRPr sz="1067"/>
            </a:lvl5pPr>
          </a:lstStyle>
          <a:p>
            <a:pPr lvl="0"/>
            <a:r>
              <a:rPr lang="en-GB" noProof="0"/>
              <a:t>Bildbyline</a:t>
            </a:r>
          </a:p>
        </p:txBody>
      </p:sp>
    </p:spTree>
    <p:extLst>
      <p:ext uri="{BB962C8B-B14F-4D97-AF65-F5344CB8AC3E}">
        <p14:creationId xmlns:p14="http://schemas.microsoft.com/office/powerpoint/2010/main" val="62021111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Rubrik + två innehållsdelar">
    <p:spTree>
      <p:nvGrpSpPr>
        <p:cNvPr id="1" name=""/>
        <p:cNvGrpSpPr/>
        <p:nvPr/>
      </p:nvGrpSpPr>
      <p:grpSpPr>
        <a:xfrm>
          <a:off x="0" y="0"/>
          <a:ext cx="0" cy="0"/>
          <a:chOff x="0" y="0"/>
          <a:chExt cx="0" cy="0"/>
        </a:xfrm>
      </p:grpSpPr>
      <p:sp>
        <p:nvSpPr>
          <p:cNvPr id="2" name="Rubrik 1"/>
          <p:cNvSpPr>
            <a:spLocks noGrp="1"/>
          </p:cNvSpPr>
          <p:nvPr>
            <p:ph type="title"/>
          </p:nvPr>
        </p:nvSpPr>
        <p:spPr>
          <a:xfrm>
            <a:off x="624000" y="360000"/>
            <a:ext cx="8880000" cy="1080000"/>
          </a:xfrm>
          <a:prstGeom prst="rect">
            <a:avLst/>
          </a:prstGeom>
        </p:spPr>
        <p:txBody>
          <a:bodyPr anchor="t">
            <a:normAutofit/>
          </a:bodyPr>
          <a:lstStyle>
            <a:lvl1pPr algn="l">
              <a:defRPr sz="4000">
                <a:latin typeface="Arial" panose="020B0604020202020204" pitchFamily="34" charset="0"/>
                <a:cs typeface="Arial" panose="020B0604020202020204" pitchFamily="34" charset="0"/>
              </a:defRPr>
            </a:lvl1pPr>
          </a:lstStyle>
          <a:p>
            <a:r>
              <a:rPr lang="sv-SE" noProof="0"/>
              <a:t>Klicka här för att ändra mall för rubrikformat</a:t>
            </a:r>
            <a:endParaRPr lang="en-GB" noProof="0"/>
          </a:p>
        </p:txBody>
      </p:sp>
      <p:sp>
        <p:nvSpPr>
          <p:cNvPr id="3" name="Platshållare för innehåll 2"/>
          <p:cNvSpPr>
            <a:spLocks noGrp="1"/>
          </p:cNvSpPr>
          <p:nvPr>
            <p:ph sz="half" idx="1" hasCustomPrompt="1"/>
          </p:nvPr>
        </p:nvSpPr>
        <p:spPr>
          <a:xfrm>
            <a:off x="624000" y="1620000"/>
            <a:ext cx="5280000" cy="4500000"/>
          </a:xfrm>
          <a:prstGeom prst="rect">
            <a:avLst/>
          </a:prstGeom>
        </p:spPr>
        <p:txBody>
          <a:bodyPr>
            <a:normAutofit/>
          </a:bodyPr>
          <a:lstStyle>
            <a:lvl1pPr marL="0" indent="0" algn="l">
              <a:buNone/>
              <a:defRPr sz="2400">
                <a:latin typeface="Arial" panose="020B0604020202020204" pitchFamily="34" charset="0"/>
                <a:cs typeface="Arial" panose="020B0604020202020204" pitchFamily="34" charset="0"/>
              </a:defRPr>
            </a:lvl1pPr>
            <a:lvl2pPr algn="l">
              <a:defRPr sz="2667">
                <a:latin typeface="Arial" panose="020B0604020202020204" pitchFamily="34" charset="0"/>
                <a:cs typeface="Arial" panose="020B0604020202020204" pitchFamily="34" charset="0"/>
              </a:defRPr>
            </a:lvl2pPr>
            <a:lvl3pPr algn="l">
              <a:defRPr sz="2667">
                <a:latin typeface="Arial" panose="020B0604020202020204" pitchFamily="34" charset="0"/>
                <a:cs typeface="Arial" panose="020B0604020202020204" pitchFamily="34" charset="0"/>
              </a:defRPr>
            </a:lvl3pPr>
            <a:lvl4pPr algn="l">
              <a:defRPr sz="2667">
                <a:latin typeface="Arial" panose="020B0604020202020204" pitchFamily="34" charset="0"/>
                <a:cs typeface="Arial" panose="020B0604020202020204" pitchFamily="34" charset="0"/>
              </a:defRPr>
            </a:lvl4pPr>
            <a:lvl5pPr algn="l">
              <a:defRPr sz="2667">
                <a:latin typeface="Arial" panose="020B0604020202020204" pitchFamily="34" charset="0"/>
                <a:cs typeface="Arial" panose="020B0604020202020204" pitchFamily="34" charset="0"/>
              </a:defRPr>
            </a:lvl5pPr>
            <a:lvl6pPr>
              <a:defRPr sz="2400"/>
            </a:lvl6pPr>
            <a:lvl7pPr>
              <a:defRPr sz="2400"/>
            </a:lvl7pPr>
            <a:lvl8pPr>
              <a:defRPr sz="2400"/>
            </a:lvl8pPr>
            <a:lvl9pPr>
              <a:defRPr sz="2400"/>
            </a:lvl9pPr>
          </a:lstStyle>
          <a:p>
            <a:pPr lvl="0"/>
            <a:r>
              <a:rPr lang="en-GB" noProof="0"/>
              <a:t>Textinnehåll, här skriver du din text, glöm inte – skriv kort och kärnfullt!</a:t>
            </a:r>
          </a:p>
        </p:txBody>
      </p:sp>
      <p:sp>
        <p:nvSpPr>
          <p:cNvPr id="4" name="Platshållare för innehåll 3"/>
          <p:cNvSpPr>
            <a:spLocks noGrp="1"/>
          </p:cNvSpPr>
          <p:nvPr>
            <p:ph sz="half" idx="2" hasCustomPrompt="1"/>
          </p:nvPr>
        </p:nvSpPr>
        <p:spPr>
          <a:xfrm>
            <a:off x="6336000" y="1620000"/>
            <a:ext cx="5280000" cy="4500000"/>
          </a:xfrm>
          <a:prstGeom prst="rect">
            <a:avLst/>
          </a:prstGeom>
        </p:spPr>
        <p:txBody>
          <a:bodyPr>
            <a:normAutofit/>
          </a:bodyPr>
          <a:lstStyle>
            <a:lvl1pPr marL="0" indent="0">
              <a:buNone/>
              <a:defRPr sz="2400">
                <a:latin typeface="Arial" panose="020B0604020202020204" pitchFamily="34" charset="0"/>
                <a:cs typeface="Arial" panose="020B0604020202020204" pitchFamily="34" charset="0"/>
              </a:defRPr>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GB" noProof="0"/>
              <a:t>Textinnehåll, här skriver du din text, glöm inte – skriv kort och kärnfullt!</a:t>
            </a:r>
          </a:p>
        </p:txBody>
      </p:sp>
      <p:sp>
        <p:nvSpPr>
          <p:cNvPr id="5" name="Platshållare för datum 4"/>
          <p:cNvSpPr>
            <a:spLocks noGrp="1"/>
          </p:cNvSpPr>
          <p:nvPr>
            <p:ph type="dt" sz="half" idx="10"/>
          </p:nvPr>
        </p:nvSpPr>
        <p:spPr/>
        <p:txBody>
          <a:bodyPr/>
          <a:lstStyle/>
          <a:p>
            <a:fld id="{C16BD0C5-E018-444F-92A8-3020608CA0C4}" type="datetimeFigureOut">
              <a:rPr lang="sv-SE" smtClean="0"/>
              <a:t>2023-06-12</a:t>
            </a:fld>
            <a:endParaRPr lang="sv-SE"/>
          </a:p>
        </p:txBody>
      </p:sp>
      <p:sp>
        <p:nvSpPr>
          <p:cNvPr id="7" name="Platshållare för bildnummer 6"/>
          <p:cNvSpPr>
            <a:spLocks noGrp="1"/>
          </p:cNvSpPr>
          <p:nvPr>
            <p:ph type="sldNum" sz="quarter" idx="12"/>
          </p:nvPr>
        </p:nvSpPr>
        <p:spPr/>
        <p:txBody>
          <a:bodyPr/>
          <a:lstStyle/>
          <a:p>
            <a:fld id="{3EC3C013-F727-4E01-878A-1532BF0324A3}" type="slidenum">
              <a:rPr lang="sv-SE" smtClean="0"/>
              <a:t>‹#›</a:t>
            </a:fld>
            <a:endParaRPr lang="sv-SE"/>
          </a:p>
        </p:txBody>
      </p:sp>
      <p:sp>
        <p:nvSpPr>
          <p:cNvPr id="9" name="Rektangel 8"/>
          <p:cNvSpPr/>
          <p:nvPr userDrawn="1"/>
        </p:nvSpPr>
        <p:spPr>
          <a:xfrm>
            <a:off x="0" y="0"/>
            <a:ext cx="144000" cy="6858000"/>
          </a:xfrm>
          <a:prstGeom prst="rect">
            <a:avLst/>
          </a:prstGeom>
          <a:solidFill>
            <a:srgbClr val="C10B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pic>
        <p:nvPicPr>
          <p:cNvPr id="10" name="Bildobjekt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464002" y="360001"/>
            <a:ext cx="1197033" cy="604059"/>
          </a:xfrm>
          <a:prstGeom prst="rect">
            <a:avLst/>
          </a:prstGeom>
        </p:spPr>
      </p:pic>
    </p:spTree>
    <p:extLst>
      <p:ext uri="{BB962C8B-B14F-4D97-AF65-F5344CB8AC3E}">
        <p14:creationId xmlns:p14="http://schemas.microsoft.com/office/powerpoint/2010/main" val="86428248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Rubrik + två innehåll m underrubrik">
    <p:spTree>
      <p:nvGrpSpPr>
        <p:cNvPr id="1" name=""/>
        <p:cNvGrpSpPr/>
        <p:nvPr/>
      </p:nvGrpSpPr>
      <p:grpSpPr>
        <a:xfrm>
          <a:off x="0" y="0"/>
          <a:ext cx="0" cy="0"/>
          <a:chOff x="0" y="0"/>
          <a:chExt cx="0" cy="0"/>
        </a:xfrm>
      </p:grpSpPr>
      <p:sp>
        <p:nvSpPr>
          <p:cNvPr id="2" name="Rubrik 1"/>
          <p:cNvSpPr>
            <a:spLocks noGrp="1"/>
          </p:cNvSpPr>
          <p:nvPr>
            <p:ph type="title"/>
          </p:nvPr>
        </p:nvSpPr>
        <p:spPr>
          <a:xfrm>
            <a:off x="624000" y="360000"/>
            <a:ext cx="8880000" cy="1080000"/>
          </a:xfrm>
          <a:prstGeom prst="rect">
            <a:avLst/>
          </a:prstGeom>
        </p:spPr>
        <p:txBody>
          <a:bodyPr anchor="t">
            <a:normAutofit/>
          </a:bodyPr>
          <a:lstStyle>
            <a:lvl1pPr algn="l">
              <a:defRPr sz="4000">
                <a:latin typeface="Arial" panose="020B0604020202020204" pitchFamily="34" charset="0"/>
                <a:cs typeface="Arial" panose="020B0604020202020204" pitchFamily="34" charset="0"/>
              </a:defRPr>
            </a:lvl1pPr>
          </a:lstStyle>
          <a:p>
            <a:r>
              <a:rPr lang="sv-SE" noProof="0"/>
              <a:t>Klicka här för att ändra mall för rubrikformat</a:t>
            </a:r>
            <a:endParaRPr lang="en-GB" noProof="0"/>
          </a:p>
        </p:txBody>
      </p:sp>
      <p:sp>
        <p:nvSpPr>
          <p:cNvPr id="3" name="Platshållare för text 2"/>
          <p:cNvSpPr>
            <a:spLocks noGrp="1"/>
          </p:cNvSpPr>
          <p:nvPr>
            <p:ph type="body" idx="1" hasCustomPrompt="1"/>
          </p:nvPr>
        </p:nvSpPr>
        <p:spPr>
          <a:xfrm>
            <a:off x="624000" y="1620000"/>
            <a:ext cx="5328000" cy="720000"/>
          </a:xfrm>
          <a:prstGeom prst="rect">
            <a:avLst/>
          </a:prstGeom>
          <a:solidFill>
            <a:srgbClr val="C10B25"/>
          </a:solidFill>
        </p:spPr>
        <p:txBody>
          <a:bodyPr anchor="ctr">
            <a:noAutofit/>
          </a:bodyPr>
          <a:lstStyle>
            <a:lvl1pPr marL="0" indent="0">
              <a:buNone/>
              <a:defRPr sz="2667" b="0">
                <a:solidFill>
                  <a:schemeClr val="bg1"/>
                </a:solidFill>
                <a:latin typeface="Arial" panose="020B0604020202020204" pitchFamily="34" charset="0"/>
                <a:cs typeface="Arial" panose="020B0604020202020204" pitchFamily="34" charset="0"/>
              </a:defRPr>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GB" noProof="0"/>
              <a:t>Rubrik</a:t>
            </a:r>
          </a:p>
        </p:txBody>
      </p:sp>
      <p:sp>
        <p:nvSpPr>
          <p:cNvPr id="7" name="Platshållare för datum 6"/>
          <p:cNvSpPr>
            <a:spLocks noGrp="1"/>
          </p:cNvSpPr>
          <p:nvPr>
            <p:ph type="dt" sz="half" idx="10"/>
          </p:nvPr>
        </p:nvSpPr>
        <p:spPr/>
        <p:txBody>
          <a:bodyPr/>
          <a:lstStyle/>
          <a:p>
            <a:fld id="{C16BD0C5-E018-444F-92A8-3020608CA0C4}" type="datetimeFigureOut">
              <a:rPr lang="sv-SE" smtClean="0"/>
              <a:t>2023-06-12</a:t>
            </a:fld>
            <a:endParaRPr lang="sv-SE"/>
          </a:p>
        </p:txBody>
      </p:sp>
      <p:sp>
        <p:nvSpPr>
          <p:cNvPr id="9" name="Platshållare för bildnummer 8"/>
          <p:cNvSpPr>
            <a:spLocks noGrp="1"/>
          </p:cNvSpPr>
          <p:nvPr>
            <p:ph type="sldNum" sz="quarter" idx="12"/>
          </p:nvPr>
        </p:nvSpPr>
        <p:spPr/>
        <p:txBody>
          <a:bodyPr/>
          <a:lstStyle/>
          <a:p>
            <a:fld id="{3EC3C013-F727-4E01-878A-1532BF0324A3}" type="slidenum">
              <a:rPr lang="sv-SE" smtClean="0"/>
              <a:t>‹#›</a:t>
            </a:fld>
            <a:endParaRPr lang="sv-SE"/>
          </a:p>
        </p:txBody>
      </p:sp>
      <p:sp>
        <p:nvSpPr>
          <p:cNvPr id="11" name="Rektangel 10"/>
          <p:cNvSpPr/>
          <p:nvPr userDrawn="1"/>
        </p:nvSpPr>
        <p:spPr>
          <a:xfrm>
            <a:off x="0" y="0"/>
            <a:ext cx="144000" cy="6858000"/>
          </a:xfrm>
          <a:prstGeom prst="rect">
            <a:avLst/>
          </a:prstGeom>
          <a:solidFill>
            <a:srgbClr val="C10B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12" name="Platshållare för text 2"/>
          <p:cNvSpPr>
            <a:spLocks noGrp="1"/>
          </p:cNvSpPr>
          <p:nvPr>
            <p:ph type="body" idx="13" hasCustomPrompt="1"/>
          </p:nvPr>
        </p:nvSpPr>
        <p:spPr>
          <a:xfrm>
            <a:off x="6240000" y="1620000"/>
            <a:ext cx="5386917" cy="720000"/>
          </a:xfrm>
          <a:prstGeom prst="rect">
            <a:avLst/>
          </a:prstGeom>
          <a:solidFill>
            <a:srgbClr val="C10B25"/>
          </a:solidFill>
        </p:spPr>
        <p:txBody>
          <a:bodyPr anchor="ctr">
            <a:noAutofit/>
          </a:bodyPr>
          <a:lstStyle>
            <a:lvl1pPr marL="0" indent="0">
              <a:buNone/>
              <a:defRPr sz="2667" b="0">
                <a:solidFill>
                  <a:schemeClr val="bg1"/>
                </a:solidFill>
                <a:latin typeface="Arial" panose="020B0604020202020204" pitchFamily="34" charset="0"/>
                <a:cs typeface="Arial" panose="020B0604020202020204" pitchFamily="34" charset="0"/>
              </a:defRPr>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GB" noProof="0"/>
              <a:t>Rubrik</a:t>
            </a:r>
          </a:p>
        </p:txBody>
      </p:sp>
      <p:sp>
        <p:nvSpPr>
          <p:cNvPr id="14" name="Platshållare för innehåll 2"/>
          <p:cNvSpPr>
            <a:spLocks noGrp="1"/>
          </p:cNvSpPr>
          <p:nvPr>
            <p:ph sz="half" idx="15" hasCustomPrompt="1"/>
          </p:nvPr>
        </p:nvSpPr>
        <p:spPr>
          <a:xfrm>
            <a:off x="624000" y="2415258"/>
            <a:ext cx="5280000" cy="3894063"/>
          </a:xfrm>
          <a:prstGeom prst="rect">
            <a:avLst/>
          </a:prstGeom>
        </p:spPr>
        <p:txBody>
          <a:bodyPr>
            <a:normAutofit/>
          </a:bodyPr>
          <a:lstStyle>
            <a:lvl1pPr marL="0" indent="0" algn="l">
              <a:buNone/>
              <a:defRPr sz="2400">
                <a:latin typeface="Arial" panose="020B0604020202020204" pitchFamily="34" charset="0"/>
                <a:cs typeface="Arial" panose="020B0604020202020204" pitchFamily="34" charset="0"/>
              </a:defRPr>
            </a:lvl1pPr>
            <a:lvl2pPr algn="l">
              <a:defRPr sz="2667">
                <a:latin typeface="Arial" panose="020B0604020202020204" pitchFamily="34" charset="0"/>
                <a:cs typeface="Arial" panose="020B0604020202020204" pitchFamily="34" charset="0"/>
              </a:defRPr>
            </a:lvl2pPr>
            <a:lvl3pPr algn="l">
              <a:defRPr sz="2667">
                <a:latin typeface="Arial" panose="020B0604020202020204" pitchFamily="34" charset="0"/>
                <a:cs typeface="Arial" panose="020B0604020202020204" pitchFamily="34" charset="0"/>
              </a:defRPr>
            </a:lvl3pPr>
            <a:lvl4pPr algn="l">
              <a:defRPr sz="2667">
                <a:latin typeface="Arial" panose="020B0604020202020204" pitchFamily="34" charset="0"/>
                <a:cs typeface="Arial" panose="020B0604020202020204" pitchFamily="34" charset="0"/>
              </a:defRPr>
            </a:lvl4pPr>
            <a:lvl5pPr algn="l">
              <a:defRPr sz="2667">
                <a:latin typeface="Arial" panose="020B0604020202020204" pitchFamily="34" charset="0"/>
                <a:cs typeface="Arial" panose="020B0604020202020204" pitchFamily="34" charset="0"/>
              </a:defRPr>
            </a:lvl5pPr>
            <a:lvl6pPr>
              <a:defRPr sz="2400"/>
            </a:lvl6pPr>
            <a:lvl7pPr>
              <a:defRPr sz="2400"/>
            </a:lvl7pPr>
            <a:lvl8pPr>
              <a:defRPr sz="2400"/>
            </a:lvl8pPr>
            <a:lvl9pPr>
              <a:defRPr sz="2400"/>
            </a:lvl9pPr>
          </a:lstStyle>
          <a:p>
            <a:pPr lvl="0"/>
            <a:r>
              <a:rPr lang="en-GB" noProof="0"/>
              <a:t>Textinnehåll, här skriver du din text, glöm inte – skriv kort och kärnfullt!</a:t>
            </a:r>
          </a:p>
        </p:txBody>
      </p:sp>
      <p:sp>
        <p:nvSpPr>
          <p:cNvPr id="15" name="Platshållare för innehåll 2"/>
          <p:cNvSpPr>
            <a:spLocks noGrp="1"/>
          </p:cNvSpPr>
          <p:nvPr>
            <p:ph sz="half" idx="16" hasCustomPrompt="1"/>
          </p:nvPr>
        </p:nvSpPr>
        <p:spPr>
          <a:xfrm>
            <a:off x="6273309" y="2424718"/>
            <a:ext cx="5353609" cy="3894063"/>
          </a:xfrm>
          <a:prstGeom prst="rect">
            <a:avLst/>
          </a:prstGeom>
        </p:spPr>
        <p:txBody>
          <a:bodyPr>
            <a:normAutofit/>
          </a:bodyPr>
          <a:lstStyle>
            <a:lvl1pPr marL="0" indent="0" algn="l">
              <a:buNone/>
              <a:defRPr sz="2400">
                <a:latin typeface="Arial" panose="020B0604020202020204" pitchFamily="34" charset="0"/>
                <a:cs typeface="Arial" panose="020B0604020202020204" pitchFamily="34" charset="0"/>
              </a:defRPr>
            </a:lvl1pPr>
            <a:lvl2pPr algn="l">
              <a:defRPr sz="2667">
                <a:latin typeface="Arial" panose="020B0604020202020204" pitchFamily="34" charset="0"/>
                <a:cs typeface="Arial" panose="020B0604020202020204" pitchFamily="34" charset="0"/>
              </a:defRPr>
            </a:lvl2pPr>
            <a:lvl3pPr algn="l">
              <a:defRPr sz="2667">
                <a:latin typeface="Arial" panose="020B0604020202020204" pitchFamily="34" charset="0"/>
                <a:cs typeface="Arial" panose="020B0604020202020204" pitchFamily="34" charset="0"/>
              </a:defRPr>
            </a:lvl3pPr>
            <a:lvl4pPr algn="l">
              <a:defRPr sz="2667">
                <a:latin typeface="Arial" panose="020B0604020202020204" pitchFamily="34" charset="0"/>
                <a:cs typeface="Arial" panose="020B0604020202020204" pitchFamily="34" charset="0"/>
              </a:defRPr>
            </a:lvl4pPr>
            <a:lvl5pPr algn="l">
              <a:defRPr sz="2667">
                <a:latin typeface="Arial" panose="020B0604020202020204" pitchFamily="34" charset="0"/>
                <a:cs typeface="Arial" panose="020B0604020202020204" pitchFamily="34" charset="0"/>
              </a:defRPr>
            </a:lvl5pPr>
            <a:lvl6pPr>
              <a:defRPr sz="2400"/>
            </a:lvl6pPr>
            <a:lvl7pPr>
              <a:defRPr sz="2400"/>
            </a:lvl7pPr>
            <a:lvl8pPr>
              <a:defRPr sz="2400"/>
            </a:lvl8pPr>
            <a:lvl9pPr>
              <a:defRPr sz="2400"/>
            </a:lvl9pPr>
          </a:lstStyle>
          <a:p>
            <a:pPr lvl="0"/>
            <a:r>
              <a:rPr lang="en-GB" noProof="0"/>
              <a:t>Textinnehåll, här skriver du din text, glöm inte – skriv kort och kärnfullt!</a:t>
            </a:r>
          </a:p>
        </p:txBody>
      </p:sp>
      <p:pic>
        <p:nvPicPr>
          <p:cNvPr id="13" name="Bildobjekt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464002" y="360001"/>
            <a:ext cx="1197033" cy="604059"/>
          </a:xfrm>
          <a:prstGeom prst="rect">
            <a:avLst/>
          </a:prstGeom>
        </p:spPr>
      </p:pic>
    </p:spTree>
    <p:extLst>
      <p:ext uri="{BB962C8B-B14F-4D97-AF65-F5344CB8AC3E}">
        <p14:creationId xmlns:p14="http://schemas.microsoft.com/office/powerpoint/2010/main" val="312563460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hasCustomPrompt="1"/>
          </p:nvPr>
        </p:nvSpPr>
        <p:spPr>
          <a:xfrm>
            <a:off x="624000" y="360000"/>
            <a:ext cx="8880000" cy="1080000"/>
          </a:xfrm>
          <a:prstGeom prst="rect">
            <a:avLst/>
          </a:prstGeom>
        </p:spPr>
        <p:txBody>
          <a:bodyPr anchor="t">
            <a:normAutofit/>
          </a:bodyPr>
          <a:lstStyle>
            <a:lvl1pPr algn="l">
              <a:defRPr sz="4000" baseline="0">
                <a:latin typeface="Arial" panose="020B0604020202020204" pitchFamily="34" charset="0"/>
                <a:cs typeface="Arial" panose="020B0604020202020204" pitchFamily="34" charset="0"/>
              </a:defRPr>
            </a:lvl1pPr>
          </a:lstStyle>
          <a:p>
            <a:r>
              <a:rPr lang="en-GB" noProof="0"/>
              <a:t>Här skriver du rubriken</a:t>
            </a:r>
          </a:p>
        </p:txBody>
      </p:sp>
      <p:sp>
        <p:nvSpPr>
          <p:cNvPr id="3" name="Platshållare för datum 2"/>
          <p:cNvSpPr>
            <a:spLocks noGrp="1"/>
          </p:cNvSpPr>
          <p:nvPr>
            <p:ph type="dt" sz="half" idx="10"/>
          </p:nvPr>
        </p:nvSpPr>
        <p:spPr/>
        <p:txBody>
          <a:bodyPr/>
          <a:lstStyle/>
          <a:p>
            <a:fld id="{C16BD0C5-E018-444F-92A8-3020608CA0C4}" type="datetimeFigureOut">
              <a:rPr lang="sv-SE" smtClean="0"/>
              <a:t>2023-06-12</a:t>
            </a:fld>
            <a:endParaRPr lang="sv-SE"/>
          </a:p>
        </p:txBody>
      </p:sp>
      <p:sp>
        <p:nvSpPr>
          <p:cNvPr id="5" name="Platshållare för bildnummer 4"/>
          <p:cNvSpPr>
            <a:spLocks noGrp="1"/>
          </p:cNvSpPr>
          <p:nvPr>
            <p:ph type="sldNum" sz="quarter" idx="12"/>
          </p:nvPr>
        </p:nvSpPr>
        <p:spPr/>
        <p:txBody>
          <a:bodyPr/>
          <a:lstStyle/>
          <a:p>
            <a:fld id="{3EC3C013-F727-4E01-878A-1532BF0324A3}" type="slidenum">
              <a:rPr lang="sv-SE" smtClean="0"/>
              <a:t>‹#›</a:t>
            </a:fld>
            <a:endParaRPr lang="sv-SE"/>
          </a:p>
        </p:txBody>
      </p:sp>
      <p:sp>
        <p:nvSpPr>
          <p:cNvPr id="7" name="Rektangel 6"/>
          <p:cNvSpPr/>
          <p:nvPr userDrawn="1"/>
        </p:nvSpPr>
        <p:spPr>
          <a:xfrm>
            <a:off x="0" y="0"/>
            <a:ext cx="144000" cy="6858000"/>
          </a:xfrm>
          <a:prstGeom prst="rect">
            <a:avLst/>
          </a:prstGeom>
          <a:solidFill>
            <a:srgbClr val="C10B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pic>
        <p:nvPicPr>
          <p:cNvPr id="8" name="Bildobjekt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464002" y="360001"/>
            <a:ext cx="1197033" cy="604059"/>
          </a:xfrm>
          <a:prstGeom prst="rect">
            <a:avLst/>
          </a:prstGeom>
        </p:spPr>
      </p:pic>
    </p:spTree>
    <p:extLst>
      <p:ext uri="{BB962C8B-B14F-4D97-AF65-F5344CB8AC3E}">
        <p14:creationId xmlns:p14="http://schemas.microsoft.com/office/powerpoint/2010/main" val="221243474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Helsidesbild med rubrik">
    <p:spTree>
      <p:nvGrpSpPr>
        <p:cNvPr id="1" name=""/>
        <p:cNvGrpSpPr/>
        <p:nvPr/>
      </p:nvGrpSpPr>
      <p:grpSpPr>
        <a:xfrm>
          <a:off x="0" y="0"/>
          <a:ext cx="0" cy="0"/>
          <a:chOff x="0" y="0"/>
          <a:chExt cx="0" cy="0"/>
        </a:xfrm>
      </p:grpSpPr>
      <p:sp>
        <p:nvSpPr>
          <p:cNvPr id="3" name="Platshållare för datum 2"/>
          <p:cNvSpPr>
            <a:spLocks noGrp="1"/>
          </p:cNvSpPr>
          <p:nvPr>
            <p:ph type="dt" sz="half" idx="10"/>
          </p:nvPr>
        </p:nvSpPr>
        <p:spPr/>
        <p:txBody>
          <a:bodyPr/>
          <a:lstStyle/>
          <a:p>
            <a:fld id="{C16BD0C5-E018-444F-92A8-3020608CA0C4}" type="datetimeFigureOut">
              <a:rPr lang="en-GB" noProof="0" smtClean="0"/>
              <a:t>12/06/2023</a:t>
            </a:fld>
            <a:endParaRPr lang="en-GB" noProof="0"/>
          </a:p>
        </p:txBody>
      </p:sp>
      <p:sp>
        <p:nvSpPr>
          <p:cNvPr id="5" name="Platshållare för bildnummer 4"/>
          <p:cNvSpPr>
            <a:spLocks noGrp="1"/>
          </p:cNvSpPr>
          <p:nvPr>
            <p:ph type="sldNum" sz="quarter" idx="12"/>
          </p:nvPr>
        </p:nvSpPr>
        <p:spPr/>
        <p:txBody>
          <a:bodyPr/>
          <a:lstStyle/>
          <a:p>
            <a:fld id="{3EC3C013-F727-4E01-878A-1532BF0324A3}" type="slidenum">
              <a:rPr lang="en-GB" noProof="0" smtClean="0"/>
              <a:t>‹#›</a:t>
            </a:fld>
            <a:endParaRPr lang="en-GB" noProof="0"/>
          </a:p>
        </p:txBody>
      </p:sp>
      <p:sp>
        <p:nvSpPr>
          <p:cNvPr id="7" name="Rektangel 6"/>
          <p:cNvSpPr/>
          <p:nvPr userDrawn="1"/>
        </p:nvSpPr>
        <p:spPr>
          <a:xfrm>
            <a:off x="0" y="0"/>
            <a:ext cx="144000" cy="6858000"/>
          </a:xfrm>
          <a:prstGeom prst="rect">
            <a:avLst/>
          </a:prstGeom>
          <a:solidFill>
            <a:srgbClr val="C10B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a:p>
        </p:txBody>
      </p:sp>
      <p:sp>
        <p:nvSpPr>
          <p:cNvPr id="10" name="Platshållare för innehåll 9"/>
          <p:cNvSpPr>
            <a:spLocks noGrp="1"/>
          </p:cNvSpPr>
          <p:nvPr>
            <p:ph sz="quarter" idx="16" hasCustomPrompt="1"/>
          </p:nvPr>
        </p:nvSpPr>
        <p:spPr>
          <a:xfrm>
            <a:off x="144000" y="0"/>
            <a:ext cx="12192000" cy="6858000"/>
          </a:xfrm>
          <a:prstGeom prst="rect">
            <a:avLst/>
          </a:prstGeom>
        </p:spPr>
        <p:txBody>
          <a:bodyPr/>
          <a:lstStyle>
            <a:lvl1pPr marL="0" indent="0">
              <a:buFontTx/>
              <a:buNone/>
              <a:defRPr/>
            </a:lvl1pPr>
            <a:lvl2pPr marL="609585" indent="0">
              <a:buFontTx/>
              <a:buNone/>
              <a:defRPr/>
            </a:lvl2pPr>
            <a:lvl3pPr marL="1219170" indent="0">
              <a:buFontTx/>
              <a:buNone/>
              <a:defRPr/>
            </a:lvl3pPr>
            <a:lvl4pPr marL="1828754" indent="0">
              <a:buFontTx/>
              <a:buNone/>
              <a:defRPr/>
            </a:lvl4pPr>
            <a:lvl5pPr marL="2438339" indent="0">
              <a:buFontTx/>
              <a:buNone/>
              <a:defRPr/>
            </a:lvl5pPr>
          </a:lstStyle>
          <a:p>
            <a:pPr lvl="0"/>
            <a:r>
              <a:rPr lang="en-GB" noProof="0"/>
              <a:t>Helsidesbild</a:t>
            </a:r>
          </a:p>
        </p:txBody>
      </p:sp>
      <p:pic>
        <p:nvPicPr>
          <p:cNvPr id="11" name="Bildobjekt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464002" y="360001"/>
            <a:ext cx="1197033" cy="604059"/>
          </a:xfrm>
          <a:prstGeom prst="rect">
            <a:avLst/>
          </a:prstGeom>
        </p:spPr>
      </p:pic>
      <p:sp>
        <p:nvSpPr>
          <p:cNvPr id="14" name="Platshållare för text 5">
            <a:extLst>
              <a:ext uri="{FF2B5EF4-FFF2-40B4-BE49-F238E27FC236}">
                <a16:creationId xmlns:a16="http://schemas.microsoft.com/office/drawing/2014/main" id="{5F2A40AD-0E87-4BD6-9497-433C998EC41D}"/>
              </a:ext>
            </a:extLst>
          </p:cNvPr>
          <p:cNvSpPr>
            <a:spLocks noGrp="1"/>
          </p:cNvSpPr>
          <p:nvPr>
            <p:ph type="body" sz="quarter" idx="17" hasCustomPrompt="1"/>
          </p:nvPr>
        </p:nvSpPr>
        <p:spPr>
          <a:xfrm rot="16200000">
            <a:off x="-1885917" y="4283174"/>
            <a:ext cx="4525433" cy="366183"/>
          </a:xfrm>
        </p:spPr>
        <p:txBody>
          <a:bodyPr>
            <a:noAutofit/>
          </a:bodyPr>
          <a:lstStyle>
            <a:lvl1pPr marL="0" indent="0">
              <a:buNone/>
              <a:defRPr sz="1067" b="0">
                <a:solidFill>
                  <a:schemeClr val="tx1"/>
                </a:solidFill>
              </a:defRPr>
            </a:lvl1pPr>
            <a:lvl2pPr marL="476239" indent="0">
              <a:buNone/>
              <a:defRPr sz="1067"/>
            </a:lvl2pPr>
            <a:lvl3pPr marL="954592" indent="0">
              <a:buNone/>
              <a:defRPr sz="1067"/>
            </a:lvl3pPr>
            <a:lvl4pPr marL="1430831" indent="0">
              <a:buNone/>
              <a:defRPr sz="1067"/>
            </a:lvl4pPr>
            <a:lvl5pPr marL="1917652" indent="0">
              <a:buNone/>
              <a:defRPr sz="1067"/>
            </a:lvl5pPr>
          </a:lstStyle>
          <a:p>
            <a:pPr lvl="0"/>
            <a:r>
              <a:rPr lang="en-GB" noProof="0"/>
              <a:t>Bildbyline</a:t>
            </a:r>
          </a:p>
        </p:txBody>
      </p:sp>
      <p:sp>
        <p:nvSpPr>
          <p:cNvPr id="9" name="Rubrik 1">
            <a:extLst>
              <a:ext uri="{FF2B5EF4-FFF2-40B4-BE49-F238E27FC236}">
                <a16:creationId xmlns:a16="http://schemas.microsoft.com/office/drawing/2014/main" id="{6FFCA04E-3B19-1BD2-520D-3869F324DFE7}"/>
              </a:ext>
            </a:extLst>
          </p:cNvPr>
          <p:cNvSpPr>
            <a:spLocks noGrp="1"/>
          </p:cNvSpPr>
          <p:nvPr>
            <p:ph type="title" hasCustomPrompt="1"/>
          </p:nvPr>
        </p:nvSpPr>
        <p:spPr>
          <a:xfrm>
            <a:off x="6672064" y="5301208"/>
            <a:ext cx="5514875" cy="576064"/>
          </a:xfrm>
          <a:prstGeom prst="rect">
            <a:avLst/>
          </a:prstGeom>
          <a:solidFill>
            <a:srgbClr val="C10B25"/>
          </a:solidFill>
        </p:spPr>
        <p:txBody>
          <a:bodyPr anchor="t">
            <a:noAutofit/>
          </a:bodyPr>
          <a:lstStyle>
            <a:lvl1pPr algn="l">
              <a:defRPr sz="3200" baseline="0">
                <a:solidFill>
                  <a:schemeClr val="bg1"/>
                </a:solidFill>
                <a:latin typeface="Arial" panose="020B0604020202020204" pitchFamily="34" charset="0"/>
                <a:cs typeface="Arial" panose="020B0604020202020204" pitchFamily="34" charset="0"/>
              </a:defRPr>
            </a:lvl1pPr>
          </a:lstStyle>
          <a:p>
            <a:r>
              <a:rPr lang="en-GB" noProof="0"/>
              <a:t>Rubrik eller värdeord</a:t>
            </a:r>
          </a:p>
        </p:txBody>
      </p:sp>
    </p:spTree>
    <p:extLst>
      <p:ext uri="{BB962C8B-B14F-4D97-AF65-F5344CB8AC3E}">
        <p14:creationId xmlns:p14="http://schemas.microsoft.com/office/powerpoint/2010/main" val="33775813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270" y="0"/>
            <a:ext cx="12189460" cy="6858000"/>
          </a:xfrm>
          <a:prstGeom prst="rect">
            <a:avLst/>
          </a:prstGeom>
        </p:spPr>
      </p:pic>
      <p:sp>
        <p:nvSpPr>
          <p:cNvPr id="10" name="Slide Number Placeholder 5"/>
          <p:cNvSpPr txBox="1">
            <a:spLocks/>
          </p:cNvSpPr>
          <p:nvPr userDrawn="1"/>
        </p:nvSpPr>
        <p:spPr>
          <a:xfrm>
            <a:off x="11477514" y="6370864"/>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E51B46D-6379-471F-B62F-8DF864A0151A}" type="slidenum">
              <a:rPr lang="en-GB" sz="1200" smtClean="0"/>
              <a:pPr/>
              <a:t>‹#›</a:t>
            </a:fld>
            <a:endParaRPr lang="en-GB" sz="1200"/>
          </a:p>
        </p:txBody>
      </p:sp>
      <p:sp>
        <p:nvSpPr>
          <p:cNvPr id="6" name="Title 1"/>
          <p:cNvSpPr>
            <a:spLocks noGrp="1"/>
          </p:cNvSpPr>
          <p:nvPr>
            <p:ph type="title" hasCustomPrompt="1"/>
          </p:nvPr>
        </p:nvSpPr>
        <p:spPr>
          <a:xfrm>
            <a:off x="555969" y="3082917"/>
            <a:ext cx="11080186" cy="1616083"/>
          </a:xfrm>
          <a:prstGeom prst="rect">
            <a:avLst/>
          </a:prstGeom>
        </p:spPr>
        <p:txBody>
          <a:bodyPr>
            <a:normAutofit/>
          </a:bodyPr>
          <a:lstStyle>
            <a:lvl1pPr algn="ctr">
              <a:defRPr sz="4000" b="1">
                <a:solidFill>
                  <a:schemeClr val="accent1"/>
                </a:solidFill>
                <a:latin typeface="Arial" panose="020B0604020202020204" pitchFamily="34" charset="0"/>
                <a:cs typeface="Arial" panose="020B0604020202020204" pitchFamily="34" charset="0"/>
              </a:defRPr>
            </a:lvl1pPr>
          </a:lstStyle>
          <a:p>
            <a:r>
              <a:rPr lang="en-US"/>
              <a:t>Section Titles</a:t>
            </a:r>
            <a:endParaRPr lang="en-GB"/>
          </a:p>
        </p:txBody>
      </p:sp>
    </p:spTree>
    <p:extLst>
      <p:ext uri="{BB962C8B-B14F-4D97-AF65-F5344CB8AC3E}">
        <p14:creationId xmlns:p14="http://schemas.microsoft.com/office/powerpoint/2010/main" val="9283071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Mallversion (använd ej)">
    <p:spTree>
      <p:nvGrpSpPr>
        <p:cNvPr id="1" name=""/>
        <p:cNvGrpSpPr/>
        <p:nvPr/>
      </p:nvGrpSpPr>
      <p:grpSpPr>
        <a:xfrm>
          <a:off x="0" y="0"/>
          <a:ext cx="0" cy="0"/>
          <a:chOff x="0" y="0"/>
          <a:chExt cx="0" cy="0"/>
        </a:xfrm>
      </p:grpSpPr>
      <p:sp>
        <p:nvSpPr>
          <p:cNvPr id="3" name="Platshållare för datum 2"/>
          <p:cNvSpPr>
            <a:spLocks noGrp="1"/>
          </p:cNvSpPr>
          <p:nvPr>
            <p:ph type="dt" sz="half" idx="10"/>
          </p:nvPr>
        </p:nvSpPr>
        <p:spPr/>
        <p:txBody>
          <a:bodyPr/>
          <a:lstStyle/>
          <a:p>
            <a:fld id="{C16BD0C5-E018-444F-92A8-3020608CA0C4}" type="datetimeFigureOut">
              <a:rPr lang="sv-SE" smtClean="0"/>
              <a:t>2023-06-12</a:t>
            </a:fld>
            <a:endParaRPr lang="sv-SE"/>
          </a:p>
        </p:txBody>
      </p:sp>
      <p:sp>
        <p:nvSpPr>
          <p:cNvPr id="5" name="Platshållare för bildnummer 4"/>
          <p:cNvSpPr>
            <a:spLocks noGrp="1"/>
          </p:cNvSpPr>
          <p:nvPr>
            <p:ph type="sldNum" sz="quarter" idx="12"/>
          </p:nvPr>
        </p:nvSpPr>
        <p:spPr/>
        <p:txBody>
          <a:bodyPr/>
          <a:lstStyle/>
          <a:p>
            <a:fld id="{3EC3C013-F727-4E01-878A-1532BF0324A3}" type="slidenum">
              <a:rPr lang="sv-SE" smtClean="0"/>
              <a:t>‹#›</a:t>
            </a:fld>
            <a:endParaRPr lang="sv-SE"/>
          </a:p>
        </p:txBody>
      </p:sp>
      <p:sp>
        <p:nvSpPr>
          <p:cNvPr id="7" name="Rektangel 6"/>
          <p:cNvSpPr/>
          <p:nvPr userDrawn="1"/>
        </p:nvSpPr>
        <p:spPr>
          <a:xfrm>
            <a:off x="0" y="0"/>
            <a:ext cx="144000" cy="6858000"/>
          </a:xfrm>
          <a:prstGeom prst="rect">
            <a:avLst/>
          </a:prstGeom>
          <a:solidFill>
            <a:srgbClr val="C10B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pic>
        <p:nvPicPr>
          <p:cNvPr id="8" name="Bildobjekt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464002" y="360001"/>
            <a:ext cx="1197033" cy="604059"/>
          </a:xfrm>
          <a:prstGeom prst="rect">
            <a:avLst/>
          </a:prstGeom>
        </p:spPr>
      </p:pic>
      <p:sp>
        <p:nvSpPr>
          <p:cNvPr id="4" name="textruta 3">
            <a:extLst>
              <a:ext uri="{FF2B5EF4-FFF2-40B4-BE49-F238E27FC236}">
                <a16:creationId xmlns:a16="http://schemas.microsoft.com/office/drawing/2014/main" id="{2B9D53EF-34E5-4C3D-8F89-42A2DB21146E}"/>
              </a:ext>
            </a:extLst>
          </p:cNvPr>
          <p:cNvSpPr txBox="1"/>
          <p:nvPr userDrawn="1"/>
        </p:nvSpPr>
        <p:spPr>
          <a:xfrm rot="16200000">
            <a:off x="-693657" y="5653646"/>
            <a:ext cx="1920213" cy="215444"/>
          </a:xfrm>
          <a:prstGeom prst="rect">
            <a:avLst/>
          </a:prstGeom>
          <a:noFill/>
        </p:spPr>
        <p:txBody>
          <a:bodyPr wrap="square" rtlCol="0">
            <a:spAutoFit/>
          </a:bodyPr>
          <a:lstStyle/>
          <a:p>
            <a:r>
              <a:rPr lang="sv-SE" sz="800" dirty="0">
                <a:effectLst/>
                <a:latin typeface="+mn-lt"/>
                <a:ea typeface="Times New Roman" panose="02020603050405020304" pitchFamily="18" charset="0"/>
              </a:rPr>
              <a:t>Fastställd: dnr 1704/2022</a:t>
            </a:r>
            <a:endParaRPr lang="sv-SE" sz="800" dirty="0">
              <a:latin typeface="+mn-lt"/>
            </a:endParaRPr>
          </a:p>
        </p:txBody>
      </p:sp>
      <p:sp>
        <p:nvSpPr>
          <p:cNvPr id="9" name="Rubrik 1">
            <a:extLst>
              <a:ext uri="{FF2B5EF4-FFF2-40B4-BE49-F238E27FC236}">
                <a16:creationId xmlns:a16="http://schemas.microsoft.com/office/drawing/2014/main" id="{67B9C280-FD45-F325-B1D6-35D96A90336C}"/>
              </a:ext>
            </a:extLst>
          </p:cNvPr>
          <p:cNvSpPr>
            <a:spLocks noGrp="1"/>
          </p:cNvSpPr>
          <p:nvPr>
            <p:ph type="title" hasCustomPrompt="1"/>
          </p:nvPr>
        </p:nvSpPr>
        <p:spPr>
          <a:xfrm>
            <a:off x="624000" y="360000"/>
            <a:ext cx="8880000" cy="1080000"/>
          </a:xfrm>
          <a:prstGeom prst="rect">
            <a:avLst/>
          </a:prstGeom>
        </p:spPr>
        <p:txBody>
          <a:bodyPr anchor="t">
            <a:normAutofit/>
          </a:bodyPr>
          <a:lstStyle>
            <a:lvl1pPr algn="l">
              <a:defRPr sz="4000" baseline="0">
                <a:latin typeface="Arial" panose="020B0604020202020204" pitchFamily="34" charset="0"/>
                <a:cs typeface="Arial" panose="020B0604020202020204" pitchFamily="34" charset="0"/>
              </a:defRPr>
            </a:lvl1pPr>
          </a:lstStyle>
          <a:p>
            <a:r>
              <a:rPr lang="en-GB" noProof="0"/>
              <a:t>Här skriver du rubriken</a:t>
            </a:r>
          </a:p>
        </p:txBody>
      </p:sp>
    </p:spTree>
    <p:extLst>
      <p:ext uri="{BB962C8B-B14F-4D97-AF65-F5344CB8AC3E}">
        <p14:creationId xmlns:p14="http://schemas.microsoft.com/office/powerpoint/2010/main" val="334889308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p:cNvSpPr>
            <a:spLocks noGrp="1"/>
          </p:cNvSpPr>
          <p:nvPr>
            <p:ph type="ctrTitle" hasCustomPrompt="1"/>
          </p:nvPr>
        </p:nvSpPr>
        <p:spPr>
          <a:xfrm>
            <a:off x="1007435" y="4320000"/>
            <a:ext cx="10363200" cy="1080120"/>
          </a:xfrm>
          <a:prstGeom prst="rect">
            <a:avLst/>
          </a:prstGeom>
        </p:spPr>
        <p:txBody>
          <a:bodyPr lIns="91438" tIns="45719" rIns="91438" bIns="45719" anchor="t">
            <a:normAutofit/>
          </a:bodyPr>
          <a:lstStyle>
            <a:lvl1pPr>
              <a:defRPr sz="4267" baseline="0">
                <a:latin typeface="Arial" panose="020B0604020202020204" pitchFamily="34" charset="0"/>
                <a:cs typeface="Arial" panose="020B0604020202020204" pitchFamily="34" charset="0"/>
              </a:defRPr>
            </a:lvl1pPr>
          </a:lstStyle>
          <a:p>
            <a:r>
              <a:rPr lang="sv-SE" dirty="0"/>
              <a:t>Skriv presentationens </a:t>
            </a:r>
            <a:br>
              <a:rPr lang="sv-SE" dirty="0"/>
            </a:br>
            <a:r>
              <a:rPr lang="sv-SE" dirty="0"/>
              <a:t>namn här</a:t>
            </a:r>
          </a:p>
        </p:txBody>
      </p:sp>
      <p:sp>
        <p:nvSpPr>
          <p:cNvPr id="3" name="Underrubrik 2"/>
          <p:cNvSpPr>
            <a:spLocks noGrp="1"/>
          </p:cNvSpPr>
          <p:nvPr>
            <p:ph type="subTitle" idx="1" hasCustomPrompt="1"/>
          </p:nvPr>
        </p:nvSpPr>
        <p:spPr>
          <a:xfrm>
            <a:off x="1921835" y="5580000"/>
            <a:ext cx="8534400" cy="576064"/>
          </a:xfrm>
          <a:prstGeom prst="rect">
            <a:avLst/>
          </a:prstGeom>
        </p:spPr>
        <p:txBody>
          <a:bodyPr>
            <a:normAutofit/>
          </a:bodyPr>
          <a:lstStyle>
            <a:lvl1pPr marL="0" indent="0" algn="ctr">
              <a:buNone/>
              <a:defRPr sz="2400" baseline="0">
                <a:solidFill>
                  <a:schemeClr val="tx1"/>
                </a:solidFill>
                <a:latin typeface="Arial" panose="020B0604020202020204" pitchFamily="34" charset="0"/>
                <a:cs typeface="Arial" panose="020B0604020202020204" pitchFamily="34" charset="0"/>
              </a:defRPr>
            </a:lvl1pPr>
            <a:lvl2pPr marL="609570" indent="0" algn="ctr">
              <a:buNone/>
              <a:defRPr>
                <a:solidFill>
                  <a:schemeClr val="tx1">
                    <a:tint val="75000"/>
                  </a:schemeClr>
                </a:solidFill>
              </a:defRPr>
            </a:lvl2pPr>
            <a:lvl3pPr marL="1219140" indent="0" algn="ctr">
              <a:buNone/>
              <a:defRPr>
                <a:solidFill>
                  <a:schemeClr val="tx1">
                    <a:tint val="75000"/>
                  </a:schemeClr>
                </a:solidFill>
              </a:defRPr>
            </a:lvl3pPr>
            <a:lvl4pPr marL="1828709" indent="0" algn="ctr">
              <a:buNone/>
              <a:defRPr>
                <a:solidFill>
                  <a:schemeClr val="tx1">
                    <a:tint val="75000"/>
                  </a:schemeClr>
                </a:solidFill>
              </a:defRPr>
            </a:lvl4pPr>
            <a:lvl5pPr marL="2438278" indent="0" algn="ctr">
              <a:buNone/>
              <a:defRPr>
                <a:solidFill>
                  <a:schemeClr val="tx1">
                    <a:tint val="75000"/>
                  </a:schemeClr>
                </a:solidFill>
              </a:defRPr>
            </a:lvl5pPr>
            <a:lvl6pPr marL="3047848" indent="0" algn="ctr">
              <a:buNone/>
              <a:defRPr>
                <a:solidFill>
                  <a:schemeClr val="tx1">
                    <a:tint val="75000"/>
                  </a:schemeClr>
                </a:solidFill>
              </a:defRPr>
            </a:lvl6pPr>
            <a:lvl7pPr marL="3657418" indent="0" algn="ctr">
              <a:buNone/>
              <a:defRPr>
                <a:solidFill>
                  <a:schemeClr val="tx1">
                    <a:tint val="75000"/>
                  </a:schemeClr>
                </a:solidFill>
              </a:defRPr>
            </a:lvl7pPr>
            <a:lvl8pPr marL="4266987" indent="0" algn="ctr">
              <a:buNone/>
              <a:defRPr>
                <a:solidFill>
                  <a:schemeClr val="tx1">
                    <a:tint val="75000"/>
                  </a:schemeClr>
                </a:solidFill>
              </a:defRPr>
            </a:lvl8pPr>
            <a:lvl9pPr marL="4876557" indent="0" algn="ctr">
              <a:buNone/>
              <a:defRPr>
                <a:solidFill>
                  <a:schemeClr val="tx1">
                    <a:tint val="75000"/>
                  </a:schemeClr>
                </a:solidFill>
              </a:defRPr>
            </a:lvl9pPr>
          </a:lstStyle>
          <a:p>
            <a:r>
              <a:rPr lang="sv-SE" dirty="0"/>
              <a:t>Skriv ditt namn </a:t>
            </a:r>
            <a:br>
              <a:rPr lang="sv-SE" dirty="0"/>
            </a:br>
            <a:r>
              <a:rPr lang="sv-SE" dirty="0"/>
              <a:t>och titel här</a:t>
            </a:r>
          </a:p>
        </p:txBody>
      </p:sp>
      <p:sp>
        <p:nvSpPr>
          <p:cNvPr id="4" name="Platshållare för datum 3"/>
          <p:cNvSpPr>
            <a:spLocks noGrp="1"/>
          </p:cNvSpPr>
          <p:nvPr>
            <p:ph type="dt" sz="half" idx="10"/>
          </p:nvPr>
        </p:nvSpPr>
        <p:spPr/>
        <p:txBody>
          <a:bodyPr/>
          <a:lstStyle/>
          <a:p>
            <a:fld id="{C16BD0C5-E018-444F-92A8-3020608CA0C4}" type="datetimeFigureOut">
              <a:rPr lang="sv-SE" smtClean="0"/>
              <a:t>2023-06-12</a:t>
            </a:fld>
            <a:endParaRPr lang="sv-SE"/>
          </a:p>
        </p:txBody>
      </p:sp>
      <p:sp>
        <p:nvSpPr>
          <p:cNvPr id="6" name="Platshållare för bildnummer 5"/>
          <p:cNvSpPr>
            <a:spLocks noGrp="1"/>
          </p:cNvSpPr>
          <p:nvPr>
            <p:ph type="sldNum" sz="quarter" idx="12"/>
          </p:nvPr>
        </p:nvSpPr>
        <p:spPr/>
        <p:txBody>
          <a:bodyPr/>
          <a:lstStyle/>
          <a:p>
            <a:fld id="{3EC3C013-F727-4E01-878A-1532BF0324A3}" type="slidenum">
              <a:rPr lang="sv-SE" smtClean="0"/>
              <a:t>‹#›</a:t>
            </a:fld>
            <a:endParaRPr lang="sv-SE"/>
          </a:p>
        </p:txBody>
      </p:sp>
      <p:pic>
        <p:nvPicPr>
          <p:cNvPr id="7" name="Bildobjekt 6"/>
          <p:cNvPicPr>
            <a:picLocks/>
          </p:cNvPicPr>
          <p:nvPr userDrawn="1"/>
        </p:nvPicPr>
        <p:blipFill>
          <a:blip r:embed="rId2" cstate="screen">
            <a:extLst>
              <a:ext uri="{28A0092B-C50C-407E-A947-70E740481C1C}">
                <a14:useLocalDpi xmlns:a14="http://schemas.microsoft.com/office/drawing/2010/main"/>
              </a:ext>
            </a:extLst>
          </a:blip>
          <a:stretch>
            <a:fillRect/>
          </a:stretch>
        </p:blipFill>
        <p:spPr>
          <a:xfrm>
            <a:off x="4072744" y="836714"/>
            <a:ext cx="4232581" cy="3125585"/>
          </a:xfrm>
          <a:prstGeom prst="rect">
            <a:avLst/>
          </a:prstGeom>
        </p:spPr>
      </p:pic>
    </p:spTree>
    <p:extLst>
      <p:ext uri="{BB962C8B-B14F-4D97-AF65-F5344CB8AC3E}">
        <p14:creationId xmlns:p14="http://schemas.microsoft.com/office/powerpoint/2010/main" val="336887996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obj" preserve="1">
  <p:cSld name="Rubrik och innehåll">
    <p:spTree>
      <p:nvGrpSpPr>
        <p:cNvPr id="1" name=""/>
        <p:cNvGrpSpPr/>
        <p:nvPr/>
      </p:nvGrpSpPr>
      <p:grpSpPr>
        <a:xfrm>
          <a:off x="0" y="0"/>
          <a:ext cx="0" cy="0"/>
          <a:chOff x="0" y="0"/>
          <a:chExt cx="0" cy="0"/>
        </a:xfrm>
      </p:grpSpPr>
      <p:sp>
        <p:nvSpPr>
          <p:cNvPr id="2" name="Rubrik 1"/>
          <p:cNvSpPr>
            <a:spLocks noGrp="1"/>
          </p:cNvSpPr>
          <p:nvPr>
            <p:ph type="title" hasCustomPrompt="1"/>
          </p:nvPr>
        </p:nvSpPr>
        <p:spPr>
          <a:xfrm>
            <a:off x="624000" y="360000"/>
            <a:ext cx="8880000" cy="1080000"/>
          </a:xfrm>
          <a:prstGeom prst="rect">
            <a:avLst/>
          </a:prstGeom>
        </p:spPr>
        <p:txBody>
          <a:bodyPr lIns="91438" tIns="45719" rIns="91438" bIns="45719" anchor="t">
            <a:normAutofit/>
          </a:bodyPr>
          <a:lstStyle>
            <a:lvl1pPr algn="l">
              <a:defRPr sz="4000">
                <a:latin typeface="Arial" panose="020B0604020202020204" pitchFamily="34" charset="0"/>
                <a:cs typeface="Arial" panose="020B0604020202020204" pitchFamily="34" charset="0"/>
              </a:defRPr>
            </a:lvl1pPr>
          </a:lstStyle>
          <a:p>
            <a:r>
              <a:rPr lang="sv-SE" dirty="0"/>
              <a:t>Här skriver du rubriken</a:t>
            </a:r>
          </a:p>
        </p:txBody>
      </p:sp>
      <p:sp>
        <p:nvSpPr>
          <p:cNvPr id="3" name="Platshållare för innehåll 2"/>
          <p:cNvSpPr>
            <a:spLocks noGrp="1"/>
          </p:cNvSpPr>
          <p:nvPr>
            <p:ph idx="1" hasCustomPrompt="1"/>
          </p:nvPr>
        </p:nvSpPr>
        <p:spPr>
          <a:xfrm>
            <a:off x="624000" y="1620000"/>
            <a:ext cx="8880000" cy="4500000"/>
          </a:xfrm>
          <a:prstGeom prst="rect">
            <a:avLst/>
          </a:prstGeom>
        </p:spPr>
        <p:txBody>
          <a:bodyPr>
            <a:normAutofit/>
          </a:bodyPr>
          <a:lstStyle>
            <a:lvl1pPr marL="0" indent="0" algn="l">
              <a:buNone/>
              <a:defRPr sz="2667" baseline="0">
                <a:latin typeface="Arial" panose="020B0604020202020204" pitchFamily="34" charset="0"/>
                <a:cs typeface="Arial" panose="020B0604020202020204" pitchFamily="34" charset="0"/>
              </a:defRPr>
            </a:lvl1pPr>
            <a:lvl2pPr algn="l">
              <a:defRPr sz="2667"/>
            </a:lvl2pPr>
            <a:lvl3pPr algn="l">
              <a:defRPr sz="2667"/>
            </a:lvl3pPr>
            <a:lvl4pPr algn="l">
              <a:defRPr sz="2667"/>
            </a:lvl4pPr>
            <a:lvl5pPr algn="l">
              <a:defRPr sz="2667"/>
            </a:lvl5pPr>
          </a:lstStyle>
          <a:p>
            <a:pPr lvl="0"/>
            <a:r>
              <a:rPr lang="sv-SE" dirty="0"/>
              <a:t>Textinnehåll, här skriver du din text, glöm inte </a:t>
            </a:r>
            <a:br>
              <a:rPr lang="sv-SE" dirty="0"/>
            </a:br>
            <a:r>
              <a:rPr lang="sv-SE" dirty="0"/>
              <a:t>– skriv kort och kärnfullt!</a:t>
            </a:r>
          </a:p>
        </p:txBody>
      </p:sp>
      <p:sp>
        <p:nvSpPr>
          <p:cNvPr id="4" name="Platshållare för datum 3"/>
          <p:cNvSpPr>
            <a:spLocks noGrp="1"/>
          </p:cNvSpPr>
          <p:nvPr>
            <p:ph type="dt" sz="half" idx="10"/>
          </p:nvPr>
        </p:nvSpPr>
        <p:spPr/>
        <p:txBody>
          <a:bodyPr/>
          <a:lstStyle/>
          <a:p>
            <a:fld id="{C16BD0C5-E018-444F-92A8-3020608CA0C4}" type="datetimeFigureOut">
              <a:rPr lang="sv-SE" smtClean="0"/>
              <a:t>2023-06-12</a:t>
            </a:fld>
            <a:endParaRPr lang="sv-SE" dirty="0"/>
          </a:p>
        </p:txBody>
      </p:sp>
      <p:sp>
        <p:nvSpPr>
          <p:cNvPr id="6" name="Platshållare för bildnummer 5"/>
          <p:cNvSpPr>
            <a:spLocks noGrp="1"/>
          </p:cNvSpPr>
          <p:nvPr>
            <p:ph type="sldNum" sz="quarter" idx="12"/>
          </p:nvPr>
        </p:nvSpPr>
        <p:spPr/>
        <p:txBody>
          <a:bodyPr/>
          <a:lstStyle/>
          <a:p>
            <a:fld id="{3EC3C013-F727-4E01-878A-1532BF0324A3}" type="slidenum">
              <a:rPr lang="sv-SE" smtClean="0"/>
              <a:t>‹#›</a:t>
            </a:fld>
            <a:endParaRPr lang="sv-SE"/>
          </a:p>
        </p:txBody>
      </p:sp>
      <p:sp>
        <p:nvSpPr>
          <p:cNvPr id="9" name="Rektangel 8"/>
          <p:cNvSpPr/>
          <p:nvPr userDrawn="1"/>
        </p:nvSpPr>
        <p:spPr>
          <a:xfrm>
            <a:off x="0" y="0"/>
            <a:ext cx="144000" cy="6858000"/>
          </a:xfrm>
          <a:prstGeom prst="rect">
            <a:avLst/>
          </a:prstGeom>
          <a:solidFill>
            <a:srgbClr val="C10B25"/>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9" rIns="121917" bIns="60959" rtlCol="0" anchor="ctr"/>
          <a:lstStyle/>
          <a:p>
            <a:pPr algn="ctr"/>
            <a:endParaRPr lang="sv-SE" sz="2400"/>
          </a:p>
        </p:txBody>
      </p:sp>
    </p:spTree>
    <p:extLst>
      <p:ext uri="{BB962C8B-B14F-4D97-AF65-F5344CB8AC3E}">
        <p14:creationId xmlns:p14="http://schemas.microsoft.com/office/powerpoint/2010/main" val="89979432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_Rubrik och innehåll">
    <p:spTree>
      <p:nvGrpSpPr>
        <p:cNvPr id="1" name=""/>
        <p:cNvGrpSpPr/>
        <p:nvPr/>
      </p:nvGrpSpPr>
      <p:grpSpPr>
        <a:xfrm>
          <a:off x="0" y="0"/>
          <a:ext cx="0" cy="0"/>
          <a:chOff x="0" y="0"/>
          <a:chExt cx="0" cy="0"/>
        </a:xfrm>
      </p:grpSpPr>
      <p:sp>
        <p:nvSpPr>
          <p:cNvPr id="2" name="Rubrik 1"/>
          <p:cNvSpPr>
            <a:spLocks noGrp="1"/>
          </p:cNvSpPr>
          <p:nvPr>
            <p:ph type="title" hasCustomPrompt="1"/>
          </p:nvPr>
        </p:nvSpPr>
        <p:spPr>
          <a:xfrm>
            <a:off x="624000" y="360000"/>
            <a:ext cx="8880000" cy="1080000"/>
          </a:xfrm>
          <a:prstGeom prst="rect">
            <a:avLst/>
          </a:prstGeom>
        </p:spPr>
        <p:txBody>
          <a:bodyPr lIns="91438" tIns="45719" rIns="91438" bIns="45719" anchor="t">
            <a:normAutofit/>
          </a:bodyPr>
          <a:lstStyle>
            <a:lvl1pPr algn="l">
              <a:defRPr sz="4000">
                <a:latin typeface="Arial" panose="020B0604020202020204" pitchFamily="34" charset="0"/>
                <a:cs typeface="Arial" panose="020B0604020202020204" pitchFamily="34" charset="0"/>
              </a:defRPr>
            </a:lvl1pPr>
          </a:lstStyle>
          <a:p>
            <a:r>
              <a:rPr lang="sv-SE" dirty="0"/>
              <a:t>Här skriver du rubriken</a:t>
            </a:r>
          </a:p>
        </p:txBody>
      </p:sp>
      <p:sp>
        <p:nvSpPr>
          <p:cNvPr id="4" name="Platshållare för datum 3"/>
          <p:cNvSpPr>
            <a:spLocks noGrp="1"/>
          </p:cNvSpPr>
          <p:nvPr>
            <p:ph type="dt" sz="half" idx="10"/>
          </p:nvPr>
        </p:nvSpPr>
        <p:spPr/>
        <p:txBody>
          <a:bodyPr/>
          <a:lstStyle/>
          <a:p>
            <a:fld id="{C16BD0C5-E018-444F-92A8-3020608CA0C4}" type="datetimeFigureOut">
              <a:rPr lang="sv-SE" smtClean="0"/>
              <a:t>2023-06-12</a:t>
            </a:fld>
            <a:endParaRPr lang="sv-SE" dirty="0"/>
          </a:p>
        </p:txBody>
      </p:sp>
      <p:sp>
        <p:nvSpPr>
          <p:cNvPr id="6" name="Platshållare för bildnummer 5"/>
          <p:cNvSpPr>
            <a:spLocks noGrp="1"/>
          </p:cNvSpPr>
          <p:nvPr>
            <p:ph type="sldNum" sz="quarter" idx="12"/>
          </p:nvPr>
        </p:nvSpPr>
        <p:spPr/>
        <p:txBody>
          <a:bodyPr/>
          <a:lstStyle/>
          <a:p>
            <a:fld id="{3EC3C013-F727-4E01-878A-1532BF0324A3}" type="slidenum">
              <a:rPr lang="sv-SE" smtClean="0"/>
              <a:t>‹#›</a:t>
            </a:fld>
            <a:endParaRPr lang="sv-SE"/>
          </a:p>
        </p:txBody>
      </p:sp>
      <p:sp>
        <p:nvSpPr>
          <p:cNvPr id="9" name="Rektangel 8"/>
          <p:cNvSpPr/>
          <p:nvPr userDrawn="1"/>
        </p:nvSpPr>
        <p:spPr>
          <a:xfrm>
            <a:off x="0" y="0"/>
            <a:ext cx="144000" cy="6858000"/>
          </a:xfrm>
          <a:prstGeom prst="rect">
            <a:avLst/>
          </a:prstGeom>
          <a:solidFill>
            <a:srgbClr val="C10B25"/>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9" rIns="121917" bIns="60959" rtlCol="0" anchor="ctr"/>
          <a:lstStyle/>
          <a:p>
            <a:pPr algn="ctr"/>
            <a:endParaRPr lang="sv-SE" sz="2400"/>
          </a:p>
        </p:txBody>
      </p:sp>
      <p:sp>
        <p:nvSpPr>
          <p:cNvPr id="17" name="Platshållare för innehåll 2"/>
          <p:cNvSpPr>
            <a:spLocks noGrp="1"/>
          </p:cNvSpPr>
          <p:nvPr>
            <p:ph idx="1" hasCustomPrompt="1"/>
          </p:nvPr>
        </p:nvSpPr>
        <p:spPr>
          <a:xfrm>
            <a:off x="624000" y="1620000"/>
            <a:ext cx="8880000" cy="4500000"/>
          </a:xfrm>
          <a:prstGeom prst="rect">
            <a:avLst/>
          </a:prstGeom>
        </p:spPr>
        <p:txBody>
          <a:bodyPr>
            <a:normAutofit/>
          </a:bodyPr>
          <a:lstStyle>
            <a:lvl1pPr marL="457189" indent="-457189" algn="l">
              <a:buClr>
                <a:srgbClr val="C10B25"/>
              </a:buClr>
              <a:buFont typeface="Arial" panose="020B0604020202020204" pitchFamily="34" charset="0"/>
              <a:buChar char="•"/>
              <a:defRPr sz="2667" baseline="0">
                <a:latin typeface="Arial" panose="020B0604020202020204" pitchFamily="34" charset="0"/>
                <a:cs typeface="Arial" panose="020B0604020202020204" pitchFamily="34" charset="0"/>
              </a:defRPr>
            </a:lvl1pPr>
            <a:lvl2pPr algn="l">
              <a:defRPr sz="2667"/>
            </a:lvl2pPr>
            <a:lvl3pPr algn="l">
              <a:defRPr sz="2667"/>
            </a:lvl3pPr>
            <a:lvl4pPr algn="l">
              <a:defRPr sz="2667"/>
            </a:lvl4pPr>
            <a:lvl5pPr algn="l">
              <a:defRPr sz="2667"/>
            </a:lvl5pPr>
          </a:lstStyle>
          <a:p>
            <a:pPr algn="l"/>
            <a:r>
              <a:rPr lang="sv-SE" sz="2667" dirty="0" err="1">
                <a:solidFill>
                  <a:schemeClr val="tx1"/>
                </a:solidFill>
                <a:latin typeface="Arial" panose="020B0604020202020204" pitchFamily="34" charset="0"/>
                <a:cs typeface="Arial" panose="020B0604020202020204" pitchFamily="34" charset="0"/>
              </a:rPr>
              <a:t>Punktlisterubrik</a:t>
            </a:r>
            <a:endParaRPr lang="sv-SE" sz="2667" dirty="0">
              <a:solidFill>
                <a:schemeClr val="tx1"/>
              </a:solidFill>
              <a:latin typeface="Arial" panose="020B0604020202020204" pitchFamily="34" charset="0"/>
              <a:cs typeface="Arial" panose="020B0604020202020204" pitchFamily="34" charset="0"/>
            </a:endParaRPr>
          </a:p>
          <a:p>
            <a:pPr marL="342900" indent="-342900" algn="l">
              <a:buClr>
                <a:srgbClr val="C10B25"/>
              </a:buClr>
              <a:buFont typeface="Arial" panose="020B0604020202020204" pitchFamily="34" charset="0"/>
              <a:buChar char="•"/>
            </a:pPr>
            <a:r>
              <a:rPr lang="sv-SE" sz="2667" dirty="0">
                <a:solidFill>
                  <a:schemeClr val="tx1"/>
                </a:solidFill>
                <a:latin typeface="Arial" panose="020B0604020202020204" pitchFamily="34" charset="0"/>
                <a:cs typeface="Arial" panose="020B0604020202020204" pitchFamily="34" charset="0"/>
              </a:rPr>
              <a:t>Punktlista</a:t>
            </a:r>
          </a:p>
          <a:p>
            <a:pPr marL="342900" indent="-342900" algn="l">
              <a:buClr>
                <a:srgbClr val="C10B25"/>
              </a:buClr>
              <a:buFont typeface="Arial" panose="020B0604020202020204" pitchFamily="34" charset="0"/>
              <a:buChar char="•"/>
            </a:pPr>
            <a:r>
              <a:rPr lang="sv-SE" sz="2667" dirty="0">
                <a:solidFill>
                  <a:schemeClr val="tx1"/>
                </a:solidFill>
                <a:latin typeface="Arial" panose="020B0604020202020204" pitchFamily="34" charset="0"/>
                <a:cs typeface="Arial" panose="020B0604020202020204" pitchFamily="34" charset="0"/>
              </a:rPr>
              <a:t>Punktlista</a:t>
            </a:r>
          </a:p>
          <a:p>
            <a:pPr marL="342900" indent="-342900" algn="l">
              <a:buClr>
                <a:srgbClr val="C10B25"/>
              </a:buClr>
              <a:buFont typeface="Arial" panose="020B0604020202020204" pitchFamily="34" charset="0"/>
              <a:buChar char="•"/>
            </a:pPr>
            <a:r>
              <a:rPr lang="sv-SE" sz="2667" dirty="0">
                <a:solidFill>
                  <a:schemeClr val="tx1"/>
                </a:solidFill>
                <a:latin typeface="Arial" panose="020B0604020202020204" pitchFamily="34" charset="0"/>
                <a:cs typeface="Arial" panose="020B0604020202020204" pitchFamily="34" charset="0"/>
              </a:rPr>
              <a:t>Punktlista</a:t>
            </a:r>
          </a:p>
          <a:p>
            <a:pPr algn="l">
              <a:buClr>
                <a:schemeClr val="tx1"/>
              </a:buClr>
            </a:pPr>
            <a:endParaRPr lang="sv-SE" sz="2667" dirty="0">
              <a:solidFill>
                <a:schemeClr val="tx1"/>
              </a:solidFill>
              <a:latin typeface="Arial" panose="020B0604020202020204" pitchFamily="34" charset="0"/>
              <a:cs typeface="Arial" panose="020B0604020202020204" pitchFamily="34" charset="0"/>
            </a:endParaRPr>
          </a:p>
        </p:txBody>
      </p:sp>
      <p:pic>
        <p:nvPicPr>
          <p:cNvPr id="10" name="Bildobjekt 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464004" y="360001"/>
            <a:ext cx="1197033" cy="604059"/>
          </a:xfrm>
          <a:prstGeom prst="rect">
            <a:avLst/>
          </a:prstGeom>
        </p:spPr>
      </p:pic>
    </p:spTree>
    <p:extLst>
      <p:ext uri="{BB962C8B-B14F-4D97-AF65-F5344CB8AC3E}">
        <p14:creationId xmlns:p14="http://schemas.microsoft.com/office/powerpoint/2010/main" val="265835339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2_Endast rubrik">
    <p:spTree>
      <p:nvGrpSpPr>
        <p:cNvPr id="1" name=""/>
        <p:cNvGrpSpPr/>
        <p:nvPr/>
      </p:nvGrpSpPr>
      <p:grpSpPr>
        <a:xfrm>
          <a:off x="0" y="0"/>
          <a:ext cx="0" cy="0"/>
          <a:chOff x="0" y="0"/>
          <a:chExt cx="0" cy="0"/>
        </a:xfrm>
      </p:grpSpPr>
      <p:sp>
        <p:nvSpPr>
          <p:cNvPr id="2" name="Rubrik 1"/>
          <p:cNvSpPr>
            <a:spLocks noGrp="1"/>
          </p:cNvSpPr>
          <p:nvPr>
            <p:ph type="title"/>
          </p:nvPr>
        </p:nvSpPr>
        <p:spPr>
          <a:xfrm>
            <a:off x="624000" y="360000"/>
            <a:ext cx="8880000" cy="1080000"/>
          </a:xfrm>
          <a:prstGeom prst="rect">
            <a:avLst/>
          </a:prstGeom>
        </p:spPr>
        <p:txBody>
          <a:bodyPr lIns="91438" tIns="45719" rIns="91438" bIns="45719" anchor="t">
            <a:normAutofit/>
          </a:bodyPr>
          <a:lstStyle>
            <a:lvl1pPr algn="l">
              <a:defRPr sz="4000">
                <a:latin typeface="Arial" panose="020B0604020202020204" pitchFamily="34" charset="0"/>
                <a:cs typeface="Arial" panose="020B0604020202020204" pitchFamily="34" charset="0"/>
              </a:defRPr>
            </a:lvl1pPr>
          </a:lstStyle>
          <a:p>
            <a:r>
              <a:rPr lang="sv-SE"/>
              <a:t>Klicka här för att ändra format</a:t>
            </a:r>
            <a:endParaRPr lang="sv-SE" dirty="0"/>
          </a:p>
        </p:txBody>
      </p:sp>
      <p:sp>
        <p:nvSpPr>
          <p:cNvPr id="3" name="Platshållare för datum 2"/>
          <p:cNvSpPr>
            <a:spLocks noGrp="1"/>
          </p:cNvSpPr>
          <p:nvPr>
            <p:ph type="dt" sz="half" idx="10"/>
          </p:nvPr>
        </p:nvSpPr>
        <p:spPr/>
        <p:txBody>
          <a:bodyPr/>
          <a:lstStyle/>
          <a:p>
            <a:fld id="{C16BD0C5-E018-444F-92A8-3020608CA0C4}" type="datetimeFigureOut">
              <a:rPr lang="sv-SE" smtClean="0"/>
              <a:t>2023-06-12</a:t>
            </a:fld>
            <a:endParaRPr lang="sv-SE"/>
          </a:p>
        </p:txBody>
      </p:sp>
      <p:sp>
        <p:nvSpPr>
          <p:cNvPr id="5" name="Platshållare för bildnummer 4"/>
          <p:cNvSpPr>
            <a:spLocks noGrp="1"/>
          </p:cNvSpPr>
          <p:nvPr>
            <p:ph type="sldNum" sz="quarter" idx="12"/>
          </p:nvPr>
        </p:nvSpPr>
        <p:spPr/>
        <p:txBody>
          <a:bodyPr/>
          <a:lstStyle/>
          <a:p>
            <a:fld id="{3EC3C013-F727-4E01-878A-1532BF0324A3}" type="slidenum">
              <a:rPr lang="sv-SE" smtClean="0"/>
              <a:t>‹#›</a:t>
            </a:fld>
            <a:endParaRPr lang="sv-SE"/>
          </a:p>
        </p:txBody>
      </p:sp>
      <p:sp>
        <p:nvSpPr>
          <p:cNvPr id="7" name="Rektangel 6"/>
          <p:cNvSpPr/>
          <p:nvPr userDrawn="1"/>
        </p:nvSpPr>
        <p:spPr>
          <a:xfrm>
            <a:off x="0" y="0"/>
            <a:ext cx="144000" cy="6858000"/>
          </a:xfrm>
          <a:prstGeom prst="rect">
            <a:avLst/>
          </a:prstGeom>
          <a:solidFill>
            <a:srgbClr val="C10B25"/>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9" rIns="121917" bIns="60959" rtlCol="0" anchor="ctr"/>
          <a:lstStyle/>
          <a:p>
            <a:pPr algn="ctr"/>
            <a:endParaRPr lang="sv-SE" sz="2400"/>
          </a:p>
        </p:txBody>
      </p:sp>
      <p:sp>
        <p:nvSpPr>
          <p:cNvPr id="8" name="Platshållare för innehåll 3"/>
          <p:cNvSpPr>
            <a:spLocks noGrp="1"/>
          </p:cNvSpPr>
          <p:nvPr>
            <p:ph sz="half" idx="2" hasCustomPrompt="1"/>
          </p:nvPr>
        </p:nvSpPr>
        <p:spPr>
          <a:xfrm>
            <a:off x="7824000" y="1620000"/>
            <a:ext cx="3840000" cy="4500000"/>
          </a:xfrm>
          <a:prstGeom prst="rect">
            <a:avLst/>
          </a:prstGeom>
        </p:spPr>
        <p:txBody>
          <a:bodyPr>
            <a:normAutofit/>
          </a:bodyPr>
          <a:lstStyle>
            <a:lvl1pPr marL="0" marR="0" indent="0" algn="l" defTabSz="1219140" rtl="0" eaLnBrk="1" fontAlgn="auto" latinLnBrk="0" hangingPunct="1">
              <a:lnSpc>
                <a:spcPct val="100000"/>
              </a:lnSpc>
              <a:spcBef>
                <a:spcPct val="20000"/>
              </a:spcBef>
              <a:spcAft>
                <a:spcPts val="0"/>
              </a:spcAft>
              <a:buClrTx/>
              <a:buSzTx/>
              <a:buFont typeface="Arial" panose="020B0604020202020204" pitchFamily="34" charset="0"/>
              <a:buNone/>
              <a:tabLst/>
              <a:defRPr sz="2400">
                <a:latin typeface="Arial" panose="020B0604020202020204" pitchFamily="34" charset="0"/>
                <a:cs typeface="Arial" panose="020B0604020202020204" pitchFamily="34" charset="0"/>
              </a:defRPr>
            </a:lvl1pPr>
            <a:lvl2pPr>
              <a:defRPr sz="2400">
                <a:latin typeface="Arial" panose="020B0604020202020204" pitchFamily="34" charset="0"/>
                <a:cs typeface="Arial" panose="020B0604020202020204" pitchFamily="34" charset="0"/>
              </a:defRPr>
            </a:lvl2pPr>
            <a:lvl3pPr>
              <a:defRPr sz="2400">
                <a:latin typeface="Arial" panose="020B0604020202020204" pitchFamily="34" charset="0"/>
                <a:cs typeface="Arial" panose="020B0604020202020204" pitchFamily="34" charset="0"/>
              </a:defRPr>
            </a:lvl3pPr>
            <a:lvl4pPr>
              <a:defRPr sz="2400">
                <a:latin typeface="Arial" panose="020B0604020202020204" pitchFamily="34" charset="0"/>
                <a:cs typeface="Arial" panose="020B0604020202020204" pitchFamily="34" charset="0"/>
              </a:defRPr>
            </a:lvl4pPr>
            <a:lvl5pPr>
              <a:defRPr sz="2400">
                <a:latin typeface="Arial" panose="020B0604020202020204" pitchFamily="34" charset="0"/>
                <a:cs typeface="Arial" panose="020B0604020202020204" pitchFamily="34" charset="0"/>
              </a:defRPr>
            </a:lvl5pPr>
            <a:lvl6pPr>
              <a:defRPr sz="2133"/>
            </a:lvl6pPr>
            <a:lvl7pPr>
              <a:defRPr sz="2133"/>
            </a:lvl7pPr>
            <a:lvl8pPr>
              <a:defRPr sz="2133"/>
            </a:lvl8pPr>
            <a:lvl9pPr>
              <a:defRPr sz="2133"/>
            </a:lvl9pPr>
          </a:lstStyle>
          <a:p>
            <a:pPr marL="0" marR="0" lvl="0" indent="0" algn="l" defTabSz="1219140" rtl="0" eaLnBrk="1" fontAlgn="auto" latinLnBrk="0" hangingPunct="1">
              <a:lnSpc>
                <a:spcPct val="100000"/>
              </a:lnSpc>
              <a:spcBef>
                <a:spcPct val="20000"/>
              </a:spcBef>
              <a:spcAft>
                <a:spcPts val="0"/>
              </a:spcAft>
              <a:buClrTx/>
              <a:buSzTx/>
              <a:buFont typeface="Arial" panose="020B0604020202020204" pitchFamily="34" charset="0"/>
              <a:buNone/>
              <a:tabLst/>
              <a:defRPr/>
            </a:pPr>
            <a:r>
              <a:rPr lang="sv-SE" dirty="0"/>
              <a:t>Bild</a:t>
            </a:r>
          </a:p>
        </p:txBody>
      </p:sp>
      <p:sp>
        <p:nvSpPr>
          <p:cNvPr id="10" name="Platshållare för innehåll 9"/>
          <p:cNvSpPr>
            <a:spLocks noGrp="1"/>
          </p:cNvSpPr>
          <p:nvPr>
            <p:ph sz="quarter" idx="13" hasCustomPrompt="1"/>
          </p:nvPr>
        </p:nvSpPr>
        <p:spPr>
          <a:xfrm>
            <a:off x="624417" y="1619252"/>
            <a:ext cx="6720000" cy="4500563"/>
          </a:xfrm>
        </p:spPr>
        <p:txBody>
          <a:bodyPr>
            <a:normAutofit/>
          </a:bodyPr>
          <a:lstStyle>
            <a:lvl1pPr marL="0" indent="0">
              <a:buFontTx/>
              <a:buNone/>
              <a:defRPr sz="2400"/>
            </a:lvl1pPr>
          </a:lstStyle>
          <a:p>
            <a:pPr lvl="0"/>
            <a:r>
              <a:rPr lang="sv-SE" dirty="0"/>
              <a:t>Textinnehåll, här skriver du din text, glöm inte – skriv kort och kärnfullt!</a:t>
            </a:r>
          </a:p>
        </p:txBody>
      </p:sp>
      <p:pic>
        <p:nvPicPr>
          <p:cNvPr id="9" name="Bildobjekt 8"/>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464004" y="360001"/>
            <a:ext cx="1197033" cy="604059"/>
          </a:xfrm>
          <a:prstGeom prst="rect">
            <a:avLst/>
          </a:prstGeom>
        </p:spPr>
      </p:pic>
    </p:spTree>
    <p:extLst>
      <p:ext uri="{BB962C8B-B14F-4D97-AF65-F5344CB8AC3E}">
        <p14:creationId xmlns:p14="http://schemas.microsoft.com/office/powerpoint/2010/main" val="3817351039"/>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a:xfrm>
            <a:off x="624000" y="360000"/>
            <a:ext cx="8880000" cy="1080000"/>
          </a:xfrm>
          <a:prstGeom prst="rect">
            <a:avLst/>
          </a:prstGeom>
        </p:spPr>
        <p:txBody>
          <a:bodyPr lIns="91438" tIns="45719" rIns="91438" bIns="45719" anchor="t">
            <a:normAutofit/>
          </a:bodyPr>
          <a:lstStyle>
            <a:lvl1pPr algn="l">
              <a:defRPr sz="4000">
                <a:latin typeface="Arial" panose="020B0604020202020204" pitchFamily="34" charset="0"/>
                <a:cs typeface="Arial" panose="020B0604020202020204" pitchFamily="34" charset="0"/>
              </a:defRPr>
            </a:lvl1pPr>
          </a:lstStyle>
          <a:p>
            <a:r>
              <a:rPr lang="sv-SE"/>
              <a:t>Klicka här för att ändra format</a:t>
            </a:r>
            <a:endParaRPr lang="sv-SE" dirty="0"/>
          </a:p>
        </p:txBody>
      </p:sp>
      <p:sp>
        <p:nvSpPr>
          <p:cNvPr id="3" name="Platshållare för datum 2"/>
          <p:cNvSpPr>
            <a:spLocks noGrp="1"/>
          </p:cNvSpPr>
          <p:nvPr>
            <p:ph type="dt" sz="half" idx="10"/>
          </p:nvPr>
        </p:nvSpPr>
        <p:spPr/>
        <p:txBody>
          <a:bodyPr/>
          <a:lstStyle/>
          <a:p>
            <a:fld id="{C16BD0C5-E018-444F-92A8-3020608CA0C4}" type="datetimeFigureOut">
              <a:rPr lang="sv-SE" smtClean="0"/>
              <a:t>2023-06-12</a:t>
            </a:fld>
            <a:endParaRPr lang="sv-SE"/>
          </a:p>
        </p:txBody>
      </p:sp>
      <p:sp>
        <p:nvSpPr>
          <p:cNvPr id="5" name="Platshållare för bildnummer 4"/>
          <p:cNvSpPr>
            <a:spLocks noGrp="1"/>
          </p:cNvSpPr>
          <p:nvPr>
            <p:ph type="sldNum" sz="quarter" idx="12"/>
          </p:nvPr>
        </p:nvSpPr>
        <p:spPr/>
        <p:txBody>
          <a:bodyPr/>
          <a:lstStyle/>
          <a:p>
            <a:fld id="{3EC3C013-F727-4E01-878A-1532BF0324A3}" type="slidenum">
              <a:rPr lang="sv-SE" smtClean="0"/>
              <a:t>‹#›</a:t>
            </a:fld>
            <a:endParaRPr lang="sv-SE"/>
          </a:p>
        </p:txBody>
      </p:sp>
      <p:sp>
        <p:nvSpPr>
          <p:cNvPr id="7" name="Rektangel 6"/>
          <p:cNvSpPr/>
          <p:nvPr userDrawn="1"/>
        </p:nvSpPr>
        <p:spPr>
          <a:xfrm>
            <a:off x="0" y="0"/>
            <a:ext cx="144000" cy="6858000"/>
          </a:xfrm>
          <a:prstGeom prst="rect">
            <a:avLst/>
          </a:prstGeom>
          <a:solidFill>
            <a:srgbClr val="C10B25"/>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9" rIns="121917" bIns="60959" rtlCol="0" anchor="ctr"/>
          <a:lstStyle/>
          <a:p>
            <a:pPr algn="ctr"/>
            <a:endParaRPr lang="sv-SE" sz="2400"/>
          </a:p>
        </p:txBody>
      </p:sp>
      <p:sp>
        <p:nvSpPr>
          <p:cNvPr id="8" name="Platshållare för innehåll 3"/>
          <p:cNvSpPr>
            <a:spLocks noGrp="1"/>
          </p:cNvSpPr>
          <p:nvPr>
            <p:ph sz="half" idx="2" hasCustomPrompt="1"/>
          </p:nvPr>
        </p:nvSpPr>
        <p:spPr>
          <a:xfrm>
            <a:off x="624000" y="1620000"/>
            <a:ext cx="3840000" cy="4500000"/>
          </a:xfrm>
          <a:prstGeom prst="rect">
            <a:avLst/>
          </a:prstGeom>
        </p:spPr>
        <p:txBody>
          <a:bodyPr>
            <a:normAutofit/>
          </a:bodyPr>
          <a:lstStyle>
            <a:lvl1pPr marL="0" marR="0" indent="0" algn="l" defTabSz="1219140" rtl="0" eaLnBrk="1" fontAlgn="auto" latinLnBrk="0" hangingPunct="1">
              <a:lnSpc>
                <a:spcPct val="100000"/>
              </a:lnSpc>
              <a:spcBef>
                <a:spcPct val="20000"/>
              </a:spcBef>
              <a:spcAft>
                <a:spcPts val="0"/>
              </a:spcAft>
              <a:buClrTx/>
              <a:buSzTx/>
              <a:buFont typeface="Arial" panose="020B0604020202020204" pitchFamily="34" charset="0"/>
              <a:buNone/>
              <a:tabLst/>
              <a:defRPr sz="2400">
                <a:latin typeface="Arial" panose="020B0604020202020204" pitchFamily="34" charset="0"/>
                <a:cs typeface="Arial" panose="020B0604020202020204" pitchFamily="34" charset="0"/>
              </a:defRPr>
            </a:lvl1pPr>
            <a:lvl2pPr>
              <a:defRPr sz="2400">
                <a:latin typeface="Arial" panose="020B0604020202020204" pitchFamily="34" charset="0"/>
                <a:cs typeface="Arial" panose="020B0604020202020204" pitchFamily="34" charset="0"/>
              </a:defRPr>
            </a:lvl2pPr>
            <a:lvl3pPr>
              <a:defRPr sz="2400">
                <a:latin typeface="Arial" panose="020B0604020202020204" pitchFamily="34" charset="0"/>
                <a:cs typeface="Arial" panose="020B0604020202020204" pitchFamily="34" charset="0"/>
              </a:defRPr>
            </a:lvl3pPr>
            <a:lvl4pPr>
              <a:defRPr sz="2400">
                <a:latin typeface="Arial" panose="020B0604020202020204" pitchFamily="34" charset="0"/>
                <a:cs typeface="Arial" panose="020B0604020202020204" pitchFamily="34" charset="0"/>
              </a:defRPr>
            </a:lvl4pPr>
            <a:lvl5pPr>
              <a:defRPr sz="2400">
                <a:latin typeface="Arial" panose="020B0604020202020204" pitchFamily="34" charset="0"/>
                <a:cs typeface="Arial" panose="020B0604020202020204" pitchFamily="34" charset="0"/>
              </a:defRPr>
            </a:lvl5pPr>
            <a:lvl6pPr>
              <a:defRPr sz="2133"/>
            </a:lvl6pPr>
            <a:lvl7pPr>
              <a:defRPr sz="2133"/>
            </a:lvl7pPr>
            <a:lvl8pPr>
              <a:defRPr sz="2133"/>
            </a:lvl8pPr>
            <a:lvl9pPr>
              <a:defRPr sz="2133"/>
            </a:lvl9pPr>
          </a:lstStyle>
          <a:p>
            <a:pPr marL="0" marR="0" lvl="0" indent="0" algn="l" defTabSz="1219140" rtl="0" eaLnBrk="1" fontAlgn="auto" latinLnBrk="0" hangingPunct="1">
              <a:lnSpc>
                <a:spcPct val="100000"/>
              </a:lnSpc>
              <a:spcBef>
                <a:spcPct val="20000"/>
              </a:spcBef>
              <a:spcAft>
                <a:spcPts val="0"/>
              </a:spcAft>
              <a:buClrTx/>
              <a:buSzTx/>
              <a:buFont typeface="Arial" panose="020B0604020202020204" pitchFamily="34" charset="0"/>
              <a:buNone/>
              <a:tabLst/>
              <a:defRPr/>
            </a:pPr>
            <a:r>
              <a:rPr lang="sv-SE" dirty="0"/>
              <a:t>Bild</a:t>
            </a:r>
          </a:p>
        </p:txBody>
      </p:sp>
      <p:sp>
        <p:nvSpPr>
          <p:cNvPr id="10" name="Platshållare för innehåll 9"/>
          <p:cNvSpPr>
            <a:spLocks noGrp="1"/>
          </p:cNvSpPr>
          <p:nvPr>
            <p:ph sz="quarter" idx="13" hasCustomPrompt="1"/>
          </p:nvPr>
        </p:nvSpPr>
        <p:spPr>
          <a:xfrm>
            <a:off x="4944000" y="1624333"/>
            <a:ext cx="6720000" cy="4500563"/>
          </a:xfrm>
        </p:spPr>
        <p:txBody>
          <a:bodyPr>
            <a:normAutofit/>
          </a:bodyPr>
          <a:lstStyle>
            <a:lvl1pPr marL="0" indent="0">
              <a:buFontTx/>
              <a:buNone/>
              <a:defRPr sz="2400"/>
            </a:lvl1pPr>
          </a:lstStyle>
          <a:p>
            <a:pPr lvl="0"/>
            <a:r>
              <a:rPr lang="sv-SE" dirty="0"/>
              <a:t>Textinnehåll, här skriver du din text, glöm inte – skriv kort och kärnfullt!</a:t>
            </a:r>
          </a:p>
        </p:txBody>
      </p:sp>
      <p:pic>
        <p:nvPicPr>
          <p:cNvPr id="9" name="Bildobjekt 8"/>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464004" y="360001"/>
            <a:ext cx="1197033" cy="604059"/>
          </a:xfrm>
          <a:prstGeom prst="rect">
            <a:avLst/>
          </a:prstGeom>
        </p:spPr>
      </p:pic>
    </p:spTree>
    <p:extLst>
      <p:ext uri="{BB962C8B-B14F-4D97-AF65-F5344CB8AC3E}">
        <p14:creationId xmlns:p14="http://schemas.microsoft.com/office/powerpoint/2010/main" val="178982423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Två innehållsdelar">
    <p:spTree>
      <p:nvGrpSpPr>
        <p:cNvPr id="1" name=""/>
        <p:cNvGrpSpPr/>
        <p:nvPr/>
      </p:nvGrpSpPr>
      <p:grpSpPr>
        <a:xfrm>
          <a:off x="0" y="0"/>
          <a:ext cx="0" cy="0"/>
          <a:chOff x="0" y="0"/>
          <a:chExt cx="0" cy="0"/>
        </a:xfrm>
      </p:grpSpPr>
      <p:sp>
        <p:nvSpPr>
          <p:cNvPr id="2" name="Rubrik 1"/>
          <p:cNvSpPr>
            <a:spLocks noGrp="1"/>
          </p:cNvSpPr>
          <p:nvPr>
            <p:ph type="title"/>
          </p:nvPr>
        </p:nvSpPr>
        <p:spPr>
          <a:xfrm>
            <a:off x="624000" y="360000"/>
            <a:ext cx="8880000" cy="1080000"/>
          </a:xfrm>
          <a:prstGeom prst="rect">
            <a:avLst/>
          </a:prstGeom>
        </p:spPr>
        <p:txBody>
          <a:bodyPr lIns="91438" tIns="45719" rIns="91438" bIns="45719" anchor="t">
            <a:normAutofit/>
          </a:bodyPr>
          <a:lstStyle>
            <a:lvl1pPr algn="l">
              <a:defRPr sz="4000">
                <a:latin typeface="Arial" panose="020B0604020202020204" pitchFamily="34" charset="0"/>
                <a:cs typeface="Arial" panose="020B0604020202020204" pitchFamily="34" charset="0"/>
              </a:defRPr>
            </a:lvl1pPr>
          </a:lstStyle>
          <a:p>
            <a:r>
              <a:rPr lang="sv-SE"/>
              <a:t>Klicka här för att ändra format</a:t>
            </a:r>
            <a:endParaRPr lang="sv-SE" dirty="0"/>
          </a:p>
        </p:txBody>
      </p:sp>
      <p:sp>
        <p:nvSpPr>
          <p:cNvPr id="3" name="Platshållare för innehåll 2"/>
          <p:cNvSpPr>
            <a:spLocks noGrp="1"/>
          </p:cNvSpPr>
          <p:nvPr>
            <p:ph sz="half" idx="1" hasCustomPrompt="1"/>
          </p:nvPr>
        </p:nvSpPr>
        <p:spPr>
          <a:xfrm>
            <a:off x="624000" y="1620000"/>
            <a:ext cx="5280000" cy="4500000"/>
          </a:xfrm>
          <a:prstGeom prst="rect">
            <a:avLst/>
          </a:prstGeom>
        </p:spPr>
        <p:txBody>
          <a:bodyPr>
            <a:normAutofit/>
          </a:bodyPr>
          <a:lstStyle>
            <a:lvl1pPr marL="0" indent="0" algn="l">
              <a:buNone/>
              <a:defRPr sz="2400">
                <a:latin typeface="Arial" panose="020B0604020202020204" pitchFamily="34" charset="0"/>
                <a:cs typeface="Arial" panose="020B0604020202020204" pitchFamily="34" charset="0"/>
              </a:defRPr>
            </a:lvl1pPr>
            <a:lvl2pPr algn="l">
              <a:defRPr sz="2667">
                <a:latin typeface="Arial" panose="020B0604020202020204" pitchFamily="34" charset="0"/>
                <a:cs typeface="Arial" panose="020B0604020202020204" pitchFamily="34" charset="0"/>
              </a:defRPr>
            </a:lvl2pPr>
            <a:lvl3pPr algn="l">
              <a:defRPr sz="2667">
                <a:latin typeface="Arial" panose="020B0604020202020204" pitchFamily="34" charset="0"/>
                <a:cs typeface="Arial" panose="020B0604020202020204" pitchFamily="34" charset="0"/>
              </a:defRPr>
            </a:lvl3pPr>
            <a:lvl4pPr algn="l">
              <a:defRPr sz="2667">
                <a:latin typeface="Arial" panose="020B0604020202020204" pitchFamily="34" charset="0"/>
                <a:cs typeface="Arial" panose="020B0604020202020204" pitchFamily="34" charset="0"/>
              </a:defRPr>
            </a:lvl4pPr>
            <a:lvl5pPr algn="l">
              <a:defRPr sz="2667">
                <a:latin typeface="Arial" panose="020B0604020202020204" pitchFamily="34" charset="0"/>
                <a:cs typeface="Arial" panose="020B0604020202020204" pitchFamily="34" charset="0"/>
              </a:defRPr>
            </a:lvl5pPr>
            <a:lvl6pPr>
              <a:defRPr sz="2400"/>
            </a:lvl6pPr>
            <a:lvl7pPr>
              <a:defRPr sz="2400"/>
            </a:lvl7pPr>
            <a:lvl8pPr>
              <a:defRPr sz="2400"/>
            </a:lvl8pPr>
            <a:lvl9pPr>
              <a:defRPr sz="2400"/>
            </a:lvl9pPr>
          </a:lstStyle>
          <a:p>
            <a:pPr lvl="0"/>
            <a:r>
              <a:rPr lang="sv-SE" dirty="0"/>
              <a:t>Textinnehåll, här skriver du din text, glöm inte – skriv kort och kärnfullt!</a:t>
            </a:r>
          </a:p>
        </p:txBody>
      </p:sp>
      <p:sp>
        <p:nvSpPr>
          <p:cNvPr id="4" name="Platshållare för innehåll 3"/>
          <p:cNvSpPr>
            <a:spLocks noGrp="1"/>
          </p:cNvSpPr>
          <p:nvPr>
            <p:ph sz="half" idx="2" hasCustomPrompt="1"/>
          </p:nvPr>
        </p:nvSpPr>
        <p:spPr>
          <a:xfrm>
            <a:off x="6336000" y="1620000"/>
            <a:ext cx="5280000" cy="4500000"/>
          </a:xfrm>
          <a:prstGeom prst="rect">
            <a:avLst/>
          </a:prstGeom>
        </p:spPr>
        <p:txBody>
          <a:bodyPr>
            <a:normAutofit/>
          </a:bodyPr>
          <a:lstStyle>
            <a:lvl1pPr marL="0" indent="0">
              <a:buNone/>
              <a:defRPr sz="2400">
                <a:latin typeface="Arial" panose="020B0604020202020204" pitchFamily="34" charset="0"/>
                <a:cs typeface="Arial" panose="020B0604020202020204" pitchFamily="34" charset="0"/>
              </a:defRPr>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sv-SE" dirty="0"/>
              <a:t>Textinnehåll, här skriver du din text, glöm inte – skriv kort och kärnfullt!</a:t>
            </a:r>
          </a:p>
        </p:txBody>
      </p:sp>
      <p:sp>
        <p:nvSpPr>
          <p:cNvPr id="5" name="Platshållare för datum 4"/>
          <p:cNvSpPr>
            <a:spLocks noGrp="1"/>
          </p:cNvSpPr>
          <p:nvPr>
            <p:ph type="dt" sz="half" idx="10"/>
          </p:nvPr>
        </p:nvSpPr>
        <p:spPr/>
        <p:txBody>
          <a:bodyPr/>
          <a:lstStyle/>
          <a:p>
            <a:fld id="{C16BD0C5-E018-444F-92A8-3020608CA0C4}" type="datetimeFigureOut">
              <a:rPr lang="sv-SE" smtClean="0"/>
              <a:t>2023-06-12</a:t>
            </a:fld>
            <a:endParaRPr lang="sv-SE"/>
          </a:p>
        </p:txBody>
      </p:sp>
      <p:sp>
        <p:nvSpPr>
          <p:cNvPr id="7" name="Platshållare för bildnummer 6"/>
          <p:cNvSpPr>
            <a:spLocks noGrp="1"/>
          </p:cNvSpPr>
          <p:nvPr>
            <p:ph type="sldNum" sz="quarter" idx="12"/>
          </p:nvPr>
        </p:nvSpPr>
        <p:spPr/>
        <p:txBody>
          <a:bodyPr/>
          <a:lstStyle/>
          <a:p>
            <a:fld id="{3EC3C013-F727-4E01-878A-1532BF0324A3}" type="slidenum">
              <a:rPr lang="sv-SE" smtClean="0"/>
              <a:t>‹#›</a:t>
            </a:fld>
            <a:endParaRPr lang="sv-SE"/>
          </a:p>
        </p:txBody>
      </p:sp>
      <p:sp>
        <p:nvSpPr>
          <p:cNvPr id="9" name="Rektangel 8"/>
          <p:cNvSpPr/>
          <p:nvPr userDrawn="1"/>
        </p:nvSpPr>
        <p:spPr>
          <a:xfrm>
            <a:off x="0" y="0"/>
            <a:ext cx="144000" cy="6858000"/>
          </a:xfrm>
          <a:prstGeom prst="rect">
            <a:avLst/>
          </a:prstGeom>
          <a:solidFill>
            <a:srgbClr val="C10B25"/>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9" rIns="121917" bIns="60959" rtlCol="0" anchor="ctr"/>
          <a:lstStyle/>
          <a:p>
            <a:pPr algn="ctr"/>
            <a:endParaRPr lang="sv-SE" sz="2400"/>
          </a:p>
        </p:txBody>
      </p:sp>
      <p:pic>
        <p:nvPicPr>
          <p:cNvPr id="10" name="Bildobjekt 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464004" y="360001"/>
            <a:ext cx="1197033" cy="604059"/>
          </a:xfrm>
          <a:prstGeom prst="rect">
            <a:avLst/>
          </a:prstGeom>
        </p:spPr>
      </p:pic>
    </p:spTree>
    <p:extLst>
      <p:ext uri="{BB962C8B-B14F-4D97-AF65-F5344CB8AC3E}">
        <p14:creationId xmlns:p14="http://schemas.microsoft.com/office/powerpoint/2010/main" val="273775497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Jämförelse">
    <p:spTree>
      <p:nvGrpSpPr>
        <p:cNvPr id="1" name=""/>
        <p:cNvGrpSpPr/>
        <p:nvPr/>
      </p:nvGrpSpPr>
      <p:grpSpPr>
        <a:xfrm>
          <a:off x="0" y="0"/>
          <a:ext cx="0" cy="0"/>
          <a:chOff x="0" y="0"/>
          <a:chExt cx="0" cy="0"/>
        </a:xfrm>
      </p:grpSpPr>
      <p:sp>
        <p:nvSpPr>
          <p:cNvPr id="2" name="Rubrik 1"/>
          <p:cNvSpPr>
            <a:spLocks noGrp="1"/>
          </p:cNvSpPr>
          <p:nvPr>
            <p:ph type="title"/>
          </p:nvPr>
        </p:nvSpPr>
        <p:spPr>
          <a:xfrm>
            <a:off x="624000" y="360000"/>
            <a:ext cx="8880000" cy="1080000"/>
          </a:xfrm>
          <a:prstGeom prst="rect">
            <a:avLst/>
          </a:prstGeom>
        </p:spPr>
        <p:txBody>
          <a:bodyPr lIns="91438" tIns="45719" rIns="91438" bIns="45719" anchor="t">
            <a:normAutofit/>
          </a:bodyPr>
          <a:lstStyle>
            <a:lvl1pPr algn="l">
              <a:defRPr sz="4000">
                <a:latin typeface="Arial" panose="020B0604020202020204" pitchFamily="34" charset="0"/>
                <a:cs typeface="Arial" panose="020B0604020202020204" pitchFamily="34" charset="0"/>
              </a:defRPr>
            </a:lvl1pPr>
          </a:lstStyle>
          <a:p>
            <a:r>
              <a:rPr lang="sv-SE"/>
              <a:t>Klicka här för att ändra format</a:t>
            </a:r>
            <a:endParaRPr lang="sv-SE" dirty="0"/>
          </a:p>
        </p:txBody>
      </p:sp>
      <p:sp>
        <p:nvSpPr>
          <p:cNvPr id="3" name="Platshållare för text 2"/>
          <p:cNvSpPr>
            <a:spLocks noGrp="1"/>
          </p:cNvSpPr>
          <p:nvPr>
            <p:ph type="body" idx="1" hasCustomPrompt="1"/>
          </p:nvPr>
        </p:nvSpPr>
        <p:spPr>
          <a:xfrm>
            <a:off x="624000" y="1620000"/>
            <a:ext cx="5328000" cy="720000"/>
          </a:xfrm>
          <a:prstGeom prst="rect">
            <a:avLst/>
          </a:prstGeom>
          <a:solidFill>
            <a:srgbClr val="C10B25"/>
          </a:solidFill>
        </p:spPr>
        <p:txBody>
          <a:bodyPr anchor="ctr">
            <a:noAutofit/>
          </a:bodyPr>
          <a:lstStyle>
            <a:lvl1pPr marL="0" indent="0">
              <a:buNone/>
              <a:defRPr sz="2667" b="0">
                <a:solidFill>
                  <a:schemeClr val="bg1"/>
                </a:solidFill>
                <a:latin typeface="Arial" panose="020B0604020202020204" pitchFamily="34" charset="0"/>
                <a:cs typeface="Arial" panose="020B0604020202020204" pitchFamily="34" charset="0"/>
              </a:defRPr>
            </a:lvl1pPr>
            <a:lvl2pPr marL="609570" indent="0">
              <a:buNone/>
              <a:defRPr sz="2667" b="1"/>
            </a:lvl2pPr>
            <a:lvl3pPr marL="1219140" indent="0">
              <a:buNone/>
              <a:defRPr sz="2400" b="1"/>
            </a:lvl3pPr>
            <a:lvl4pPr marL="1828709" indent="0">
              <a:buNone/>
              <a:defRPr sz="2133" b="1"/>
            </a:lvl4pPr>
            <a:lvl5pPr marL="2438278" indent="0">
              <a:buNone/>
              <a:defRPr sz="2133" b="1"/>
            </a:lvl5pPr>
            <a:lvl6pPr marL="3047848" indent="0">
              <a:buNone/>
              <a:defRPr sz="2133" b="1"/>
            </a:lvl6pPr>
            <a:lvl7pPr marL="3657418" indent="0">
              <a:buNone/>
              <a:defRPr sz="2133" b="1"/>
            </a:lvl7pPr>
            <a:lvl8pPr marL="4266987" indent="0">
              <a:buNone/>
              <a:defRPr sz="2133" b="1"/>
            </a:lvl8pPr>
            <a:lvl9pPr marL="4876557" indent="0">
              <a:buNone/>
              <a:defRPr sz="2133" b="1"/>
            </a:lvl9pPr>
          </a:lstStyle>
          <a:p>
            <a:pPr lvl="0"/>
            <a:r>
              <a:rPr lang="sv-SE" dirty="0"/>
              <a:t>Rubrik</a:t>
            </a:r>
          </a:p>
        </p:txBody>
      </p:sp>
      <p:sp>
        <p:nvSpPr>
          <p:cNvPr id="7" name="Platshållare för datum 6"/>
          <p:cNvSpPr>
            <a:spLocks noGrp="1"/>
          </p:cNvSpPr>
          <p:nvPr>
            <p:ph type="dt" sz="half" idx="10"/>
          </p:nvPr>
        </p:nvSpPr>
        <p:spPr/>
        <p:txBody>
          <a:bodyPr/>
          <a:lstStyle/>
          <a:p>
            <a:fld id="{C16BD0C5-E018-444F-92A8-3020608CA0C4}" type="datetimeFigureOut">
              <a:rPr lang="sv-SE" smtClean="0"/>
              <a:t>2023-06-12</a:t>
            </a:fld>
            <a:endParaRPr lang="sv-SE"/>
          </a:p>
        </p:txBody>
      </p:sp>
      <p:sp>
        <p:nvSpPr>
          <p:cNvPr id="9" name="Platshållare för bildnummer 8"/>
          <p:cNvSpPr>
            <a:spLocks noGrp="1"/>
          </p:cNvSpPr>
          <p:nvPr>
            <p:ph type="sldNum" sz="quarter" idx="12"/>
          </p:nvPr>
        </p:nvSpPr>
        <p:spPr/>
        <p:txBody>
          <a:bodyPr/>
          <a:lstStyle/>
          <a:p>
            <a:fld id="{3EC3C013-F727-4E01-878A-1532BF0324A3}" type="slidenum">
              <a:rPr lang="sv-SE" smtClean="0"/>
              <a:t>‹#›</a:t>
            </a:fld>
            <a:endParaRPr lang="sv-SE"/>
          </a:p>
        </p:txBody>
      </p:sp>
      <p:sp>
        <p:nvSpPr>
          <p:cNvPr id="11" name="Rektangel 10"/>
          <p:cNvSpPr/>
          <p:nvPr userDrawn="1"/>
        </p:nvSpPr>
        <p:spPr>
          <a:xfrm>
            <a:off x="0" y="0"/>
            <a:ext cx="144000" cy="6858000"/>
          </a:xfrm>
          <a:prstGeom prst="rect">
            <a:avLst/>
          </a:prstGeom>
          <a:solidFill>
            <a:srgbClr val="C10B25"/>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9" rIns="121917" bIns="60959" rtlCol="0" anchor="ctr"/>
          <a:lstStyle/>
          <a:p>
            <a:pPr algn="ctr"/>
            <a:endParaRPr lang="sv-SE" sz="2400"/>
          </a:p>
        </p:txBody>
      </p:sp>
      <p:sp>
        <p:nvSpPr>
          <p:cNvPr id="12" name="Platshållare för text 2"/>
          <p:cNvSpPr>
            <a:spLocks noGrp="1"/>
          </p:cNvSpPr>
          <p:nvPr>
            <p:ph type="body" idx="13" hasCustomPrompt="1"/>
          </p:nvPr>
        </p:nvSpPr>
        <p:spPr>
          <a:xfrm>
            <a:off x="6240000" y="1620000"/>
            <a:ext cx="5386917" cy="720000"/>
          </a:xfrm>
          <a:prstGeom prst="rect">
            <a:avLst/>
          </a:prstGeom>
          <a:solidFill>
            <a:srgbClr val="C10B25"/>
          </a:solidFill>
        </p:spPr>
        <p:txBody>
          <a:bodyPr anchor="ctr">
            <a:noAutofit/>
          </a:bodyPr>
          <a:lstStyle>
            <a:lvl1pPr marL="0" indent="0">
              <a:buNone/>
              <a:defRPr sz="2667" b="0">
                <a:solidFill>
                  <a:schemeClr val="bg1"/>
                </a:solidFill>
                <a:latin typeface="Arial" panose="020B0604020202020204" pitchFamily="34" charset="0"/>
                <a:cs typeface="Arial" panose="020B0604020202020204" pitchFamily="34" charset="0"/>
              </a:defRPr>
            </a:lvl1pPr>
            <a:lvl2pPr marL="609570" indent="0">
              <a:buNone/>
              <a:defRPr sz="2667" b="1"/>
            </a:lvl2pPr>
            <a:lvl3pPr marL="1219140" indent="0">
              <a:buNone/>
              <a:defRPr sz="2400" b="1"/>
            </a:lvl3pPr>
            <a:lvl4pPr marL="1828709" indent="0">
              <a:buNone/>
              <a:defRPr sz="2133" b="1"/>
            </a:lvl4pPr>
            <a:lvl5pPr marL="2438278" indent="0">
              <a:buNone/>
              <a:defRPr sz="2133" b="1"/>
            </a:lvl5pPr>
            <a:lvl6pPr marL="3047848" indent="0">
              <a:buNone/>
              <a:defRPr sz="2133" b="1"/>
            </a:lvl6pPr>
            <a:lvl7pPr marL="3657418" indent="0">
              <a:buNone/>
              <a:defRPr sz="2133" b="1"/>
            </a:lvl7pPr>
            <a:lvl8pPr marL="4266987" indent="0">
              <a:buNone/>
              <a:defRPr sz="2133" b="1"/>
            </a:lvl8pPr>
            <a:lvl9pPr marL="4876557" indent="0">
              <a:buNone/>
              <a:defRPr sz="2133" b="1"/>
            </a:lvl9pPr>
          </a:lstStyle>
          <a:p>
            <a:pPr lvl="0"/>
            <a:r>
              <a:rPr lang="sv-SE" dirty="0"/>
              <a:t>Rubrik</a:t>
            </a:r>
          </a:p>
        </p:txBody>
      </p:sp>
      <p:sp>
        <p:nvSpPr>
          <p:cNvPr id="14" name="Platshållare för innehåll 2"/>
          <p:cNvSpPr>
            <a:spLocks noGrp="1"/>
          </p:cNvSpPr>
          <p:nvPr>
            <p:ph sz="half" idx="15" hasCustomPrompt="1"/>
          </p:nvPr>
        </p:nvSpPr>
        <p:spPr>
          <a:xfrm>
            <a:off x="624000" y="2415259"/>
            <a:ext cx="5280000" cy="3894063"/>
          </a:xfrm>
          <a:prstGeom prst="rect">
            <a:avLst/>
          </a:prstGeom>
        </p:spPr>
        <p:txBody>
          <a:bodyPr>
            <a:normAutofit/>
          </a:bodyPr>
          <a:lstStyle>
            <a:lvl1pPr marL="0" indent="0" algn="l">
              <a:buNone/>
              <a:defRPr sz="2400">
                <a:latin typeface="Arial" panose="020B0604020202020204" pitchFamily="34" charset="0"/>
                <a:cs typeface="Arial" panose="020B0604020202020204" pitchFamily="34" charset="0"/>
              </a:defRPr>
            </a:lvl1pPr>
            <a:lvl2pPr algn="l">
              <a:defRPr sz="2667">
                <a:latin typeface="Arial" panose="020B0604020202020204" pitchFamily="34" charset="0"/>
                <a:cs typeface="Arial" panose="020B0604020202020204" pitchFamily="34" charset="0"/>
              </a:defRPr>
            </a:lvl2pPr>
            <a:lvl3pPr algn="l">
              <a:defRPr sz="2667">
                <a:latin typeface="Arial" panose="020B0604020202020204" pitchFamily="34" charset="0"/>
                <a:cs typeface="Arial" panose="020B0604020202020204" pitchFamily="34" charset="0"/>
              </a:defRPr>
            </a:lvl3pPr>
            <a:lvl4pPr algn="l">
              <a:defRPr sz="2667">
                <a:latin typeface="Arial" panose="020B0604020202020204" pitchFamily="34" charset="0"/>
                <a:cs typeface="Arial" panose="020B0604020202020204" pitchFamily="34" charset="0"/>
              </a:defRPr>
            </a:lvl4pPr>
            <a:lvl5pPr algn="l">
              <a:defRPr sz="2667">
                <a:latin typeface="Arial" panose="020B0604020202020204" pitchFamily="34" charset="0"/>
                <a:cs typeface="Arial" panose="020B0604020202020204" pitchFamily="34" charset="0"/>
              </a:defRPr>
            </a:lvl5pPr>
            <a:lvl6pPr>
              <a:defRPr sz="2400"/>
            </a:lvl6pPr>
            <a:lvl7pPr>
              <a:defRPr sz="2400"/>
            </a:lvl7pPr>
            <a:lvl8pPr>
              <a:defRPr sz="2400"/>
            </a:lvl8pPr>
            <a:lvl9pPr>
              <a:defRPr sz="2400"/>
            </a:lvl9pPr>
          </a:lstStyle>
          <a:p>
            <a:pPr lvl="0"/>
            <a:r>
              <a:rPr lang="sv-SE" dirty="0"/>
              <a:t>Textinnehåll, här skriver du din text, glöm inte – skriv kort och kärnfullt!</a:t>
            </a:r>
          </a:p>
        </p:txBody>
      </p:sp>
      <p:sp>
        <p:nvSpPr>
          <p:cNvPr id="15" name="Platshållare för innehåll 2"/>
          <p:cNvSpPr>
            <a:spLocks noGrp="1"/>
          </p:cNvSpPr>
          <p:nvPr>
            <p:ph sz="half" idx="16" hasCustomPrompt="1"/>
          </p:nvPr>
        </p:nvSpPr>
        <p:spPr>
          <a:xfrm>
            <a:off x="6273310" y="2424719"/>
            <a:ext cx="5353609" cy="3894063"/>
          </a:xfrm>
          <a:prstGeom prst="rect">
            <a:avLst/>
          </a:prstGeom>
        </p:spPr>
        <p:txBody>
          <a:bodyPr>
            <a:normAutofit/>
          </a:bodyPr>
          <a:lstStyle>
            <a:lvl1pPr marL="0" indent="0" algn="l">
              <a:buNone/>
              <a:defRPr sz="2400">
                <a:latin typeface="Arial" panose="020B0604020202020204" pitchFamily="34" charset="0"/>
                <a:cs typeface="Arial" panose="020B0604020202020204" pitchFamily="34" charset="0"/>
              </a:defRPr>
            </a:lvl1pPr>
            <a:lvl2pPr algn="l">
              <a:defRPr sz="2667">
                <a:latin typeface="Arial" panose="020B0604020202020204" pitchFamily="34" charset="0"/>
                <a:cs typeface="Arial" panose="020B0604020202020204" pitchFamily="34" charset="0"/>
              </a:defRPr>
            </a:lvl2pPr>
            <a:lvl3pPr algn="l">
              <a:defRPr sz="2667">
                <a:latin typeface="Arial" panose="020B0604020202020204" pitchFamily="34" charset="0"/>
                <a:cs typeface="Arial" panose="020B0604020202020204" pitchFamily="34" charset="0"/>
              </a:defRPr>
            </a:lvl3pPr>
            <a:lvl4pPr algn="l">
              <a:defRPr sz="2667">
                <a:latin typeface="Arial" panose="020B0604020202020204" pitchFamily="34" charset="0"/>
                <a:cs typeface="Arial" panose="020B0604020202020204" pitchFamily="34" charset="0"/>
              </a:defRPr>
            </a:lvl4pPr>
            <a:lvl5pPr algn="l">
              <a:defRPr sz="2667">
                <a:latin typeface="Arial" panose="020B0604020202020204" pitchFamily="34" charset="0"/>
                <a:cs typeface="Arial" panose="020B0604020202020204" pitchFamily="34" charset="0"/>
              </a:defRPr>
            </a:lvl5pPr>
            <a:lvl6pPr>
              <a:defRPr sz="2400"/>
            </a:lvl6pPr>
            <a:lvl7pPr>
              <a:defRPr sz="2400"/>
            </a:lvl7pPr>
            <a:lvl8pPr>
              <a:defRPr sz="2400"/>
            </a:lvl8pPr>
            <a:lvl9pPr>
              <a:defRPr sz="2400"/>
            </a:lvl9pPr>
          </a:lstStyle>
          <a:p>
            <a:pPr lvl="0"/>
            <a:r>
              <a:rPr lang="sv-SE" dirty="0"/>
              <a:t>Textinnehåll, här skriver du din text, glöm inte – skriv kort och kärnfullt!</a:t>
            </a:r>
          </a:p>
        </p:txBody>
      </p:sp>
      <p:pic>
        <p:nvPicPr>
          <p:cNvPr id="13" name="Bildobjekt 1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464004" y="360001"/>
            <a:ext cx="1197033" cy="604059"/>
          </a:xfrm>
          <a:prstGeom prst="rect">
            <a:avLst/>
          </a:prstGeom>
        </p:spPr>
      </p:pic>
    </p:spTree>
    <p:extLst>
      <p:ext uri="{BB962C8B-B14F-4D97-AF65-F5344CB8AC3E}">
        <p14:creationId xmlns:p14="http://schemas.microsoft.com/office/powerpoint/2010/main" val="193243365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1_Endast rubrik">
    <p:spTree>
      <p:nvGrpSpPr>
        <p:cNvPr id="1" name=""/>
        <p:cNvGrpSpPr/>
        <p:nvPr/>
      </p:nvGrpSpPr>
      <p:grpSpPr>
        <a:xfrm>
          <a:off x="0" y="0"/>
          <a:ext cx="0" cy="0"/>
          <a:chOff x="0" y="0"/>
          <a:chExt cx="0" cy="0"/>
        </a:xfrm>
      </p:grpSpPr>
      <p:sp>
        <p:nvSpPr>
          <p:cNvPr id="2" name="Rubrik 1"/>
          <p:cNvSpPr>
            <a:spLocks noGrp="1"/>
          </p:cNvSpPr>
          <p:nvPr>
            <p:ph type="title" hasCustomPrompt="1"/>
          </p:nvPr>
        </p:nvSpPr>
        <p:spPr>
          <a:xfrm>
            <a:off x="624000" y="360000"/>
            <a:ext cx="8880000" cy="1080000"/>
          </a:xfrm>
          <a:prstGeom prst="rect">
            <a:avLst/>
          </a:prstGeom>
        </p:spPr>
        <p:txBody>
          <a:bodyPr lIns="91438" tIns="45719" rIns="91438" bIns="45719" anchor="t">
            <a:normAutofit/>
          </a:bodyPr>
          <a:lstStyle>
            <a:lvl1pPr algn="l">
              <a:defRPr sz="4000" baseline="0">
                <a:latin typeface="Arial" panose="020B0604020202020204" pitchFamily="34" charset="0"/>
                <a:cs typeface="Arial" panose="020B0604020202020204" pitchFamily="34" charset="0"/>
              </a:defRPr>
            </a:lvl1pPr>
          </a:lstStyle>
          <a:p>
            <a:r>
              <a:rPr lang="sv-SE" dirty="0"/>
              <a:t>Här skriver du rubriken</a:t>
            </a:r>
          </a:p>
        </p:txBody>
      </p:sp>
      <p:sp>
        <p:nvSpPr>
          <p:cNvPr id="3" name="Platshållare för datum 2"/>
          <p:cNvSpPr>
            <a:spLocks noGrp="1"/>
          </p:cNvSpPr>
          <p:nvPr>
            <p:ph type="dt" sz="half" idx="10"/>
          </p:nvPr>
        </p:nvSpPr>
        <p:spPr/>
        <p:txBody>
          <a:bodyPr/>
          <a:lstStyle/>
          <a:p>
            <a:fld id="{C16BD0C5-E018-444F-92A8-3020608CA0C4}" type="datetimeFigureOut">
              <a:rPr lang="sv-SE" smtClean="0"/>
              <a:t>2023-06-12</a:t>
            </a:fld>
            <a:endParaRPr lang="sv-SE"/>
          </a:p>
        </p:txBody>
      </p:sp>
      <p:sp>
        <p:nvSpPr>
          <p:cNvPr id="5" name="Platshållare för bildnummer 4"/>
          <p:cNvSpPr>
            <a:spLocks noGrp="1"/>
          </p:cNvSpPr>
          <p:nvPr>
            <p:ph type="sldNum" sz="quarter" idx="12"/>
          </p:nvPr>
        </p:nvSpPr>
        <p:spPr/>
        <p:txBody>
          <a:bodyPr/>
          <a:lstStyle/>
          <a:p>
            <a:fld id="{3EC3C013-F727-4E01-878A-1532BF0324A3}" type="slidenum">
              <a:rPr lang="sv-SE" smtClean="0"/>
              <a:t>‹#›</a:t>
            </a:fld>
            <a:endParaRPr lang="sv-SE"/>
          </a:p>
        </p:txBody>
      </p:sp>
      <p:sp>
        <p:nvSpPr>
          <p:cNvPr id="7" name="Rektangel 6"/>
          <p:cNvSpPr/>
          <p:nvPr userDrawn="1"/>
        </p:nvSpPr>
        <p:spPr>
          <a:xfrm>
            <a:off x="0" y="0"/>
            <a:ext cx="144000" cy="6858000"/>
          </a:xfrm>
          <a:prstGeom prst="rect">
            <a:avLst/>
          </a:prstGeom>
          <a:solidFill>
            <a:srgbClr val="C10B25"/>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9" rIns="121917" bIns="60959" rtlCol="0" anchor="ctr"/>
          <a:lstStyle/>
          <a:p>
            <a:pPr algn="ctr"/>
            <a:endParaRPr lang="sv-SE" sz="2400"/>
          </a:p>
        </p:txBody>
      </p:sp>
    </p:spTree>
    <p:extLst>
      <p:ext uri="{BB962C8B-B14F-4D97-AF65-F5344CB8AC3E}">
        <p14:creationId xmlns:p14="http://schemas.microsoft.com/office/powerpoint/2010/main" val="284640495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3_Endast rubrik">
    <p:spTree>
      <p:nvGrpSpPr>
        <p:cNvPr id="1" name=""/>
        <p:cNvGrpSpPr/>
        <p:nvPr/>
      </p:nvGrpSpPr>
      <p:grpSpPr>
        <a:xfrm>
          <a:off x="0" y="0"/>
          <a:ext cx="0" cy="0"/>
          <a:chOff x="0" y="0"/>
          <a:chExt cx="0" cy="0"/>
        </a:xfrm>
      </p:grpSpPr>
      <p:sp>
        <p:nvSpPr>
          <p:cNvPr id="3" name="Platshållare för datum 2"/>
          <p:cNvSpPr>
            <a:spLocks noGrp="1"/>
          </p:cNvSpPr>
          <p:nvPr>
            <p:ph type="dt" sz="half" idx="10"/>
          </p:nvPr>
        </p:nvSpPr>
        <p:spPr/>
        <p:txBody>
          <a:bodyPr/>
          <a:lstStyle/>
          <a:p>
            <a:fld id="{C16BD0C5-E018-444F-92A8-3020608CA0C4}" type="datetimeFigureOut">
              <a:rPr lang="sv-SE" smtClean="0"/>
              <a:t>2023-06-12</a:t>
            </a:fld>
            <a:endParaRPr lang="sv-SE"/>
          </a:p>
        </p:txBody>
      </p:sp>
      <p:sp>
        <p:nvSpPr>
          <p:cNvPr id="5" name="Platshållare för bildnummer 4"/>
          <p:cNvSpPr>
            <a:spLocks noGrp="1"/>
          </p:cNvSpPr>
          <p:nvPr>
            <p:ph type="sldNum" sz="quarter" idx="12"/>
          </p:nvPr>
        </p:nvSpPr>
        <p:spPr/>
        <p:txBody>
          <a:bodyPr/>
          <a:lstStyle/>
          <a:p>
            <a:fld id="{3EC3C013-F727-4E01-878A-1532BF0324A3}" type="slidenum">
              <a:rPr lang="sv-SE" smtClean="0"/>
              <a:t>‹#›</a:t>
            </a:fld>
            <a:endParaRPr lang="sv-SE"/>
          </a:p>
        </p:txBody>
      </p:sp>
      <p:sp>
        <p:nvSpPr>
          <p:cNvPr id="7" name="Rektangel 6"/>
          <p:cNvSpPr/>
          <p:nvPr userDrawn="1"/>
        </p:nvSpPr>
        <p:spPr>
          <a:xfrm>
            <a:off x="0" y="0"/>
            <a:ext cx="144000" cy="6858000"/>
          </a:xfrm>
          <a:prstGeom prst="rect">
            <a:avLst/>
          </a:prstGeom>
          <a:solidFill>
            <a:srgbClr val="C10B25"/>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9" rIns="121917" bIns="60959" rtlCol="0" anchor="ctr"/>
          <a:lstStyle/>
          <a:p>
            <a:pPr algn="ctr"/>
            <a:endParaRPr lang="sv-SE" sz="2400"/>
          </a:p>
        </p:txBody>
      </p:sp>
      <p:sp>
        <p:nvSpPr>
          <p:cNvPr id="10" name="Platshållare för innehåll 9"/>
          <p:cNvSpPr>
            <a:spLocks noGrp="1"/>
          </p:cNvSpPr>
          <p:nvPr>
            <p:ph sz="quarter" idx="16" hasCustomPrompt="1"/>
          </p:nvPr>
        </p:nvSpPr>
        <p:spPr>
          <a:xfrm>
            <a:off x="144000" y="0"/>
            <a:ext cx="12192000" cy="6858000"/>
          </a:xfrm>
        </p:spPr>
        <p:txBody>
          <a:bodyPr/>
          <a:lstStyle>
            <a:lvl1pPr marL="0" indent="0">
              <a:buFontTx/>
              <a:buNone/>
              <a:defRPr/>
            </a:lvl1pPr>
            <a:lvl2pPr marL="609570" indent="0">
              <a:buFontTx/>
              <a:buNone/>
              <a:defRPr/>
            </a:lvl2pPr>
            <a:lvl3pPr marL="1219140" indent="0">
              <a:buFontTx/>
              <a:buNone/>
              <a:defRPr/>
            </a:lvl3pPr>
            <a:lvl4pPr marL="1828709" indent="0">
              <a:buFontTx/>
              <a:buNone/>
              <a:defRPr/>
            </a:lvl4pPr>
            <a:lvl5pPr marL="2438278" indent="0">
              <a:buFontTx/>
              <a:buNone/>
              <a:defRPr/>
            </a:lvl5pPr>
          </a:lstStyle>
          <a:p>
            <a:pPr lvl="0"/>
            <a:r>
              <a:rPr lang="sv-SE" dirty="0"/>
              <a:t>Helsidesbild</a:t>
            </a:r>
          </a:p>
        </p:txBody>
      </p:sp>
      <p:sp>
        <p:nvSpPr>
          <p:cNvPr id="4" name="Rektangel 3"/>
          <p:cNvSpPr/>
          <p:nvPr userDrawn="1"/>
        </p:nvSpPr>
        <p:spPr>
          <a:xfrm>
            <a:off x="7893021" y="5301208"/>
            <a:ext cx="4320000" cy="540000"/>
          </a:xfrm>
          <a:prstGeom prst="rect">
            <a:avLst/>
          </a:prstGeom>
          <a:solidFill>
            <a:srgbClr val="C10B25"/>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9" rIns="121917" bIns="60959" rtlCol="0" anchor="ctr"/>
          <a:lstStyle/>
          <a:p>
            <a:pPr algn="ctr"/>
            <a:endParaRPr lang="sv-SE" sz="2400"/>
          </a:p>
        </p:txBody>
      </p:sp>
      <p:sp>
        <p:nvSpPr>
          <p:cNvPr id="9" name="Platshållare för innehåll 3"/>
          <p:cNvSpPr>
            <a:spLocks noGrp="1"/>
          </p:cNvSpPr>
          <p:nvPr>
            <p:ph sz="half" idx="15" hasCustomPrompt="1"/>
          </p:nvPr>
        </p:nvSpPr>
        <p:spPr>
          <a:xfrm>
            <a:off x="7893023" y="5301208"/>
            <a:ext cx="4059629" cy="540000"/>
          </a:xfrm>
          <a:prstGeom prst="rect">
            <a:avLst/>
          </a:prstGeom>
        </p:spPr>
        <p:txBody>
          <a:bodyPr anchor="ctr">
            <a:normAutofit/>
          </a:bodyPr>
          <a:lstStyle>
            <a:lvl1pPr marL="0" marR="0" indent="0" algn="l" defTabSz="1219140" rtl="0" eaLnBrk="1" fontAlgn="auto" latinLnBrk="0" hangingPunct="1">
              <a:lnSpc>
                <a:spcPct val="100000"/>
              </a:lnSpc>
              <a:spcBef>
                <a:spcPct val="20000"/>
              </a:spcBef>
              <a:spcAft>
                <a:spcPts val="0"/>
              </a:spcAft>
              <a:buClrTx/>
              <a:buSzTx/>
              <a:buFont typeface="Arial" panose="020B0604020202020204" pitchFamily="34" charset="0"/>
              <a:buNone/>
              <a:tabLst/>
              <a:defRPr sz="3200" baseline="0">
                <a:solidFill>
                  <a:schemeClr val="bg1"/>
                </a:solidFill>
                <a:latin typeface="Arial" panose="020B0604020202020204" pitchFamily="34" charset="0"/>
                <a:cs typeface="Arial" panose="020B0604020202020204" pitchFamily="34" charset="0"/>
              </a:defRPr>
            </a:lvl1pPr>
            <a:lvl2pPr>
              <a:defRPr sz="2400">
                <a:latin typeface="Arial" panose="020B0604020202020204" pitchFamily="34" charset="0"/>
                <a:cs typeface="Arial" panose="020B0604020202020204" pitchFamily="34" charset="0"/>
              </a:defRPr>
            </a:lvl2pPr>
            <a:lvl3pPr>
              <a:defRPr sz="2400">
                <a:latin typeface="Arial" panose="020B0604020202020204" pitchFamily="34" charset="0"/>
                <a:cs typeface="Arial" panose="020B0604020202020204" pitchFamily="34" charset="0"/>
              </a:defRPr>
            </a:lvl3pPr>
            <a:lvl4pPr>
              <a:defRPr sz="2400">
                <a:latin typeface="Arial" panose="020B0604020202020204" pitchFamily="34" charset="0"/>
                <a:cs typeface="Arial" panose="020B0604020202020204" pitchFamily="34" charset="0"/>
              </a:defRPr>
            </a:lvl4pPr>
            <a:lvl5pPr>
              <a:defRPr sz="2400">
                <a:latin typeface="Arial" panose="020B0604020202020204" pitchFamily="34" charset="0"/>
                <a:cs typeface="Arial" panose="020B0604020202020204" pitchFamily="34" charset="0"/>
              </a:defRPr>
            </a:lvl5pPr>
            <a:lvl6pPr>
              <a:defRPr sz="2133"/>
            </a:lvl6pPr>
            <a:lvl7pPr>
              <a:defRPr sz="2133"/>
            </a:lvl7pPr>
            <a:lvl8pPr>
              <a:defRPr sz="2133"/>
            </a:lvl8pPr>
            <a:lvl9pPr>
              <a:defRPr sz="2133"/>
            </a:lvl9pPr>
          </a:lstStyle>
          <a:p>
            <a:pPr marL="0" marR="0" lvl="0" indent="0" algn="l" defTabSz="1219140" rtl="0" eaLnBrk="1" fontAlgn="auto" latinLnBrk="0" hangingPunct="1">
              <a:lnSpc>
                <a:spcPct val="100000"/>
              </a:lnSpc>
              <a:spcBef>
                <a:spcPct val="20000"/>
              </a:spcBef>
              <a:spcAft>
                <a:spcPts val="0"/>
              </a:spcAft>
              <a:buClrTx/>
              <a:buSzTx/>
              <a:buFont typeface="Arial" panose="020B0604020202020204" pitchFamily="34" charset="0"/>
              <a:buNone/>
              <a:tabLst/>
              <a:defRPr/>
            </a:pPr>
            <a:r>
              <a:rPr lang="sv-SE" dirty="0"/>
              <a:t>rubrik eller värdeord.</a:t>
            </a:r>
          </a:p>
        </p:txBody>
      </p:sp>
      <p:pic>
        <p:nvPicPr>
          <p:cNvPr id="11" name="Bildobjekt 10"/>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464004" y="360001"/>
            <a:ext cx="1197033" cy="604059"/>
          </a:xfrm>
          <a:prstGeom prst="rect">
            <a:avLst/>
          </a:prstGeom>
        </p:spPr>
      </p:pic>
    </p:spTree>
    <p:extLst>
      <p:ext uri="{BB962C8B-B14F-4D97-AF65-F5344CB8AC3E}">
        <p14:creationId xmlns:p14="http://schemas.microsoft.com/office/powerpoint/2010/main" val="36203637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70" y="248"/>
            <a:ext cx="12190861" cy="6857502"/>
          </a:xfrm>
          <a:prstGeom prst="rect">
            <a:avLst/>
          </a:prstGeom>
        </p:spPr>
      </p:pic>
      <p:sp>
        <p:nvSpPr>
          <p:cNvPr id="9" name="Title 1"/>
          <p:cNvSpPr>
            <a:spLocks noGrp="1"/>
          </p:cNvSpPr>
          <p:nvPr>
            <p:ph type="title"/>
          </p:nvPr>
        </p:nvSpPr>
        <p:spPr>
          <a:xfrm>
            <a:off x="402779" y="1266817"/>
            <a:ext cx="11045707" cy="1325563"/>
          </a:xfrm>
          <a:prstGeom prst="rect">
            <a:avLst/>
          </a:prstGeom>
        </p:spPr>
        <p:txBody>
          <a:bodyPr>
            <a:normAutofit/>
          </a:bodyPr>
          <a:lstStyle>
            <a:lvl1pPr>
              <a:defRPr sz="3500" b="1">
                <a:solidFill>
                  <a:schemeClr val="accent1"/>
                </a:solidFill>
                <a:latin typeface="Arial" panose="020B0604020202020204" pitchFamily="34" charset="0"/>
                <a:cs typeface="Arial" panose="020B0604020202020204" pitchFamily="34" charset="0"/>
              </a:defRPr>
            </a:lvl1pPr>
          </a:lstStyle>
          <a:p>
            <a:r>
              <a:rPr lang="en-US"/>
              <a:t>Click to edit Master title style</a:t>
            </a:r>
            <a:endParaRPr lang="en-GB"/>
          </a:p>
        </p:txBody>
      </p:sp>
      <p:sp>
        <p:nvSpPr>
          <p:cNvPr id="10" name="Content Placeholder 2"/>
          <p:cNvSpPr>
            <a:spLocks noGrp="1"/>
          </p:cNvSpPr>
          <p:nvPr>
            <p:ph idx="1"/>
          </p:nvPr>
        </p:nvSpPr>
        <p:spPr>
          <a:xfrm>
            <a:off x="402776" y="2059658"/>
            <a:ext cx="11045709" cy="4311206"/>
          </a:xfrm>
          <a:prstGeom prst="rect">
            <a:avLst/>
          </a:prstGeom>
        </p:spPr>
        <p:txBody>
          <a:bodyPr/>
          <a:lstStyle>
            <a:lvl1pPr>
              <a:buClr>
                <a:schemeClr val="tx2"/>
              </a:buClr>
              <a:defRPr>
                <a:latin typeface="Arial" panose="020B0604020202020204" pitchFamily="34" charset="0"/>
                <a:cs typeface="Arial" panose="020B0604020202020204" pitchFamily="34" charset="0"/>
              </a:defRPr>
            </a:lvl1pPr>
            <a:lvl2pPr marL="536575" indent="-274638">
              <a:buFont typeface="Segoe UI" panose="020B0502040204020203" pitchFamily="34" charset="0"/>
              <a:buChar char="-"/>
              <a:defRPr>
                <a:latin typeface="Arial" panose="020B0604020202020204" pitchFamily="34" charset="0"/>
                <a:cs typeface="Arial" panose="020B0604020202020204" pitchFamily="34" charset="0"/>
              </a:defRPr>
            </a:lvl2pPr>
            <a:lvl3pPr marL="536575" indent="-274638">
              <a:defRPr>
                <a:latin typeface="Segoe UI" panose="020B0502040204020203" pitchFamily="34" charset="0"/>
                <a:cs typeface="Segoe UI" panose="020B0502040204020203" pitchFamily="34" charset="0"/>
              </a:defRPr>
            </a:lvl3pPr>
            <a:lvl4pPr marL="536575" indent="-274638">
              <a:defRPr>
                <a:latin typeface="Segoe UI" panose="020B0502040204020203" pitchFamily="34" charset="0"/>
                <a:cs typeface="Segoe UI" panose="020B0502040204020203" pitchFamily="34" charset="0"/>
              </a:defRPr>
            </a:lvl4pPr>
            <a:lvl5pPr marL="536575" indent="-274638">
              <a:defRPr>
                <a:latin typeface="Segoe UI" panose="020B0502040204020203" pitchFamily="34" charset="0"/>
                <a:cs typeface="Segoe UI" panose="020B0502040204020203" pitchFamily="34" charset="0"/>
              </a:defRPr>
            </a:lvl5pPr>
          </a:lstStyle>
          <a:p>
            <a:pPr lvl="0"/>
            <a:r>
              <a:rPr lang="en-US"/>
              <a:t>Edit Master text styles</a:t>
            </a:r>
          </a:p>
          <a:p>
            <a:pPr lvl="1"/>
            <a:r>
              <a:rPr lang="en-US"/>
              <a:t>Second level</a:t>
            </a:r>
          </a:p>
        </p:txBody>
      </p:sp>
      <p:sp>
        <p:nvSpPr>
          <p:cNvPr id="8" name="Slide Number Placeholder 5"/>
          <p:cNvSpPr txBox="1">
            <a:spLocks/>
          </p:cNvSpPr>
          <p:nvPr userDrawn="1"/>
        </p:nvSpPr>
        <p:spPr>
          <a:xfrm>
            <a:off x="11477514" y="6370864"/>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E51B46D-6379-471F-B62F-8DF864A0151A}" type="slidenum">
              <a:rPr lang="en-GB" sz="1200" smtClean="0"/>
              <a:pPr/>
              <a:t>‹#›</a:t>
            </a:fld>
            <a:endParaRPr lang="en-GB" sz="1200"/>
          </a:p>
        </p:txBody>
      </p:sp>
    </p:spTree>
    <p:extLst>
      <p:ext uri="{BB962C8B-B14F-4D97-AF65-F5344CB8AC3E}">
        <p14:creationId xmlns:p14="http://schemas.microsoft.com/office/powerpoint/2010/main" val="73440733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p:cNvSpPr>
            <a:spLocks noGrp="1"/>
          </p:cNvSpPr>
          <p:nvPr>
            <p:ph type="ctrTitle" hasCustomPrompt="1"/>
          </p:nvPr>
        </p:nvSpPr>
        <p:spPr>
          <a:xfrm>
            <a:off x="1007435" y="4320000"/>
            <a:ext cx="10363200" cy="1080120"/>
          </a:xfrm>
          <a:prstGeom prst="rect">
            <a:avLst/>
          </a:prstGeom>
        </p:spPr>
        <p:txBody>
          <a:bodyPr lIns="91438" tIns="45719" rIns="91438" bIns="45719" anchor="t">
            <a:normAutofit/>
          </a:bodyPr>
          <a:lstStyle>
            <a:lvl1pPr>
              <a:defRPr sz="4267" baseline="0">
                <a:latin typeface="Arial" panose="020B0604020202020204" pitchFamily="34" charset="0"/>
                <a:cs typeface="Arial" panose="020B0604020202020204" pitchFamily="34" charset="0"/>
              </a:defRPr>
            </a:lvl1pPr>
          </a:lstStyle>
          <a:p>
            <a:r>
              <a:rPr lang="sv-SE" dirty="0"/>
              <a:t>Skriv presentationens </a:t>
            </a:r>
            <a:br>
              <a:rPr lang="sv-SE" dirty="0"/>
            </a:br>
            <a:r>
              <a:rPr lang="sv-SE" dirty="0"/>
              <a:t>namn här</a:t>
            </a:r>
          </a:p>
        </p:txBody>
      </p:sp>
      <p:sp>
        <p:nvSpPr>
          <p:cNvPr id="3" name="Underrubrik 2"/>
          <p:cNvSpPr>
            <a:spLocks noGrp="1"/>
          </p:cNvSpPr>
          <p:nvPr>
            <p:ph type="subTitle" idx="1" hasCustomPrompt="1"/>
          </p:nvPr>
        </p:nvSpPr>
        <p:spPr>
          <a:xfrm>
            <a:off x="1921835" y="5580000"/>
            <a:ext cx="8534400" cy="576064"/>
          </a:xfrm>
          <a:prstGeom prst="rect">
            <a:avLst/>
          </a:prstGeom>
        </p:spPr>
        <p:txBody>
          <a:bodyPr>
            <a:normAutofit/>
          </a:bodyPr>
          <a:lstStyle>
            <a:lvl1pPr marL="0" indent="0" algn="ctr">
              <a:buNone/>
              <a:defRPr sz="2400" baseline="0">
                <a:solidFill>
                  <a:schemeClr val="tx1"/>
                </a:solidFill>
                <a:latin typeface="Arial" panose="020B0604020202020204" pitchFamily="34" charset="0"/>
                <a:cs typeface="Arial" panose="020B0604020202020204" pitchFamily="34" charset="0"/>
              </a:defRPr>
            </a:lvl1pPr>
            <a:lvl2pPr marL="609570" indent="0" algn="ctr">
              <a:buNone/>
              <a:defRPr>
                <a:solidFill>
                  <a:schemeClr val="tx1">
                    <a:tint val="75000"/>
                  </a:schemeClr>
                </a:solidFill>
              </a:defRPr>
            </a:lvl2pPr>
            <a:lvl3pPr marL="1219140" indent="0" algn="ctr">
              <a:buNone/>
              <a:defRPr>
                <a:solidFill>
                  <a:schemeClr val="tx1">
                    <a:tint val="75000"/>
                  </a:schemeClr>
                </a:solidFill>
              </a:defRPr>
            </a:lvl3pPr>
            <a:lvl4pPr marL="1828709" indent="0" algn="ctr">
              <a:buNone/>
              <a:defRPr>
                <a:solidFill>
                  <a:schemeClr val="tx1">
                    <a:tint val="75000"/>
                  </a:schemeClr>
                </a:solidFill>
              </a:defRPr>
            </a:lvl4pPr>
            <a:lvl5pPr marL="2438278" indent="0" algn="ctr">
              <a:buNone/>
              <a:defRPr>
                <a:solidFill>
                  <a:schemeClr val="tx1">
                    <a:tint val="75000"/>
                  </a:schemeClr>
                </a:solidFill>
              </a:defRPr>
            </a:lvl5pPr>
            <a:lvl6pPr marL="3047848" indent="0" algn="ctr">
              <a:buNone/>
              <a:defRPr>
                <a:solidFill>
                  <a:schemeClr val="tx1">
                    <a:tint val="75000"/>
                  </a:schemeClr>
                </a:solidFill>
              </a:defRPr>
            </a:lvl6pPr>
            <a:lvl7pPr marL="3657418" indent="0" algn="ctr">
              <a:buNone/>
              <a:defRPr>
                <a:solidFill>
                  <a:schemeClr val="tx1">
                    <a:tint val="75000"/>
                  </a:schemeClr>
                </a:solidFill>
              </a:defRPr>
            </a:lvl7pPr>
            <a:lvl8pPr marL="4266987" indent="0" algn="ctr">
              <a:buNone/>
              <a:defRPr>
                <a:solidFill>
                  <a:schemeClr val="tx1">
                    <a:tint val="75000"/>
                  </a:schemeClr>
                </a:solidFill>
              </a:defRPr>
            </a:lvl8pPr>
            <a:lvl9pPr marL="4876557" indent="0" algn="ctr">
              <a:buNone/>
              <a:defRPr>
                <a:solidFill>
                  <a:schemeClr val="tx1">
                    <a:tint val="75000"/>
                  </a:schemeClr>
                </a:solidFill>
              </a:defRPr>
            </a:lvl9pPr>
          </a:lstStyle>
          <a:p>
            <a:r>
              <a:rPr lang="sv-SE" dirty="0"/>
              <a:t>Skriv ditt namn </a:t>
            </a:r>
            <a:br>
              <a:rPr lang="sv-SE" dirty="0"/>
            </a:br>
            <a:r>
              <a:rPr lang="sv-SE" dirty="0"/>
              <a:t>och titel här</a:t>
            </a:r>
          </a:p>
        </p:txBody>
      </p:sp>
      <p:sp>
        <p:nvSpPr>
          <p:cNvPr id="4" name="Platshållare för datum 3"/>
          <p:cNvSpPr>
            <a:spLocks noGrp="1"/>
          </p:cNvSpPr>
          <p:nvPr>
            <p:ph type="dt" sz="half" idx="10"/>
          </p:nvPr>
        </p:nvSpPr>
        <p:spPr/>
        <p:txBody>
          <a:bodyPr/>
          <a:lstStyle/>
          <a:p>
            <a:fld id="{C16BD0C5-E018-444F-92A8-3020608CA0C4}" type="datetimeFigureOut">
              <a:rPr lang="sv-SE" smtClean="0">
                <a:solidFill>
                  <a:prstClr val="white">
                    <a:tint val="75000"/>
                  </a:prstClr>
                </a:solidFill>
              </a:rPr>
              <a:pPr/>
              <a:t>2023-06-12</a:t>
            </a:fld>
            <a:endParaRPr lang="sv-SE">
              <a:solidFill>
                <a:prstClr val="white">
                  <a:tint val="75000"/>
                </a:prstClr>
              </a:solidFill>
            </a:endParaRPr>
          </a:p>
        </p:txBody>
      </p:sp>
      <p:sp>
        <p:nvSpPr>
          <p:cNvPr id="6" name="Platshållare för bildnummer 5"/>
          <p:cNvSpPr>
            <a:spLocks noGrp="1"/>
          </p:cNvSpPr>
          <p:nvPr>
            <p:ph type="sldNum" sz="quarter" idx="12"/>
          </p:nvPr>
        </p:nvSpPr>
        <p:spPr/>
        <p:txBody>
          <a:bodyPr/>
          <a:lstStyle/>
          <a:p>
            <a:fld id="{3EC3C013-F727-4E01-878A-1532BF0324A3}" type="slidenum">
              <a:rPr lang="sv-SE" smtClean="0">
                <a:solidFill>
                  <a:prstClr val="white">
                    <a:tint val="75000"/>
                  </a:prstClr>
                </a:solidFill>
              </a:rPr>
              <a:pPr/>
              <a:t>‹#›</a:t>
            </a:fld>
            <a:endParaRPr lang="sv-SE">
              <a:solidFill>
                <a:prstClr val="white">
                  <a:tint val="75000"/>
                </a:prstClr>
              </a:solidFill>
            </a:endParaRPr>
          </a:p>
        </p:txBody>
      </p:sp>
      <p:pic>
        <p:nvPicPr>
          <p:cNvPr id="7" name="Bildobjekt 6"/>
          <p:cNvPicPr>
            <a:picLocks/>
          </p:cNvPicPr>
          <p:nvPr userDrawn="1"/>
        </p:nvPicPr>
        <p:blipFill>
          <a:blip r:embed="rId2" cstate="screen">
            <a:extLst>
              <a:ext uri="{28A0092B-C50C-407E-A947-70E740481C1C}">
                <a14:useLocalDpi xmlns:a14="http://schemas.microsoft.com/office/drawing/2010/main"/>
              </a:ext>
            </a:extLst>
          </a:blip>
          <a:stretch>
            <a:fillRect/>
          </a:stretch>
        </p:blipFill>
        <p:spPr>
          <a:xfrm>
            <a:off x="4072744" y="836714"/>
            <a:ext cx="4232581" cy="3125585"/>
          </a:xfrm>
          <a:prstGeom prst="rect">
            <a:avLst/>
          </a:prstGeom>
        </p:spPr>
      </p:pic>
    </p:spTree>
    <p:extLst>
      <p:ext uri="{BB962C8B-B14F-4D97-AF65-F5344CB8AC3E}">
        <p14:creationId xmlns:p14="http://schemas.microsoft.com/office/powerpoint/2010/main" val="322595673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obj" preserve="1">
  <p:cSld name="Rubrik och innehåll">
    <p:spTree>
      <p:nvGrpSpPr>
        <p:cNvPr id="1" name=""/>
        <p:cNvGrpSpPr/>
        <p:nvPr/>
      </p:nvGrpSpPr>
      <p:grpSpPr>
        <a:xfrm>
          <a:off x="0" y="0"/>
          <a:ext cx="0" cy="0"/>
          <a:chOff x="0" y="0"/>
          <a:chExt cx="0" cy="0"/>
        </a:xfrm>
      </p:grpSpPr>
      <p:sp>
        <p:nvSpPr>
          <p:cNvPr id="2" name="Rubrik 1"/>
          <p:cNvSpPr>
            <a:spLocks noGrp="1"/>
          </p:cNvSpPr>
          <p:nvPr>
            <p:ph type="title" hasCustomPrompt="1"/>
          </p:nvPr>
        </p:nvSpPr>
        <p:spPr>
          <a:xfrm>
            <a:off x="624000" y="360000"/>
            <a:ext cx="8880000" cy="1080000"/>
          </a:xfrm>
          <a:prstGeom prst="rect">
            <a:avLst/>
          </a:prstGeom>
        </p:spPr>
        <p:txBody>
          <a:bodyPr lIns="91438" tIns="45719" rIns="91438" bIns="45719" anchor="t">
            <a:normAutofit/>
          </a:bodyPr>
          <a:lstStyle>
            <a:lvl1pPr algn="l">
              <a:defRPr sz="4000">
                <a:latin typeface="Arial" panose="020B0604020202020204" pitchFamily="34" charset="0"/>
                <a:cs typeface="Arial" panose="020B0604020202020204" pitchFamily="34" charset="0"/>
              </a:defRPr>
            </a:lvl1pPr>
          </a:lstStyle>
          <a:p>
            <a:r>
              <a:rPr lang="sv-SE" dirty="0"/>
              <a:t>Här skriver du rubriken</a:t>
            </a:r>
          </a:p>
        </p:txBody>
      </p:sp>
      <p:sp>
        <p:nvSpPr>
          <p:cNvPr id="3" name="Platshållare för innehåll 2"/>
          <p:cNvSpPr>
            <a:spLocks noGrp="1"/>
          </p:cNvSpPr>
          <p:nvPr>
            <p:ph idx="1" hasCustomPrompt="1"/>
          </p:nvPr>
        </p:nvSpPr>
        <p:spPr>
          <a:xfrm>
            <a:off x="624000" y="1620000"/>
            <a:ext cx="8880000" cy="4500000"/>
          </a:xfrm>
          <a:prstGeom prst="rect">
            <a:avLst/>
          </a:prstGeom>
        </p:spPr>
        <p:txBody>
          <a:bodyPr>
            <a:normAutofit/>
          </a:bodyPr>
          <a:lstStyle>
            <a:lvl1pPr marL="0" indent="0" algn="l">
              <a:buNone/>
              <a:defRPr sz="2667" baseline="0">
                <a:latin typeface="Arial" panose="020B0604020202020204" pitchFamily="34" charset="0"/>
                <a:cs typeface="Arial" panose="020B0604020202020204" pitchFamily="34" charset="0"/>
              </a:defRPr>
            </a:lvl1pPr>
            <a:lvl2pPr algn="l">
              <a:defRPr sz="2667"/>
            </a:lvl2pPr>
            <a:lvl3pPr algn="l">
              <a:defRPr sz="2667"/>
            </a:lvl3pPr>
            <a:lvl4pPr algn="l">
              <a:defRPr sz="2667"/>
            </a:lvl4pPr>
            <a:lvl5pPr algn="l">
              <a:defRPr sz="2667"/>
            </a:lvl5pPr>
          </a:lstStyle>
          <a:p>
            <a:pPr lvl="0"/>
            <a:r>
              <a:rPr lang="sv-SE" dirty="0"/>
              <a:t>Textinnehåll, här skriver du din text, glöm inte </a:t>
            </a:r>
            <a:br>
              <a:rPr lang="sv-SE" dirty="0"/>
            </a:br>
            <a:r>
              <a:rPr lang="sv-SE" dirty="0"/>
              <a:t>– skriv kort och kärnfullt!</a:t>
            </a:r>
          </a:p>
        </p:txBody>
      </p:sp>
      <p:sp>
        <p:nvSpPr>
          <p:cNvPr id="4" name="Platshållare för datum 3"/>
          <p:cNvSpPr>
            <a:spLocks noGrp="1"/>
          </p:cNvSpPr>
          <p:nvPr>
            <p:ph type="dt" sz="half" idx="10"/>
          </p:nvPr>
        </p:nvSpPr>
        <p:spPr/>
        <p:txBody>
          <a:bodyPr/>
          <a:lstStyle/>
          <a:p>
            <a:fld id="{C16BD0C5-E018-444F-92A8-3020608CA0C4}" type="datetimeFigureOut">
              <a:rPr lang="sv-SE" smtClean="0">
                <a:solidFill>
                  <a:prstClr val="white">
                    <a:tint val="75000"/>
                  </a:prstClr>
                </a:solidFill>
              </a:rPr>
              <a:pPr/>
              <a:t>2023-06-12</a:t>
            </a:fld>
            <a:endParaRPr lang="sv-SE" dirty="0">
              <a:solidFill>
                <a:prstClr val="white">
                  <a:tint val="75000"/>
                </a:prstClr>
              </a:solidFill>
            </a:endParaRPr>
          </a:p>
        </p:txBody>
      </p:sp>
      <p:sp>
        <p:nvSpPr>
          <p:cNvPr id="6" name="Platshållare för bildnummer 5"/>
          <p:cNvSpPr>
            <a:spLocks noGrp="1"/>
          </p:cNvSpPr>
          <p:nvPr>
            <p:ph type="sldNum" sz="quarter" idx="12"/>
          </p:nvPr>
        </p:nvSpPr>
        <p:spPr/>
        <p:txBody>
          <a:bodyPr/>
          <a:lstStyle/>
          <a:p>
            <a:fld id="{3EC3C013-F727-4E01-878A-1532BF0324A3}" type="slidenum">
              <a:rPr lang="sv-SE" smtClean="0">
                <a:solidFill>
                  <a:prstClr val="white">
                    <a:tint val="75000"/>
                  </a:prstClr>
                </a:solidFill>
              </a:rPr>
              <a:pPr/>
              <a:t>‹#›</a:t>
            </a:fld>
            <a:endParaRPr lang="sv-SE">
              <a:solidFill>
                <a:prstClr val="white">
                  <a:tint val="75000"/>
                </a:prstClr>
              </a:solidFill>
            </a:endParaRPr>
          </a:p>
        </p:txBody>
      </p:sp>
      <p:sp>
        <p:nvSpPr>
          <p:cNvPr id="9" name="Rektangel 8"/>
          <p:cNvSpPr/>
          <p:nvPr userDrawn="1"/>
        </p:nvSpPr>
        <p:spPr>
          <a:xfrm>
            <a:off x="0" y="0"/>
            <a:ext cx="144000" cy="6858000"/>
          </a:xfrm>
          <a:prstGeom prst="rect">
            <a:avLst/>
          </a:prstGeom>
          <a:solidFill>
            <a:srgbClr val="C10B25"/>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9" rIns="121917" bIns="60959" rtlCol="0" anchor="ctr"/>
          <a:lstStyle/>
          <a:p>
            <a:pPr algn="ctr"/>
            <a:endParaRPr lang="sv-SE" sz="2400">
              <a:solidFill>
                <a:prstClr val="white"/>
              </a:solidFill>
            </a:endParaRPr>
          </a:p>
        </p:txBody>
      </p:sp>
    </p:spTree>
    <p:extLst>
      <p:ext uri="{BB962C8B-B14F-4D97-AF65-F5344CB8AC3E}">
        <p14:creationId xmlns:p14="http://schemas.microsoft.com/office/powerpoint/2010/main" val="363606699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_Rubrik och innehåll">
    <p:spTree>
      <p:nvGrpSpPr>
        <p:cNvPr id="1" name=""/>
        <p:cNvGrpSpPr/>
        <p:nvPr/>
      </p:nvGrpSpPr>
      <p:grpSpPr>
        <a:xfrm>
          <a:off x="0" y="0"/>
          <a:ext cx="0" cy="0"/>
          <a:chOff x="0" y="0"/>
          <a:chExt cx="0" cy="0"/>
        </a:xfrm>
      </p:grpSpPr>
      <p:sp>
        <p:nvSpPr>
          <p:cNvPr id="2" name="Rubrik 1"/>
          <p:cNvSpPr>
            <a:spLocks noGrp="1"/>
          </p:cNvSpPr>
          <p:nvPr>
            <p:ph type="title" hasCustomPrompt="1"/>
          </p:nvPr>
        </p:nvSpPr>
        <p:spPr>
          <a:xfrm>
            <a:off x="624000" y="360000"/>
            <a:ext cx="8880000" cy="1080000"/>
          </a:xfrm>
          <a:prstGeom prst="rect">
            <a:avLst/>
          </a:prstGeom>
        </p:spPr>
        <p:txBody>
          <a:bodyPr lIns="91438" tIns="45719" rIns="91438" bIns="45719" anchor="t">
            <a:normAutofit/>
          </a:bodyPr>
          <a:lstStyle>
            <a:lvl1pPr algn="l">
              <a:defRPr sz="4000">
                <a:latin typeface="Arial" panose="020B0604020202020204" pitchFamily="34" charset="0"/>
                <a:cs typeface="Arial" panose="020B0604020202020204" pitchFamily="34" charset="0"/>
              </a:defRPr>
            </a:lvl1pPr>
          </a:lstStyle>
          <a:p>
            <a:r>
              <a:rPr lang="sv-SE" dirty="0"/>
              <a:t>Här skriver du rubriken</a:t>
            </a:r>
          </a:p>
        </p:txBody>
      </p:sp>
      <p:sp>
        <p:nvSpPr>
          <p:cNvPr id="4" name="Platshållare för datum 3"/>
          <p:cNvSpPr>
            <a:spLocks noGrp="1"/>
          </p:cNvSpPr>
          <p:nvPr>
            <p:ph type="dt" sz="half" idx="10"/>
          </p:nvPr>
        </p:nvSpPr>
        <p:spPr/>
        <p:txBody>
          <a:bodyPr/>
          <a:lstStyle/>
          <a:p>
            <a:fld id="{C16BD0C5-E018-444F-92A8-3020608CA0C4}" type="datetimeFigureOut">
              <a:rPr lang="sv-SE" smtClean="0">
                <a:solidFill>
                  <a:prstClr val="white">
                    <a:tint val="75000"/>
                  </a:prstClr>
                </a:solidFill>
              </a:rPr>
              <a:pPr/>
              <a:t>2023-06-12</a:t>
            </a:fld>
            <a:endParaRPr lang="sv-SE" dirty="0">
              <a:solidFill>
                <a:prstClr val="white">
                  <a:tint val="75000"/>
                </a:prstClr>
              </a:solidFill>
            </a:endParaRPr>
          </a:p>
        </p:txBody>
      </p:sp>
      <p:sp>
        <p:nvSpPr>
          <p:cNvPr id="6" name="Platshållare för bildnummer 5"/>
          <p:cNvSpPr>
            <a:spLocks noGrp="1"/>
          </p:cNvSpPr>
          <p:nvPr>
            <p:ph type="sldNum" sz="quarter" idx="12"/>
          </p:nvPr>
        </p:nvSpPr>
        <p:spPr/>
        <p:txBody>
          <a:bodyPr/>
          <a:lstStyle/>
          <a:p>
            <a:fld id="{3EC3C013-F727-4E01-878A-1532BF0324A3}" type="slidenum">
              <a:rPr lang="sv-SE" smtClean="0">
                <a:solidFill>
                  <a:prstClr val="white">
                    <a:tint val="75000"/>
                  </a:prstClr>
                </a:solidFill>
              </a:rPr>
              <a:pPr/>
              <a:t>‹#›</a:t>
            </a:fld>
            <a:endParaRPr lang="sv-SE">
              <a:solidFill>
                <a:prstClr val="white">
                  <a:tint val="75000"/>
                </a:prstClr>
              </a:solidFill>
            </a:endParaRPr>
          </a:p>
        </p:txBody>
      </p:sp>
      <p:sp>
        <p:nvSpPr>
          <p:cNvPr id="9" name="Rektangel 8"/>
          <p:cNvSpPr/>
          <p:nvPr userDrawn="1"/>
        </p:nvSpPr>
        <p:spPr>
          <a:xfrm>
            <a:off x="0" y="0"/>
            <a:ext cx="144000" cy="6858000"/>
          </a:xfrm>
          <a:prstGeom prst="rect">
            <a:avLst/>
          </a:prstGeom>
          <a:solidFill>
            <a:srgbClr val="C10B25"/>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9" rIns="121917" bIns="60959" rtlCol="0" anchor="ctr"/>
          <a:lstStyle/>
          <a:p>
            <a:pPr algn="ctr"/>
            <a:endParaRPr lang="sv-SE" sz="2400">
              <a:solidFill>
                <a:prstClr val="white"/>
              </a:solidFill>
            </a:endParaRPr>
          </a:p>
        </p:txBody>
      </p:sp>
      <p:sp>
        <p:nvSpPr>
          <p:cNvPr id="17" name="Platshållare för innehåll 2"/>
          <p:cNvSpPr>
            <a:spLocks noGrp="1"/>
          </p:cNvSpPr>
          <p:nvPr>
            <p:ph idx="1" hasCustomPrompt="1"/>
          </p:nvPr>
        </p:nvSpPr>
        <p:spPr>
          <a:xfrm>
            <a:off x="624000" y="1620000"/>
            <a:ext cx="8880000" cy="4500000"/>
          </a:xfrm>
          <a:prstGeom prst="rect">
            <a:avLst/>
          </a:prstGeom>
        </p:spPr>
        <p:txBody>
          <a:bodyPr>
            <a:normAutofit/>
          </a:bodyPr>
          <a:lstStyle>
            <a:lvl1pPr marL="457189" indent="-457189" algn="l">
              <a:buClr>
                <a:srgbClr val="C10B25"/>
              </a:buClr>
              <a:buFont typeface="Arial" panose="020B0604020202020204" pitchFamily="34" charset="0"/>
              <a:buChar char="•"/>
              <a:defRPr sz="2667" baseline="0">
                <a:latin typeface="Arial" panose="020B0604020202020204" pitchFamily="34" charset="0"/>
                <a:cs typeface="Arial" panose="020B0604020202020204" pitchFamily="34" charset="0"/>
              </a:defRPr>
            </a:lvl1pPr>
            <a:lvl2pPr algn="l">
              <a:defRPr sz="2667"/>
            </a:lvl2pPr>
            <a:lvl3pPr algn="l">
              <a:defRPr sz="2667"/>
            </a:lvl3pPr>
            <a:lvl4pPr algn="l">
              <a:defRPr sz="2667"/>
            </a:lvl4pPr>
            <a:lvl5pPr algn="l">
              <a:defRPr sz="2667"/>
            </a:lvl5pPr>
          </a:lstStyle>
          <a:p>
            <a:pPr algn="l"/>
            <a:r>
              <a:rPr lang="sv-SE" sz="2667" dirty="0" err="1">
                <a:solidFill>
                  <a:schemeClr val="tx1"/>
                </a:solidFill>
                <a:latin typeface="Arial" panose="020B0604020202020204" pitchFamily="34" charset="0"/>
                <a:cs typeface="Arial" panose="020B0604020202020204" pitchFamily="34" charset="0"/>
              </a:rPr>
              <a:t>Punktlisterubrik</a:t>
            </a:r>
            <a:endParaRPr lang="sv-SE" sz="2667" dirty="0">
              <a:solidFill>
                <a:schemeClr val="tx1"/>
              </a:solidFill>
              <a:latin typeface="Arial" panose="020B0604020202020204" pitchFamily="34" charset="0"/>
              <a:cs typeface="Arial" panose="020B0604020202020204" pitchFamily="34" charset="0"/>
            </a:endParaRPr>
          </a:p>
          <a:p>
            <a:pPr marL="342900" indent="-342900" algn="l">
              <a:buClr>
                <a:srgbClr val="C10B25"/>
              </a:buClr>
              <a:buFont typeface="Arial" panose="020B0604020202020204" pitchFamily="34" charset="0"/>
              <a:buChar char="•"/>
            </a:pPr>
            <a:r>
              <a:rPr lang="sv-SE" sz="2667" dirty="0">
                <a:solidFill>
                  <a:schemeClr val="tx1"/>
                </a:solidFill>
                <a:latin typeface="Arial" panose="020B0604020202020204" pitchFamily="34" charset="0"/>
                <a:cs typeface="Arial" panose="020B0604020202020204" pitchFamily="34" charset="0"/>
              </a:rPr>
              <a:t>Punktlista</a:t>
            </a:r>
          </a:p>
          <a:p>
            <a:pPr marL="342900" indent="-342900" algn="l">
              <a:buClr>
                <a:srgbClr val="C10B25"/>
              </a:buClr>
              <a:buFont typeface="Arial" panose="020B0604020202020204" pitchFamily="34" charset="0"/>
              <a:buChar char="•"/>
            </a:pPr>
            <a:r>
              <a:rPr lang="sv-SE" sz="2667" dirty="0">
                <a:solidFill>
                  <a:schemeClr val="tx1"/>
                </a:solidFill>
                <a:latin typeface="Arial" panose="020B0604020202020204" pitchFamily="34" charset="0"/>
                <a:cs typeface="Arial" panose="020B0604020202020204" pitchFamily="34" charset="0"/>
              </a:rPr>
              <a:t>Punktlista</a:t>
            </a:r>
          </a:p>
          <a:p>
            <a:pPr marL="342900" indent="-342900" algn="l">
              <a:buClr>
                <a:srgbClr val="C10B25"/>
              </a:buClr>
              <a:buFont typeface="Arial" panose="020B0604020202020204" pitchFamily="34" charset="0"/>
              <a:buChar char="•"/>
            </a:pPr>
            <a:r>
              <a:rPr lang="sv-SE" sz="2667" dirty="0">
                <a:solidFill>
                  <a:schemeClr val="tx1"/>
                </a:solidFill>
                <a:latin typeface="Arial" panose="020B0604020202020204" pitchFamily="34" charset="0"/>
                <a:cs typeface="Arial" panose="020B0604020202020204" pitchFamily="34" charset="0"/>
              </a:rPr>
              <a:t>Punktlista</a:t>
            </a:r>
          </a:p>
          <a:p>
            <a:pPr algn="l">
              <a:buClr>
                <a:schemeClr val="tx1"/>
              </a:buClr>
            </a:pPr>
            <a:endParaRPr lang="sv-SE" sz="2667" dirty="0">
              <a:solidFill>
                <a:schemeClr val="tx1"/>
              </a:solidFill>
              <a:latin typeface="Arial" panose="020B0604020202020204" pitchFamily="34" charset="0"/>
              <a:cs typeface="Arial" panose="020B0604020202020204" pitchFamily="34" charset="0"/>
            </a:endParaRPr>
          </a:p>
        </p:txBody>
      </p:sp>
      <p:pic>
        <p:nvPicPr>
          <p:cNvPr id="10" name="Bildobjekt 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464004" y="360001"/>
            <a:ext cx="1197033" cy="604059"/>
          </a:xfrm>
          <a:prstGeom prst="rect">
            <a:avLst/>
          </a:prstGeom>
        </p:spPr>
      </p:pic>
    </p:spTree>
    <p:extLst>
      <p:ext uri="{BB962C8B-B14F-4D97-AF65-F5344CB8AC3E}">
        <p14:creationId xmlns:p14="http://schemas.microsoft.com/office/powerpoint/2010/main" val="317234378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2_Endast rubrik">
    <p:spTree>
      <p:nvGrpSpPr>
        <p:cNvPr id="1" name=""/>
        <p:cNvGrpSpPr/>
        <p:nvPr/>
      </p:nvGrpSpPr>
      <p:grpSpPr>
        <a:xfrm>
          <a:off x="0" y="0"/>
          <a:ext cx="0" cy="0"/>
          <a:chOff x="0" y="0"/>
          <a:chExt cx="0" cy="0"/>
        </a:xfrm>
      </p:grpSpPr>
      <p:sp>
        <p:nvSpPr>
          <p:cNvPr id="2" name="Rubrik 1"/>
          <p:cNvSpPr>
            <a:spLocks noGrp="1"/>
          </p:cNvSpPr>
          <p:nvPr>
            <p:ph type="title"/>
          </p:nvPr>
        </p:nvSpPr>
        <p:spPr>
          <a:xfrm>
            <a:off x="624000" y="360000"/>
            <a:ext cx="8880000" cy="1080000"/>
          </a:xfrm>
          <a:prstGeom prst="rect">
            <a:avLst/>
          </a:prstGeom>
        </p:spPr>
        <p:txBody>
          <a:bodyPr lIns="91438" tIns="45719" rIns="91438" bIns="45719" anchor="t">
            <a:normAutofit/>
          </a:bodyPr>
          <a:lstStyle>
            <a:lvl1pPr algn="l">
              <a:defRPr sz="4000">
                <a:latin typeface="Arial" panose="020B0604020202020204" pitchFamily="34" charset="0"/>
                <a:cs typeface="Arial" panose="020B0604020202020204" pitchFamily="34" charset="0"/>
              </a:defRPr>
            </a:lvl1pPr>
          </a:lstStyle>
          <a:p>
            <a:r>
              <a:rPr lang="sv-SE"/>
              <a:t>Klicka här för att ändra format</a:t>
            </a:r>
            <a:endParaRPr lang="sv-SE" dirty="0"/>
          </a:p>
        </p:txBody>
      </p:sp>
      <p:sp>
        <p:nvSpPr>
          <p:cNvPr id="3" name="Platshållare för datum 2"/>
          <p:cNvSpPr>
            <a:spLocks noGrp="1"/>
          </p:cNvSpPr>
          <p:nvPr>
            <p:ph type="dt" sz="half" idx="10"/>
          </p:nvPr>
        </p:nvSpPr>
        <p:spPr/>
        <p:txBody>
          <a:bodyPr/>
          <a:lstStyle/>
          <a:p>
            <a:fld id="{C16BD0C5-E018-444F-92A8-3020608CA0C4}" type="datetimeFigureOut">
              <a:rPr lang="sv-SE" smtClean="0">
                <a:solidFill>
                  <a:prstClr val="white">
                    <a:tint val="75000"/>
                  </a:prstClr>
                </a:solidFill>
              </a:rPr>
              <a:pPr/>
              <a:t>2023-06-12</a:t>
            </a:fld>
            <a:endParaRPr lang="sv-SE">
              <a:solidFill>
                <a:prstClr val="white">
                  <a:tint val="75000"/>
                </a:prstClr>
              </a:solidFill>
            </a:endParaRPr>
          </a:p>
        </p:txBody>
      </p:sp>
      <p:sp>
        <p:nvSpPr>
          <p:cNvPr id="5" name="Platshållare för bildnummer 4"/>
          <p:cNvSpPr>
            <a:spLocks noGrp="1"/>
          </p:cNvSpPr>
          <p:nvPr>
            <p:ph type="sldNum" sz="quarter" idx="12"/>
          </p:nvPr>
        </p:nvSpPr>
        <p:spPr/>
        <p:txBody>
          <a:bodyPr/>
          <a:lstStyle/>
          <a:p>
            <a:fld id="{3EC3C013-F727-4E01-878A-1532BF0324A3}" type="slidenum">
              <a:rPr lang="sv-SE" smtClean="0">
                <a:solidFill>
                  <a:prstClr val="white">
                    <a:tint val="75000"/>
                  </a:prstClr>
                </a:solidFill>
              </a:rPr>
              <a:pPr/>
              <a:t>‹#›</a:t>
            </a:fld>
            <a:endParaRPr lang="sv-SE">
              <a:solidFill>
                <a:prstClr val="white">
                  <a:tint val="75000"/>
                </a:prstClr>
              </a:solidFill>
            </a:endParaRPr>
          </a:p>
        </p:txBody>
      </p:sp>
      <p:sp>
        <p:nvSpPr>
          <p:cNvPr id="7" name="Rektangel 6"/>
          <p:cNvSpPr/>
          <p:nvPr userDrawn="1"/>
        </p:nvSpPr>
        <p:spPr>
          <a:xfrm>
            <a:off x="0" y="0"/>
            <a:ext cx="144000" cy="6858000"/>
          </a:xfrm>
          <a:prstGeom prst="rect">
            <a:avLst/>
          </a:prstGeom>
          <a:solidFill>
            <a:srgbClr val="C10B25"/>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9" rIns="121917" bIns="60959" rtlCol="0" anchor="ctr"/>
          <a:lstStyle/>
          <a:p>
            <a:pPr algn="ctr"/>
            <a:endParaRPr lang="sv-SE" sz="2400">
              <a:solidFill>
                <a:prstClr val="white"/>
              </a:solidFill>
            </a:endParaRPr>
          </a:p>
        </p:txBody>
      </p:sp>
      <p:sp>
        <p:nvSpPr>
          <p:cNvPr id="8" name="Platshållare för innehåll 3"/>
          <p:cNvSpPr>
            <a:spLocks noGrp="1"/>
          </p:cNvSpPr>
          <p:nvPr>
            <p:ph sz="half" idx="2" hasCustomPrompt="1"/>
          </p:nvPr>
        </p:nvSpPr>
        <p:spPr>
          <a:xfrm>
            <a:off x="7824000" y="1620000"/>
            <a:ext cx="3840000" cy="4500000"/>
          </a:xfrm>
          <a:prstGeom prst="rect">
            <a:avLst/>
          </a:prstGeom>
        </p:spPr>
        <p:txBody>
          <a:bodyPr>
            <a:normAutofit/>
          </a:bodyPr>
          <a:lstStyle>
            <a:lvl1pPr marL="0" marR="0" indent="0" algn="l" defTabSz="1219140" rtl="0" eaLnBrk="1" fontAlgn="auto" latinLnBrk="0" hangingPunct="1">
              <a:lnSpc>
                <a:spcPct val="100000"/>
              </a:lnSpc>
              <a:spcBef>
                <a:spcPct val="20000"/>
              </a:spcBef>
              <a:spcAft>
                <a:spcPts val="0"/>
              </a:spcAft>
              <a:buClrTx/>
              <a:buSzTx/>
              <a:buFont typeface="Arial" panose="020B0604020202020204" pitchFamily="34" charset="0"/>
              <a:buNone/>
              <a:tabLst/>
              <a:defRPr sz="2400">
                <a:latin typeface="Arial" panose="020B0604020202020204" pitchFamily="34" charset="0"/>
                <a:cs typeface="Arial" panose="020B0604020202020204" pitchFamily="34" charset="0"/>
              </a:defRPr>
            </a:lvl1pPr>
            <a:lvl2pPr>
              <a:defRPr sz="2400">
                <a:latin typeface="Arial" panose="020B0604020202020204" pitchFamily="34" charset="0"/>
                <a:cs typeface="Arial" panose="020B0604020202020204" pitchFamily="34" charset="0"/>
              </a:defRPr>
            </a:lvl2pPr>
            <a:lvl3pPr>
              <a:defRPr sz="2400">
                <a:latin typeface="Arial" panose="020B0604020202020204" pitchFamily="34" charset="0"/>
                <a:cs typeface="Arial" panose="020B0604020202020204" pitchFamily="34" charset="0"/>
              </a:defRPr>
            </a:lvl3pPr>
            <a:lvl4pPr>
              <a:defRPr sz="2400">
                <a:latin typeface="Arial" panose="020B0604020202020204" pitchFamily="34" charset="0"/>
                <a:cs typeface="Arial" panose="020B0604020202020204" pitchFamily="34" charset="0"/>
              </a:defRPr>
            </a:lvl4pPr>
            <a:lvl5pPr>
              <a:defRPr sz="2400">
                <a:latin typeface="Arial" panose="020B0604020202020204" pitchFamily="34" charset="0"/>
                <a:cs typeface="Arial" panose="020B0604020202020204" pitchFamily="34" charset="0"/>
              </a:defRPr>
            </a:lvl5pPr>
            <a:lvl6pPr>
              <a:defRPr sz="2133"/>
            </a:lvl6pPr>
            <a:lvl7pPr>
              <a:defRPr sz="2133"/>
            </a:lvl7pPr>
            <a:lvl8pPr>
              <a:defRPr sz="2133"/>
            </a:lvl8pPr>
            <a:lvl9pPr>
              <a:defRPr sz="2133"/>
            </a:lvl9pPr>
          </a:lstStyle>
          <a:p>
            <a:pPr marL="0" marR="0" lvl="0" indent="0" algn="l" defTabSz="1219140" rtl="0" eaLnBrk="1" fontAlgn="auto" latinLnBrk="0" hangingPunct="1">
              <a:lnSpc>
                <a:spcPct val="100000"/>
              </a:lnSpc>
              <a:spcBef>
                <a:spcPct val="20000"/>
              </a:spcBef>
              <a:spcAft>
                <a:spcPts val="0"/>
              </a:spcAft>
              <a:buClrTx/>
              <a:buSzTx/>
              <a:buFont typeface="Arial" panose="020B0604020202020204" pitchFamily="34" charset="0"/>
              <a:buNone/>
              <a:tabLst/>
              <a:defRPr/>
            </a:pPr>
            <a:r>
              <a:rPr lang="sv-SE" dirty="0"/>
              <a:t>Bild</a:t>
            </a:r>
          </a:p>
        </p:txBody>
      </p:sp>
      <p:sp>
        <p:nvSpPr>
          <p:cNvPr id="10" name="Platshållare för innehåll 9"/>
          <p:cNvSpPr>
            <a:spLocks noGrp="1"/>
          </p:cNvSpPr>
          <p:nvPr>
            <p:ph sz="quarter" idx="13" hasCustomPrompt="1"/>
          </p:nvPr>
        </p:nvSpPr>
        <p:spPr>
          <a:xfrm>
            <a:off x="624417" y="1619252"/>
            <a:ext cx="6720000" cy="4500563"/>
          </a:xfrm>
        </p:spPr>
        <p:txBody>
          <a:bodyPr>
            <a:normAutofit/>
          </a:bodyPr>
          <a:lstStyle>
            <a:lvl1pPr marL="0" indent="0">
              <a:buFontTx/>
              <a:buNone/>
              <a:defRPr sz="2400"/>
            </a:lvl1pPr>
          </a:lstStyle>
          <a:p>
            <a:pPr lvl="0"/>
            <a:r>
              <a:rPr lang="sv-SE" dirty="0"/>
              <a:t>Textinnehåll, här skriver du din text, glöm inte – skriv kort och kärnfullt!</a:t>
            </a:r>
          </a:p>
        </p:txBody>
      </p:sp>
      <p:pic>
        <p:nvPicPr>
          <p:cNvPr id="9" name="Bildobjekt 8"/>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464004" y="360001"/>
            <a:ext cx="1197033" cy="604059"/>
          </a:xfrm>
          <a:prstGeom prst="rect">
            <a:avLst/>
          </a:prstGeom>
        </p:spPr>
      </p:pic>
    </p:spTree>
    <p:extLst>
      <p:ext uri="{BB962C8B-B14F-4D97-AF65-F5344CB8AC3E}">
        <p14:creationId xmlns:p14="http://schemas.microsoft.com/office/powerpoint/2010/main" val="3129700641"/>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a:xfrm>
            <a:off x="624000" y="360000"/>
            <a:ext cx="8880000" cy="1080000"/>
          </a:xfrm>
          <a:prstGeom prst="rect">
            <a:avLst/>
          </a:prstGeom>
        </p:spPr>
        <p:txBody>
          <a:bodyPr lIns="91438" tIns="45719" rIns="91438" bIns="45719" anchor="t">
            <a:normAutofit/>
          </a:bodyPr>
          <a:lstStyle>
            <a:lvl1pPr algn="l">
              <a:defRPr sz="4000">
                <a:latin typeface="Arial" panose="020B0604020202020204" pitchFamily="34" charset="0"/>
                <a:cs typeface="Arial" panose="020B0604020202020204" pitchFamily="34" charset="0"/>
              </a:defRPr>
            </a:lvl1pPr>
          </a:lstStyle>
          <a:p>
            <a:r>
              <a:rPr lang="sv-SE"/>
              <a:t>Klicka här för att ändra format</a:t>
            </a:r>
            <a:endParaRPr lang="sv-SE" dirty="0"/>
          </a:p>
        </p:txBody>
      </p:sp>
      <p:sp>
        <p:nvSpPr>
          <p:cNvPr id="3" name="Platshållare för datum 2"/>
          <p:cNvSpPr>
            <a:spLocks noGrp="1"/>
          </p:cNvSpPr>
          <p:nvPr>
            <p:ph type="dt" sz="half" idx="10"/>
          </p:nvPr>
        </p:nvSpPr>
        <p:spPr/>
        <p:txBody>
          <a:bodyPr/>
          <a:lstStyle/>
          <a:p>
            <a:fld id="{C16BD0C5-E018-444F-92A8-3020608CA0C4}" type="datetimeFigureOut">
              <a:rPr lang="sv-SE" smtClean="0">
                <a:solidFill>
                  <a:prstClr val="white">
                    <a:tint val="75000"/>
                  </a:prstClr>
                </a:solidFill>
              </a:rPr>
              <a:pPr/>
              <a:t>2023-06-12</a:t>
            </a:fld>
            <a:endParaRPr lang="sv-SE">
              <a:solidFill>
                <a:prstClr val="white">
                  <a:tint val="75000"/>
                </a:prstClr>
              </a:solidFill>
            </a:endParaRPr>
          </a:p>
        </p:txBody>
      </p:sp>
      <p:sp>
        <p:nvSpPr>
          <p:cNvPr id="5" name="Platshållare för bildnummer 4"/>
          <p:cNvSpPr>
            <a:spLocks noGrp="1"/>
          </p:cNvSpPr>
          <p:nvPr>
            <p:ph type="sldNum" sz="quarter" idx="12"/>
          </p:nvPr>
        </p:nvSpPr>
        <p:spPr/>
        <p:txBody>
          <a:bodyPr/>
          <a:lstStyle/>
          <a:p>
            <a:fld id="{3EC3C013-F727-4E01-878A-1532BF0324A3}" type="slidenum">
              <a:rPr lang="sv-SE" smtClean="0">
                <a:solidFill>
                  <a:prstClr val="white">
                    <a:tint val="75000"/>
                  </a:prstClr>
                </a:solidFill>
              </a:rPr>
              <a:pPr/>
              <a:t>‹#›</a:t>
            </a:fld>
            <a:endParaRPr lang="sv-SE">
              <a:solidFill>
                <a:prstClr val="white">
                  <a:tint val="75000"/>
                </a:prstClr>
              </a:solidFill>
            </a:endParaRPr>
          </a:p>
        </p:txBody>
      </p:sp>
      <p:sp>
        <p:nvSpPr>
          <p:cNvPr id="7" name="Rektangel 6"/>
          <p:cNvSpPr/>
          <p:nvPr userDrawn="1"/>
        </p:nvSpPr>
        <p:spPr>
          <a:xfrm>
            <a:off x="0" y="0"/>
            <a:ext cx="144000" cy="6858000"/>
          </a:xfrm>
          <a:prstGeom prst="rect">
            <a:avLst/>
          </a:prstGeom>
          <a:solidFill>
            <a:srgbClr val="C10B25"/>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9" rIns="121917" bIns="60959" rtlCol="0" anchor="ctr"/>
          <a:lstStyle/>
          <a:p>
            <a:pPr algn="ctr"/>
            <a:endParaRPr lang="sv-SE" sz="2400">
              <a:solidFill>
                <a:prstClr val="white"/>
              </a:solidFill>
            </a:endParaRPr>
          </a:p>
        </p:txBody>
      </p:sp>
      <p:sp>
        <p:nvSpPr>
          <p:cNvPr id="8" name="Platshållare för innehåll 3"/>
          <p:cNvSpPr>
            <a:spLocks noGrp="1"/>
          </p:cNvSpPr>
          <p:nvPr>
            <p:ph sz="half" idx="2" hasCustomPrompt="1"/>
          </p:nvPr>
        </p:nvSpPr>
        <p:spPr>
          <a:xfrm>
            <a:off x="624000" y="1620000"/>
            <a:ext cx="3840000" cy="4500000"/>
          </a:xfrm>
          <a:prstGeom prst="rect">
            <a:avLst/>
          </a:prstGeom>
        </p:spPr>
        <p:txBody>
          <a:bodyPr>
            <a:normAutofit/>
          </a:bodyPr>
          <a:lstStyle>
            <a:lvl1pPr marL="0" marR="0" indent="0" algn="l" defTabSz="1219140" rtl="0" eaLnBrk="1" fontAlgn="auto" latinLnBrk="0" hangingPunct="1">
              <a:lnSpc>
                <a:spcPct val="100000"/>
              </a:lnSpc>
              <a:spcBef>
                <a:spcPct val="20000"/>
              </a:spcBef>
              <a:spcAft>
                <a:spcPts val="0"/>
              </a:spcAft>
              <a:buClrTx/>
              <a:buSzTx/>
              <a:buFont typeface="Arial" panose="020B0604020202020204" pitchFamily="34" charset="0"/>
              <a:buNone/>
              <a:tabLst/>
              <a:defRPr sz="2400">
                <a:latin typeface="Arial" panose="020B0604020202020204" pitchFamily="34" charset="0"/>
                <a:cs typeface="Arial" panose="020B0604020202020204" pitchFamily="34" charset="0"/>
              </a:defRPr>
            </a:lvl1pPr>
            <a:lvl2pPr>
              <a:defRPr sz="2400">
                <a:latin typeface="Arial" panose="020B0604020202020204" pitchFamily="34" charset="0"/>
                <a:cs typeface="Arial" panose="020B0604020202020204" pitchFamily="34" charset="0"/>
              </a:defRPr>
            </a:lvl2pPr>
            <a:lvl3pPr>
              <a:defRPr sz="2400">
                <a:latin typeface="Arial" panose="020B0604020202020204" pitchFamily="34" charset="0"/>
                <a:cs typeface="Arial" panose="020B0604020202020204" pitchFamily="34" charset="0"/>
              </a:defRPr>
            </a:lvl3pPr>
            <a:lvl4pPr>
              <a:defRPr sz="2400">
                <a:latin typeface="Arial" panose="020B0604020202020204" pitchFamily="34" charset="0"/>
                <a:cs typeface="Arial" panose="020B0604020202020204" pitchFamily="34" charset="0"/>
              </a:defRPr>
            </a:lvl4pPr>
            <a:lvl5pPr>
              <a:defRPr sz="2400">
                <a:latin typeface="Arial" panose="020B0604020202020204" pitchFamily="34" charset="0"/>
                <a:cs typeface="Arial" panose="020B0604020202020204" pitchFamily="34" charset="0"/>
              </a:defRPr>
            </a:lvl5pPr>
            <a:lvl6pPr>
              <a:defRPr sz="2133"/>
            </a:lvl6pPr>
            <a:lvl7pPr>
              <a:defRPr sz="2133"/>
            </a:lvl7pPr>
            <a:lvl8pPr>
              <a:defRPr sz="2133"/>
            </a:lvl8pPr>
            <a:lvl9pPr>
              <a:defRPr sz="2133"/>
            </a:lvl9pPr>
          </a:lstStyle>
          <a:p>
            <a:pPr marL="0" marR="0" lvl="0" indent="0" algn="l" defTabSz="1219140" rtl="0" eaLnBrk="1" fontAlgn="auto" latinLnBrk="0" hangingPunct="1">
              <a:lnSpc>
                <a:spcPct val="100000"/>
              </a:lnSpc>
              <a:spcBef>
                <a:spcPct val="20000"/>
              </a:spcBef>
              <a:spcAft>
                <a:spcPts val="0"/>
              </a:spcAft>
              <a:buClrTx/>
              <a:buSzTx/>
              <a:buFont typeface="Arial" panose="020B0604020202020204" pitchFamily="34" charset="0"/>
              <a:buNone/>
              <a:tabLst/>
              <a:defRPr/>
            </a:pPr>
            <a:r>
              <a:rPr lang="sv-SE" dirty="0"/>
              <a:t>Bild</a:t>
            </a:r>
          </a:p>
        </p:txBody>
      </p:sp>
      <p:sp>
        <p:nvSpPr>
          <p:cNvPr id="10" name="Platshållare för innehåll 9"/>
          <p:cNvSpPr>
            <a:spLocks noGrp="1"/>
          </p:cNvSpPr>
          <p:nvPr>
            <p:ph sz="quarter" idx="13" hasCustomPrompt="1"/>
          </p:nvPr>
        </p:nvSpPr>
        <p:spPr>
          <a:xfrm>
            <a:off x="4944000" y="1624333"/>
            <a:ext cx="6720000" cy="4500563"/>
          </a:xfrm>
        </p:spPr>
        <p:txBody>
          <a:bodyPr>
            <a:normAutofit/>
          </a:bodyPr>
          <a:lstStyle>
            <a:lvl1pPr marL="0" indent="0">
              <a:buFontTx/>
              <a:buNone/>
              <a:defRPr sz="2400"/>
            </a:lvl1pPr>
          </a:lstStyle>
          <a:p>
            <a:pPr lvl="0"/>
            <a:r>
              <a:rPr lang="sv-SE" dirty="0"/>
              <a:t>Textinnehåll, här skriver du din text, glöm inte – skriv kort och kärnfullt!</a:t>
            </a:r>
          </a:p>
        </p:txBody>
      </p:sp>
      <p:pic>
        <p:nvPicPr>
          <p:cNvPr id="9" name="Bildobjekt 8"/>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464004" y="360001"/>
            <a:ext cx="1197033" cy="604059"/>
          </a:xfrm>
          <a:prstGeom prst="rect">
            <a:avLst/>
          </a:prstGeom>
        </p:spPr>
      </p:pic>
    </p:spTree>
    <p:extLst>
      <p:ext uri="{BB962C8B-B14F-4D97-AF65-F5344CB8AC3E}">
        <p14:creationId xmlns:p14="http://schemas.microsoft.com/office/powerpoint/2010/main" val="407751090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reserve="1">
  <p:cSld name="Två innehållsdelar">
    <p:spTree>
      <p:nvGrpSpPr>
        <p:cNvPr id="1" name=""/>
        <p:cNvGrpSpPr/>
        <p:nvPr/>
      </p:nvGrpSpPr>
      <p:grpSpPr>
        <a:xfrm>
          <a:off x="0" y="0"/>
          <a:ext cx="0" cy="0"/>
          <a:chOff x="0" y="0"/>
          <a:chExt cx="0" cy="0"/>
        </a:xfrm>
      </p:grpSpPr>
      <p:sp>
        <p:nvSpPr>
          <p:cNvPr id="2" name="Rubrik 1"/>
          <p:cNvSpPr>
            <a:spLocks noGrp="1"/>
          </p:cNvSpPr>
          <p:nvPr>
            <p:ph type="title"/>
          </p:nvPr>
        </p:nvSpPr>
        <p:spPr>
          <a:xfrm>
            <a:off x="624000" y="360000"/>
            <a:ext cx="8880000" cy="1080000"/>
          </a:xfrm>
          <a:prstGeom prst="rect">
            <a:avLst/>
          </a:prstGeom>
        </p:spPr>
        <p:txBody>
          <a:bodyPr lIns="91438" tIns="45719" rIns="91438" bIns="45719" anchor="t">
            <a:normAutofit/>
          </a:bodyPr>
          <a:lstStyle>
            <a:lvl1pPr algn="l">
              <a:defRPr sz="4000">
                <a:latin typeface="Arial" panose="020B0604020202020204" pitchFamily="34" charset="0"/>
                <a:cs typeface="Arial" panose="020B0604020202020204" pitchFamily="34" charset="0"/>
              </a:defRPr>
            </a:lvl1pPr>
          </a:lstStyle>
          <a:p>
            <a:r>
              <a:rPr lang="sv-SE"/>
              <a:t>Klicka här för att ändra format</a:t>
            </a:r>
            <a:endParaRPr lang="sv-SE" dirty="0"/>
          </a:p>
        </p:txBody>
      </p:sp>
      <p:sp>
        <p:nvSpPr>
          <p:cNvPr id="3" name="Platshållare för innehåll 2"/>
          <p:cNvSpPr>
            <a:spLocks noGrp="1"/>
          </p:cNvSpPr>
          <p:nvPr>
            <p:ph sz="half" idx="1" hasCustomPrompt="1"/>
          </p:nvPr>
        </p:nvSpPr>
        <p:spPr>
          <a:xfrm>
            <a:off x="624000" y="1620000"/>
            <a:ext cx="5280000" cy="4500000"/>
          </a:xfrm>
          <a:prstGeom prst="rect">
            <a:avLst/>
          </a:prstGeom>
        </p:spPr>
        <p:txBody>
          <a:bodyPr>
            <a:normAutofit/>
          </a:bodyPr>
          <a:lstStyle>
            <a:lvl1pPr marL="0" indent="0" algn="l">
              <a:buNone/>
              <a:defRPr sz="2400">
                <a:latin typeface="Arial" panose="020B0604020202020204" pitchFamily="34" charset="0"/>
                <a:cs typeface="Arial" panose="020B0604020202020204" pitchFamily="34" charset="0"/>
              </a:defRPr>
            </a:lvl1pPr>
            <a:lvl2pPr algn="l">
              <a:defRPr sz="2667">
                <a:latin typeface="Arial" panose="020B0604020202020204" pitchFamily="34" charset="0"/>
                <a:cs typeface="Arial" panose="020B0604020202020204" pitchFamily="34" charset="0"/>
              </a:defRPr>
            </a:lvl2pPr>
            <a:lvl3pPr algn="l">
              <a:defRPr sz="2667">
                <a:latin typeface="Arial" panose="020B0604020202020204" pitchFamily="34" charset="0"/>
                <a:cs typeface="Arial" panose="020B0604020202020204" pitchFamily="34" charset="0"/>
              </a:defRPr>
            </a:lvl3pPr>
            <a:lvl4pPr algn="l">
              <a:defRPr sz="2667">
                <a:latin typeface="Arial" panose="020B0604020202020204" pitchFamily="34" charset="0"/>
                <a:cs typeface="Arial" panose="020B0604020202020204" pitchFamily="34" charset="0"/>
              </a:defRPr>
            </a:lvl4pPr>
            <a:lvl5pPr algn="l">
              <a:defRPr sz="2667">
                <a:latin typeface="Arial" panose="020B0604020202020204" pitchFamily="34" charset="0"/>
                <a:cs typeface="Arial" panose="020B0604020202020204" pitchFamily="34" charset="0"/>
              </a:defRPr>
            </a:lvl5pPr>
            <a:lvl6pPr>
              <a:defRPr sz="2400"/>
            </a:lvl6pPr>
            <a:lvl7pPr>
              <a:defRPr sz="2400"/>
            </a:lvl7pPr>
            <a:lvl8pPr>
              <a:defRPr sz="2400"/>
            </a:lvl8pPr>
            <a:lvl9pPr>
              <a:defRPr sz="2400"/>
            </a:lvl9pPr>
          </a:lstStyle>
          <a:p>
            <a:pPr lvl="0"/>
            <a:r>
              <a:rPr lang="sv-SE" dirty="0"/>
              <a:t>Textinnehåll, här skriver du din text, glöm inte – skriv kort och kärnfullt!</a:t>
            </a:r>
          </a:p>
        </p:txBody>
      </p:sp>
      <p:sp>
        <p:nvSpPr>
          <p:cNvPr id="4" name="Platshållare för innehåll 3"/>
          <p:cNvSpPr>
            <a:spLocks noGrp="1"/>
          </p:cNvSpPr>
          <p:nvPr>
            <p:ph sz="half" idx="2" hasCustomPrompt="1"/>
          </p:nvPr>
        </p:nvSpPr>
        <p:spPr>
          <a:xfrm>
            <a:off x="6336000" y="1620000"/>
            <a:ext cx="5280000" cy="4500000"/>
          </a:xfrm>
          <a:prstGeom prst="rect">
            <a:avLst/>
          </a:prstGeom>
        </p:spPr>
        <p:txBody>
          <a:bodyPr>
            <a:normAutofit/>
          </a:bodyPr>
          <a:lstStyle>
            <a:lvl1pPr marL="0" indent="0">
              <a:buNone/>
              <a:defRPr sz="2400">
                <a:latin typeface="Arial" panose="020B0604020202020204" pitchFamily="34" charset="0"/>
                <a:cs typeface="Arial" panose="020B0604020202020204" pitchFamily="34" charset="0"/>
              </a:defRPr>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sv-SE" dirty="0"/>
              <a:t>Textinnehåll, här skriver du din text, glöm inte – skriv kort och kärnfullt!</a:t>
            </a:r>
          </a:p>
        </p:txBody>
      </p:sp>
      <p:sp>
        <p:nvSpPr>
          <p:cNvPr id="5" name="Platshållare för datum 4"/>
          <p:cNvSpPr>
            <a:spLocks noGrp="1"/>
          </p:cNvSpPr>
          <p:nvPr>
            <p:ph type="dt" sz="half" idx="10"/>
          </p:nvPr>
        </p:nvSpPr>
        <p:spPr/>
        <p:txBody>
          <a:bodyPr/>
          <a:lstStyle/>
          <a:p>
            <a:fld id="{C16BD0C5-E018-444F-92A8-3020608CA0C4}" type="datetimeFigureOut">
              <a:rPr lang="sv-SE" smtClean="0">
                <a:solidFill>
                  <a:prstClr val="white">
                    <a:tint val="75000"/>
                  </a:prstClr>
                </a:solidFill>
              </a:rPr>
              <a:pPr/>
              <a:t>2023-06-12</a:t>
            </a:fld>
            <a:endParaRPr lang="sv-SE">
              <a:solidFill>
                <a:prstClr val="white">
                  <a:tint val="75000"/>
                </a:prstClr>
              </a:solidFill>
            </a:endParaRPr>
          </a:p>
        </p:txBody>
      </p:sp>
      <p:sp>
        <p:nvSpPr>
          <p:cNvPr id="7" name="Platshållare för bildnummer 6"/>
          <p:cNvSpPr>
            <a:spLocks noGrp="1"/>
          </p:cNvSpPr>
          <p:nvPr>
            <p:ph type="sldNum" sz="quarter" idx="12"/>
          </p:nvPr>
        </p:nvSpPr>
        <p:spPr/>
        <p:txBody>
          <a:bodyPr/>
          <a:lstStyle/>
          <a:p>
            <a:fld id="{3EC3C013-F727-4E01-878A-1532BF0324A3}" type="slidenum">
              <a:rPr lang="sv-SE" smtClean="0">
                <a:solidFill>
                  <a:prstClr val="white">
                    <a:tint val="75000"/>
                  </a:prstClr>
                </a:solidFill>
              </a:rPr>
              <a:pPr/>
              <a:t>‹#›</a:t>
            </a:fld>
            <a:endParaRPr lang="sv-SE">
              <a:solidFill>
                <a:prstClr val="white">
                  <a:tint val="75000"/>
                </a:prstClr>
              </a:solidFill>
            </a:endParaRPr>
          </a:p>
        </p:txBody>
      </p:sp>
      <p:sp>
        <p:nvSpPr>
          <p:cNvPr id="9" name="Rektangel 8"/>
          <p:cNvSpPr/>
          <p:nvPr userDrawn="1"/>
        </p:nvSpPr>
        <p:spPr>
          <a:xfrm>
            <a:off x="0" y="0"/>
            <a:ext cx="144000" cy="6858000"/>
          </a:xfrm>
          <a:prstGeom prst="rect">
            <a:avLst/>
          </a:prstGeom>
          <a:solidFill>
            <a:srgbClr val="C10B25"/>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9" rIns="121917" bIns="60959" rtlCol="0" anchor="ctr"/>
          <a:lstStyle/>
          <a:p>
            <a:pPr algn="ctr"/>
            <a:endParaRPr lang="sv-SE" sz="2400">
              <a:solidFill>
                <a:prstClr val="white"/>
              </a:solidFill>
            </a:endParaRPr>
          </a:p>
        </p:txBody>
      </p:sp>
      <p:pic>
        <p:nvPicPr>
          <p:cNvPr id="10" name="Bildobjekt 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464004" y="360001"/>
            <a:ext cx="1197033" cy="604059"/>
          </a:xfrm>
          <a:prstGeom prst="rect">
            <a:avLst/>
          </a:prstGeom>
        </p:spPr>
      </p:pic>
    </p:spTree>
    <p:extLst>
      <p:ext uri="{BB962C8B-B14F-4D97-AF65-F5344CB8AC3E}">
        <p14:creationId xmlns:p14="http://schemas.microsoft.com/office/powerpoint/2010/main" val="273452717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Jämförelse">
    <p:spTree>
      <p:nvGrpSpPr>
        <p:cNvPr id="1" name=""/>
        <p:cNvGrpSpPr/>
        <p:nvPr/>
      </p:nvGrpSpPr>
      <p:grpSpPr>
        <a:xfrm>
          <a:off x="0" y="0"/>
          <a:ext cx="0" cy="0"/>
          <a:chOff x="0" y="0"/>
          <a:chExt cx="0" cy="0"/>
        </a:xfrm>
      </p:grpSpPr>
      <p:sp>
        <p:nvSpPr>
          <p:cNvPr id="2" name="Rubrik 1"/>
          <p:cNvSpPr>
            <a:spLocks noGrp="1"/>
          </p:cNvSpPr>
          <p:nvPr>
            <p:ph type="title"/>
          </p:nvPr>
        </p:nvSpPr>
        <p:spPr>
          <a:xfrm>
            <a:off x="624000" y="360000"/>
            <a:ext cx="8880000" cy="1080000"/>
          </a:xfrm>
          <a:prstGeom prst="rect">
            <a:avLst/>
          </a:prstGeom>
        </p:spPr>
        <p:txBody>
          <a:bodyPr lIns="91438" tIns="45719" rIns="91438" bIns="45719" anchor="t">
            <a:normAutofit/>
          </a:bodyPr>
          <a:lstStyle>
            <a:lvl1pPr algn="l">
              <a:defRPr sz="4000">
                <a:latin typeface="Arial" panose="020B0604020202020204" pitchFamily="34" charset="0"/>
                <a:cs typeface="Arial" panose="020B0604020202020204" pitchFamily="34" charset="0"/>
              </a:defRPr>
            </a:lvl1pPr>
          </a:lstStyle>
          <a:p>
            <a:r>
              <a:rPr lang="sv-SE"/>
              <a:t>Klicka här för att ändra format</a:t>
            </a:r>
            <a:endParaRPr lang="sv-SE" dirty="0"/>
          </a:p>
        </p:txBody>
      </p:sp>
      <p:sp>
        <p:nvSpPr>
          <p:cNvPr id="3" name="Platshållare för text 2"/>
          <p:cNvSpPr>
            <a:spLocks noGrp="1"/>
          </p:cNvSpPr>
          <p:nvPr>
            <p:ph type="body" idx="1" hasCustomPrompt="1"/>
          </p:nvPr>
        </p:nvSpPr>
        <p:spPr>
          <a:xfrm>
            <a:off x="624000" y="1620000"/>
            <a:ext cx="5328000" cy="720000"/>
          </a:xfrm>
          <a:prstGeom prst="rect">
            <a:avLst/>
          </a:prstGeom>
          <a:solidFill>
            <a:srgbClr val="C10B25"/>
          </a:solidFill>
        </p:spPr>
        <p:txBody>
          <a:bodyPr anchor="ctr">
            <a:noAutofit/>
          </a:bodyPr>
          <a:lstStyle>
            <a:lvl1pPr marL="0" indent="0">
              <a:buNone/>
              <a:defRPr sz="2667" b="0">
                <a:solidFill>
                  <a:schemeClr val="bg1"/>
                </a:solidFill>
                <a:latin typeface="Arial" panose="020B0604020202020204" pitchFamily="34" charset="0"/>
                <a:cs typeface="Arial" panose="020B0604020202020204" pitchFamily="34" charset="0"/>
              </a:defRPr>
            </a:lvl1pPr>
            <a:lvl2pPr marL="609570" indent="0">
              <a:buNone/>
              <a:defRPr sz="2667" b="1"/>
            </a:lvl2pPr>
            <a:lvl3pPr marL="1219140" indent="0">
              <a:buNone/>
              <a:defRPr sz="2400" b="1"/>
            </a:lvl3pPr>
            <a:lvl4pPr marL="1828709" indent="0">
              <a:buNone/>
              <a:defRPr sz="2133" b="1"/>
            </a:lvl4pPr>
            <a:lvl5pPr marL="2438278" indent="0">
              <a:buNone/>
              <a:defRPr sz="2133" b="1"/>
            </a:lvl5pPr>
            <a:lvl6pPr marL="3047848" indent="0">
              <a:buNone/>
              <a:defRPr sz="2133" b="1"/>
            </a:lvl6pPr>
            <a:lvl7pPr marL="3657418" indent="0">
              <a:buNone/>
              <a:defRPr sz="2133" b="1"/>
            </a:lvl7pPr>
            <a:lvl8pPr marL="4266987" indent="0">
              <a:buNone/>
              <a:defRPr sz="2133" b="1"/>
            </a:lvl8pPr>
            <a:lvl9pPr marL="4876557" indent="0">
              <a:buNone/>
              <a:defRPr sz="2133" b="1"/>
            </a:lvl9pPr>
          </a:lstStyle>
          <a:p>
            <a:pPr lvl="0"/>
            <a:r>
              <a:rPr lang="sv-SE" dirty="0"/>
              <a:t>Rubrik</a:t>
            </a:r>
          </a:p>
        </p:txBody>
      </p:sp>
      <p:sp>
        <p:nvSpPr>
          <p:cNvPr id="7" name="Platshållare för datum 6"/>
          <p:cNvSpPr>
            <a:spLocks noGrp="1"/>
          </p:cNvSpPr>
          <p:nvPr>
            <p:ph type="dt" sz="half" idx="10"/>
          </p:nvPr>
        </p:nvSpPr>
        <p:spPr/>
        <p:txBody>
          <a:bodyPr/>
          <a:lstStyle/>
          <a:p>
            <a:fld id="{C16BD0C5-E018-444F-92A8-3020608CA0C4}" type="datetimeFigureOut">
              <a:rPr lang="sv-SE" smtClean="0">
                <a:solidFill>
                  <a:prstClr val="white">
                    <a:tint val="75000"/>
                  </a:prstClr>
                </a:solidFill>
              </a:rPr>
              <a:pPr/>
              <a:t>2023-06-12</a:t>
            </a:fld>
            <a:endParaRPr lang="sv-SE">
              <a:solidFill>
                <a:prstClr val="white">
                  <a:tint val="75000"/>
                </a:prstClr>
              </a:solidFill>
            </a:endParaRPr>
          </a:p>
        </p:txBody>
      </p:sp>
      <p:sp>
        <p:nvSpPr>
          <p:cNvPr id="9" name="Platshållare för bildnummer 8"/>
          <p:cNvSpPr>
            <a:spLocks noGrp="1"/>
          </p:cNvSpPr>
          <p:nvPr>
            <p:ph type="sldNum" sz="quarter" idx="12"/>
          </p:nvPr>
        </p:nvSpPr>
        <p:spPr/>
        <p:txBody>
          <a:bodyPr/>
          <a:lstStyle/>
          <a:p>
            <a:fld id="{3EC3C013-F727-4E01-878A-1532BF0324A3}" type="slidenum">
              <a:rPr lang="sv-SE" smtClean="0">
                <a:solidFill>
                  <a:prstClr val="white">
                    <a:tint val="75000"/>
                  </a:prstClr>
                </a:solidFill>
              </a:rPr>
              <a:pPr/>
              <a:t>‹#›</a:t>
            </a:fld>
            <a:endParaRPr lang="sv-SE">
              <a:solidFill>
                <a:prstClr val="white">
                  <a:tint val="75000"/>
                </a:prstClr>
              </a:solidFill>
            </a:endParaRPr>
          </a:p>
        </p:txBody>
      </p:sp>
      <p:sp>
        <p:nvSpPr>
          <p:cNvPr id="11" name="Rektangel 10"/>
          <p:cNvSpPr/>
          <p:nvPr userDrawn="1"/>
        </p:nvSpPr>
        <p:spPr>
          <a:xfrm>
            <a:off x="0" y="0"/>
            <a:ext cx="144000" cy="6858000"/>
          </a:xfrm>
          <a:prstGeom prst="rect">
            <a:avLst/>
          </a:prstGeom>
          <a:solidFill>
            <a:srgbClr val="C10B25"/>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9" rIns="121917" bIns="60959" rtlCol="0" anchor="ctr"/>
          <a:lstStyle/>
          <a:p>
            <a:pPr algn="ctr"/>
            <a:endParaRPr lang="sv-SE" sz="2400">
              <a:solidFill>
                <a:prstClr val="white"/>
              </a:solidFill>
            </a:endParaRPr>
          </a:p>
        </p:txBody>
      </p:sp>
      <p:sp>
        <p:nvSpPr>
          <p:cNvPr id="12" name="Platshållare för text 2"/>
          <p:cNvSpPr>
            <a:spLocks noGrp="1"/>
          </p:cNvSpPr>
          <p:nvPr>
            <p:ph type="body" idx="13" hasCustomPrompt="1"/>
          </p:nvPr>
        </p:nvSpPr>
        <p:spPr>
          <a:xfrm>
            <a:off x="6240000" y="1620000"/>
            <a:ext cx="5386917" cy="720000"/>
          </a:xfrm>
          <a:prstGeom prst="rect">
            <a:avLst/>
          </a:prstGeom>
          <a:solidFill>
            <a:srgbClr val="C10B25"/>
          </a:solidFill>
        </p:spPr>
        <p:txBody>
          <a:bodyPr anchor="ctr">
            <a:noAutofit/>
          </a:bodyPr>
          <a:lstStyle>
            <a:lvl1pPr marL="0" indent="0">
              <a:buNone/>
              <a:defRPr sz="2667" b="0">
                <a:solidFill>
                  <a:schemeClr val="bg1"/>
                </a:solidFill>
                <a:latin typeface="Arial" panose="020B0604020202020204" pitchFamily="34" charset="0"/>
                <a:cs typeface="Arial" panose="020B0604020202020204" pitchFamily="34" charset="0"/>
              </a:defRPr>
            </a:lvl1pPr>
            <a:lvl2pPr marL="609570" indent="0">
              <a:buNone/>
              <a:defRPr sz="2667" b="1"/>
            </a:lvl2pPr>
            <a:lvl3pPr marL="1219140" indent="0">
              <a:buNone/>
              <a:defRPr sz="2400" b="1"/>
            </a:lvl3pPr>
            <a:lvl4pPr marL="1828709" indent="0">
              <a:buNone/>
              <a:defRPr sz="2133" b="1"/>
            </a:lvl4pPr>
            <a:lvl5pPr marL="2438278" indent="0">
              <a:buNone/>
              <a:defRPr sz="2133" b="1"/>
            </a:lvl5pPr>
            <a:lvl6pPr marL="3047848" indent="0">
              <a:buNone/>
              <a:defRPr sz="2133" b="1"/>
            </a:lvl6pPr>
            <a:lvl7pPr marL="3657418" indent="0">
              <a:buNone/>
              <a:defRPr sz="2133" b="1"/>
            </a:lvl7pPr>
            <a:lvl8pPr marL="4266987" indent="0">
              <a:buNone/>
              <a:defRPr sz="2133" b="1"/>
            </a:lvl8pPr>
            <a:lvl9pPr marL="4876557" indent="0">
              <a:buNone/>
              <a:defRPr sz="2133" b="1"/>
            </a:lvl9pPr>
          </a:lstStyle>
          <a:p>
            <a:pPr lvl="0"/>
            <a:r>
              <a:rPr lang="sv-SE" dirty="0"/>
              <a:t>Rubrik</a:t>
            </a:r>
          </a:p>
        </p:txBody>
      </p:sp>
      <p:sp>
        <p:nvSpPr>
          <p:cNvPr id="14" name="Platshållare för innehåll 2"/>
          <p:cNvSpPr>
            <a:spLocks noGrp="1"/>
          </p:cNvSpPr>
          <p:nvPr>
            <p:ph sz="half" idx="15" hasCustomPrompt="1"/>
          </p:nvPr>
        </p:nvSpPr>
        <p:spPr>
          <a:xfrm>
            <a:off x="624000" y="2415259"/>
            <a:ext cx="5280000" cy="3894063"/>
          </a:xfrm>
          <a:prstGeom prst="rect">
            <a:avLst/>
          </a:prstGeom>
        </p:spPr>
        <p:txBody>
          <a:bodyPr>
            <a:normAutofit/>
          </a:bodyPr>
          <a:lstStyle>
            <a:lvl1pPr marL="0" indent="0" algn="l">
              <a:buNone/>
              <a:defRPr sz="2400">
                <a:latin typeface="Arial" panose="020B0604020202020204" pitchFamily="34" charset="0"/>
                <a:cs typeface="Arial" panose="020B0604020202020204" pitchFamily="34" charset="0"/>
              </a:defRPr>
            </a:lvl1pPr>
            <a:lvl2pPr algn="l">
              <a:defRPr sz="2667">
                <a:latin typeface="Arial" panose="020B0604020202020204" pitchFamily="34" charset="0"/>
                <a:cs typeface="Arial" panose="020B0604020202020204" pitchFamily="34" charset="0"/>
              </a:defRPr>
            </a:lvl2pPr>
            <a:lvl3pPr algn="l">
              <a:defRPr sz="2667">
                <a:latin typeface="Arial" panose="020B0604020202020204" pitchFamily="34" charset="0"/>
                <a:cs typeface="Arial" panose="020B0604020202020204" pitchFamily="34" charset="0"/>
              </a:defRPr>
            </a:lvl3pPr>
            <a:lvl4pPr algn="l">
              <a:defRPr sz="2667">
                <a:latin typeface="Arial" panose="020B0604020202020204" pitchFamily="34" charset="0"/>
                <a:cs typeface="Arial" panose="020B0604020202020204" pitchFamily="34" charset="0"/>
              </a:defRPr>
            </a:lvl4pPr>
            <a:lvl5pPr algn="l">
              <a:defRPr sz="2667">
                <a:latin typeface="Arial" panose="020B0604020202020204" pitchFamily="34" charset="0"/>
                <a:cs typeface="Arial" panose="020B0604020202020204" pitchFamily="34" charset="0"/>
              </a:defRPr>
            </a:lvl5pPr>
            <a:lvl6pPr>
              <a:defRPr sz="2400"/>
            </a:lvl6pPr>
            <a:lvl7pPr>
              <a:defRPr sz="2400"/>
            </a:lvl7pPr>
            <a:lvl8pPr>
              <a:defRPr sz="2400"/>
            </a:lvl8pPr>
            <a:lvl9pPr>
              <a:defRPr sz="2400"/>
            </a:lvl9pPr>
          </a:lstStyle>
          <a:p>
            <a:pPr lvl="0"/>
            <a:r>
              <a:rPr lang="sv-SE" dirty="0"/>
              <a:t>Textinnehåll, här skriver du din text, glöm inte – skriv kort och kärnfullt!</a:t>
            </a:r>
          </a:p>
        </p:txBody>
      </p:sp>
      <p:sp>
        <p:nvSpPr>
          <p:cNvPr id="15" name="Platshållare för innehåll 2"/>
          <p:cNvSpPr>
            <a:spLocks noGrp="1"/>
          </p:cNvSpPr>
          <p:nvPr>
            <p:ph sz="half" idx="16" hasCustomPrompt="1"/>
          </p:nvPr>
        </p:nvSpPr>
        <p:spPr>
          <a:xfrm>
            <a:off x="6273310" y="2424719"/>
            <a:ext cx="5353609" cy="3894063"/>
          </a:xfrm>
          <a:prstGeom prst="rect">
            <a:avLst/>
          </a:prstGeom>
        </p:spPr>
        <p:txBody>
          <a:bodyPr>
            <a:normAutofit/>
          </a:bodyPr>
          <a:lstStyle>
            <a:lvl1pPr marL="0" indent="0" algn="l">
              <a:buNone/>
              <a:defRPr sz="2400">
                <a:latin typeface="Arial" panose="020B0604020202020204" pitchFamily="34" charset="0"/>
                <a:cs typeface="Arial" panose="020B0604020202020204" pitchFamily="34" charset="0"/>
              </a:defRPr>
            </a:lvl1pPr>
            <a:lvl2pPr algn="l">
              <a:defRPr sz="2667">
                <a:latin typeface="Arial" panose="020B0604020202020204" pitchFamily="34" charset="0"/>
                <a:cs typeface="Arial" panose="020B0604020202020204" pitchFamily="34" charset="0"/>
              </a:defRPr>
            </a:lvl2pPr>
            <a:lvl3pPr algn="l">
              <a:defRPr sz="2667">
                <a:latin typeface="Arial" panose="020B0604020202020204" pitchFamily="34" charset="0"/>
                <a:cs typeface="Arial" panose="020B0604020202020204" pitchFamily="34" charset="0"/>
              </a:defRPr>
            </a:lvl3pPr>
            <a:lvl4pPr algn="l">
              <a:defRPr sz="2667">
                <a:latin typeface="Arial" panose="020B0604020202020204" pitchFamily="34" charset="0"/>
                <a:cs typeface="Arial" panose="020B0604020202020204" pitchFamily="34" charset="0"/>
              </a:defRPr>
            </a:lvl4pPr>
            <a:lvl5pPr algn="l">
              <a:defRPr sz="2667">
                <a:latin typeface="Arial" panose="020B0604020202020204" pitchFamily="34" charset="0"/>
                <a:cs typeface="Arial" panose="020B0604020202020204" pitchFamily="34" charset="0"/>
              </a:defRPr>
            </a:lvl5pPr>
            <a:lvl6pPr>
              <a:defRPr sz="2400"/>
            </a:lvl6pPr>
            <a:lvl7pPr>
              <a:defRPr sz="2400"/>
            </a:lvl7pPr>
            <a:lvl8pPr>
              <a:defRPr sz="2400"/>
            </a:lvl8pPr>
            <a:lvl9pPr>
              <a:defRPr sz="2400"/>
            </a:lvl9pPr>
          </a:lstStyle>
          <a:p>
            <a:pPr lvl="0"/>
            <a:r>
              <a:rPr lang="sv-SE" dirty="0"/>
              <a:t>Textinnehåll, här skriver du din text, glöm inte – skriv kort och kärnfullt!</a:t>
            </a:r>
          </a:p>
        </p:txBody>
      </p:sp>
      <p:pic>
        <p:nvPicPr>
          <p:cNvPr id="13" name="Bildobjekt 1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464004" y="360001"/>
            <a:ext cx="1197033" cy="604059"/>
          </a:xfrm>
          <a:prstGeom prst="rect">
            <a:avLst/>
          </a:prstGeom>
        </p:spPr>
      </p:pic>
    </p:spTree>
    <p:extLst>
      <p:ext uri="{BB962C8B-B14F-4D97-AF65-F5344CB8AC3E}">
        <p14:creationId xmlns:p14="http://schemas.microsoft.com/office/powerpoint/2010/main" val="132513339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1_Endast rubrik">
    <p:spTree>
      <p:nvGrpSpPr>
        <p:cNvPr id="1" name=""/>
        <p:cNvGrpSpPr/>
        <p:nvPr/>
      </p:nvGrpSpPr>
      <p:grpSpPr>
        <a:xfrm>
          <a:off x="0" y="0"/>
          <a:ext cx="0" cy="0"/>
          <a:chOff x="0" y="0"/>
          <a:chExt cx="0" cy="0"/>
        </a:xfrm>
      </p:grpSpPr>
      <p:sp>
        <p:nvSpPr>
          <p:cNvPr id="2" name="Rubrik 1"/>
          <p:cNvSpPr>
            <a:spLocks noGrp="1"/>
          </p:cNvSpPr>
          <p:nvPr>
            <p:ph type="title" hasCustomPrompt="1"/>
          </p:nvPr>
        </p:nvSpPr>
        <p:spPr>
          <a:xfrm>
            <a:off x="624000" y="360000"/>
            <a:ext cx="8880000" cy="1080000"/>
          </a:xfrm>
          <a:prstGeom prst="rect">
            <a:avLst/>
          </a:prstGeom>
        </p:spPr>
        <p:txBody>
          <a:bodyPr lIns="91438" tIns="45719" rIns="91438" bIns="45719" anchor="t">
            <a:normAutofit/>
          </a:bodyPr>
          <a:lstStyle>
            <a:lvl1pPr algn="l">
              <a:defRPr sz="4000" baseline="0">
                <a:latin typeface="Arial" panose="020B0604020202020204" pitchFamily="34" charset="0"/>
                <a:cs typeface="Arial" panose="020B0604020202020204" pitchFamily="34" charset="0"/>
              </a:defRPr>
            </a:lvl1pPr>
          </a:lstStyle>
          <a:p>
            <a:r>
              <a:rPr lang="sv-SE" dirty="0"/>
              <a:t>Här skriver du rubriken</a:t>
            </a:r>
          </a:p>
        </p:txBody>
      </p:sp>
      <p:sp>
        <p:nvSpPr>
          <p:cNvPr id="3" name="Platshållare för datum 2"/>
          <p:cNvSpPr>
            <a:spLocks noGrp="1"/>
          </p:cNvSpPr>
          <p:nvPr>
            <p:ph type="dt" sz="half" idx="10"/>
          </p:nvPr>
        </p:nvSpPr>
        <p:spPr/>
        <p:txBody>
          <a:bodyPr/>
          <a:lstStyle/>
          <a:p>
            <a:fld id="{C16BD0C5-E018-444F-92A8-3020608CA0C4}" type="datetimeFigureOut">
              <a:rPr lang="sv-SE" smtClean="0">
                <a:solidFill>
                  <a:prstClr val="white">
                    <a:tint val="75000"/>
                  </a:prstClr>
                </a:solidFill>
              </a:rPr>
              <a:pPr/>
              <a:t>2023-06-12</a:t>
            </a:fld>
            <a:endParaRPr lang="sv-SE">
              <a:solidFill>
                <a:prstClr val="white">
                  <a:tint val="75000"/>
                </a:prstClr>
              </a:solidFill>
            </a:endParaRPr>
          </a:p>
        </p:txBody>
      </p:sp>
      <p:sp>
        <p:nvSpPr>
          <p:cNvPr id="5" name="Platshållare för bildnummer 4"/>
          <p:cNvSpPr>
            <a:spLocks noGrp="1"/>
          </p:cNvSpPr>
          <p:nvPr>
            <p:ph type="sldNum" sz="quarter" idx="12"/>
          </p:nvPr>
        </p:nvSpPr>
        <p:spPr/>
        <p:txBody>
          <a:bodyPr/>
          <a:lstStyle/>
          <a:p>
            <a:fld id="{3EC3C013-F727-4E01-878A-1532BF0324A3}" type="slidenum">
              <a:rPr lang="sv-SE" smtClean="0">
                <a:solidFill>
                  <a:prstClr val="white">
                    <a:tint val="75000"/>
                  </a:prstClr>
                </a:solidFill>
              </a:rPr>
              <a:pPr/>
              <a:t>‹#›</a:t>
            </a:fld>
            <a:endParaRPr lang="sv-SE">
              <a:solidFill>
                <a:prstClr val="white">
                  <a:tint val="75000"/>
                </a:prstClr>
              </a:solidFill>
            </a:endParaRPr>
          </a:p>
        </p:txBody>
      </p:sp>
      <p:sp>
        <p:nvSpPr>
          <p:cNvPr id="7" name="Rektangel 6"/>
          <p:cNvSpPr/>
          <p:nvPr userDrawn="1"/>
        </p:nvSpPr>
        <p:spPr>
          <a:xfrm>
            <a:off x="0" y="0"/>
            <a:ext cx="144000" cy="6858000"/>
          </a:xfrm>
          <a:prstGeom prst="rect">
            <a:avLst/>
          </a:prstGeom>
          <a:solidFill>
            <a:srgbClr val="C10B25"/>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9" rIns="121917" bIns="60959" rtlCol="0" anchor="ctr"/>
          <a:lstStyle/>
          <a:p>
            <a:pPr algn="ctr"/>
            <a:endParaRPr lang="sv-SE" sz="2400">
              <a:solidFill>
                <a:prstClr val="white"/>
              </a:solidFill>
            </a:endParaRPr>
          </a:p>
        </p:txBody>
      </p:sp>
    </p:spTree>
    <p:extLst>
      <p:ext uri="{BB962C8B-B14F-4D97-AF65-F5344CB8AC3E}">
        <p14:creationId xmlns:p14="http://schemas.microsoft.com/office/powerpoint/2010/main" val="243410139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3_Endast rubrik">
    <p:spTree>
      <p:nvGrpSpPr>
        <p:cNvPr id="1" name=""/>
        <p:cNvGrpSpPr/>
        <p:nvPr/>
      </p:nvGrpSpPr>
      <p:grpSpPr>
        <a:xfrm>
          <a:off x="0" y="0"/>
          <a:ext cx="0" cy="0"/>
          <a:chOff x="0" y="0"/>
          <a:chExt cx="0" cy="0"/>
        </a:xfrm>
      </p:grpSpPr>
      <p:sp>
        <p:nvSpPr>
          <p:cNvPr id="3" name="Platshållare för datum 2"/>
          <p:cNvSpPr>
            <a:spLocks noGrp="1"/>
          </p:cNvSpPr>
          <p:nvPr>
            <p:ph type="dt" sz="half" idx="10"/>
          </p:nvPr>
        </p:nvSpPr>
        <p:spPr/>
        <p:txBody>
          <a:bodyPr/>
          <a:lstStyle/>
          <a:p>
            <a:fld id="{C16BD0C5-E018-444F-92A8-3020608CA0C4}" type="datetimeFigureOut">
              <a:rPr lang="sv-SE" smtClean="0">
                <a:solidFill>
                  <a:prstClr val="white">
                    <a:tint val="75000"/>
                  </a:prstClr>
                </a:solidFill>
              </a:rPr>
              <a:pPr/>
              <a:t>2023-06-12</a:t>
            </a:fld>
            <a:endParaRPr lang="sv-SE">
              <a:solidFill>
                <a:prstClr val="white">
                  <a:tint val="75000"/>
                </a:prstClr>
              </a:solidFill>
            </a:endParaRPr>
          </a:p>
        </p:txBody>
      </p:sp>
      <p:sp>
        <p:nvSpPr>
          <p:cNvPr id="5" name="Platshållare för bildnummer 4"/>
          <p:cNvSpPr>
            <a:spLocks noGrp="1"/>
          </p:cNvSpPr>
          <p:nvPr>
            <p:ph type="sldNum" sz="quarter" idx="12"/>
          </p:nvPr>
        </p:nvSpPr>
        <p:spPr/>
        <p:txBody>
          <a:bodyPr/>
          <a:lstStyle/>
          <a:p>
            <a:fld id="{3EC3C013-F727-4E01-878A-1532BF0324A3}" type="slidenum">
              <a:rPr lang="sv-SE" smtClean="0">
                <a:solidFill>
                  <a:prstClr val="white">
                    <a:tint val="75000"/>
                  </a:prstClr>
                </a:solidFill>
              </a:rPr>
              <a:pPr/>
              <a:t>‹#›</a:t>
            </a:fld>
            <a:endParaRPr lang="sv-SE">
              <a:solidFill>
                <a:prstClr val="white">
                  <a:tint val="75000"/>
                </a:prstClr>
              </a:solidFill>
            </a:endParaRPr>
          </a:p>
        </p:txBody>
      </p:sp>
      <p:sp>
        <p:nvSpPr>
          <p:cNvPr id="7" name="Rektangel 6"/>
          <p:cNvSpPr/>
          <p:nvPr userDrawn="1"/>
        </p:nvSpPr>
        <p:spPr>
          <a:xfrm>
            <a:off x="0" y="0"/>
            <a:ext cx="144000" cy="6858000"/>
          </a:xfrm>
          <a:prstGeom prst="rect">
            <a:avLst/>
          </a:prstGeom>
          <a:solidFill>
            <a:srgbClr val="C10B25"/>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9" rIns="121917" bIns="60959" rtlCol="0" anchor="ctr"/>
          <a:lstStyle/>
          <a:p>
            <a:pPr algn="ctr"/>
            <a:endParaRPr lang="sv-SE" sz="2400">
              <a:solidFill>
                <a:prstClr val="white"/>
              </a:solidFill>
            </a:endParaRPr>
          </a:p>
        </p:txBody>
      </p:sp>
      <p:sp>
        <p:nvSpPr>
          <p:cNvPr id="10" name="Platshållare för innehåll 9"/>
          <p:cNvSpPr>
            <a:spLocks noGrp="1"/>
          </p:cNvSpPr>
          <p:nvPr>
            <p:ph sz="quarter" idx="16" hasCustomPrompt="1"/>
          </p:nvPr>
        </p:nvSpPr>
        <p:spPr>
          <a:xfrm>
            <a:off x="144000" y="0"/>
            <a:ext cx="12192000" cy="6858000"/>
          </a:xfrm>
        </p:spPr>
        <p:txBody>
          <a:bodyPr/>
          <a:lstStyle>
            <a:lvl1pPr marL="0" indent="0">
              <a:buFontTx/>
              <a:buNone/>
              <a:defRPr/>
            </a:lvl1pPr>
            <a:lvl2pPr marL="609570" indent="0">
              <a:buFontTx/>
              <a:buNone/>
              <a:defRPr/>
            </a:lvl2pPr>
            <a:lvl3pPr marL="1219140" indent="0">
              <a:buFontTx/>
              <a:buNone/>
              <a:defRPr/>
            </a:lvl3pPr>
            <a:lvl4pPr marL="1828709" indent="0">
              <a:buFontTx/>
              <a:buNone/>
              <a:defRPr/>
            </a:lvl4pPr>
            <a:lvl5pPr marL="2438278" indent="0">
              <a:buFontTx/>
              <a:buNone/>
              <a:defRPr/>
            </a:lvl5pPr>
          </a:lstStyle>
          <a:p>
            <a:pPr lvl="0"/>
            <a:r>
              <a:rPr lang="sv-SE" dirty="0"/>
              <a:t>Helsidesbild</a:t>
            </a:r>
          </a:p>
        </p:txBody>
      </p:sp>
      <p:sp>
        <p:nvSpPr>
          <p:cNvPr id="4" name="Rektangel 3"/>
          <p:cNvSpPr/>
          <p:nvPr userDrawn="1"/>
        </p:nvSpPr>
        <p:spPr>
          <a:xfrm>
            <a:off x="7893021" y="5301208"/>
            <a:ext cx="4320000" cy="540000"/>
          </a:xfrm>
          <a:prstGeom prst="rect">
            <a:avLst/>
          </a:prstGeom>
          <a:solidFill>
            <a:srgbClr val="C10B25"/>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9" rIns="121917" bIns="60959" rtlCol="0" anchor="ctr"/>
          <a:lstStyle/>
          <a:p>
            <a:pPr algn="ctr"/>
            <a:endParaRPr lang="sv-SE" sz="2400">
              <a:solidFill>
                <a:prstClr val="white"/>
              </a:solidFill>
            </a:endParaRPr>
          </a:p>
        </p:txBody>
      </p:sp>
      <p:sp>
        <p:nvSpPr>
          <p:cNvPr id="9" name="Platshållare för innehåll 3"/>
          <p:cNvSpPr>
            <a:spLocks noGrp="1"/>
          </p:cNvSpPr>
          <p:nvPr>
            <p:ph sz="half" idx="15" hasCustomPrompt="1"/>
          </p:nvPr>
        </p:nvSpPr>
        <p:spPr>
          <a:xfrm>
            <a:off x="7893023" y="5301208"/>
            <a:ext cx="4059629" cy="540000"/>
          </a:xfrm>
          <a:prstGeom prst="rect">
            <a:avLst/>
          </a:prstGeom>
        </p:spPr>
        <p:txBody>
          <a:bodyPr anchor="ctr">
            <a:normAutofit/>
          </a:bodyPr>
          <a:lstStyle>
            <a:lvl1pPr marL="0" marR="0" indent="0" algn="l" defTabSz="1219140" rtl="0" eaLnBrk="1" fontAlgn="auto" latinLnBrk="0" hangingPunct="1">
              <a:lnSpc>
                <a:spcPct val="100000"/>
              </a:lnSpc>
              <a:spcBef>
                <a:spcPct val="20000"/>
              </a:spcBef>
              <a:spcAft>
                <a:spcPts val="0"/>
              </a:spcAft>
              <a:buClrTx/>
              <a:buSzTx/>
              <a:buFont typeface="Arial" panose="020B0604020202020204" pitchFamily="34" charset="0"/>
              <a:buNone/>
              <a:tabLst/>
              <a:defRPr sz="3200" baseline="0">
                <a:solidFill>
                  <a:schemeClr val="bg1"/>
                </a:solidFill>
                <a:latin typeface="Arial" panose="020B0604020202020204" pitchFamily="34" charset="0"/>
                <a:cs typeface="Arial" panose="020B0604020202020204" pitchFamily="34" charset="0"/>
              </a:defRPr>
            </a:lvl1pPr>
            <a:lvl2pPr>
              <a:defRPr sz="2400">
                <a:latin typeface="Arial" panose="020B0604020202020204" pitchFamily="34" charset="0"/>
                <a:cs typeface="Arial" panose="020B0604020202020204" pitchFamily="34" charset="0"/>
              </a:defRPr>
            </a:lvl2pPr>
            <a:lvl3pPr>
              <a:defRPr sz="2400">
                <a:latin typeface="Arial" panose="020B0604020202020204" pitchFamily="34" charset="0"/>
                <a:cs typeface="Arial" panose="020B0604020202020204" pitchFamily="34" charset="0"/>
              </a:defRPr>
            </a:lvl3pPr>
            <a:lvl4pPr>
              <a:defRPr sz="2400">
                <a:latin typeface="Arial" panose="020B0604020202020204" pitchFamily="34" charset="0"/>
                <a:cs typeface="Arial" panose="020B0604020202020204" pitchFamily="34" charset="0"/>
              </a:defRPr>
            </a:lvl4pPr>
            <a:lvl5pPr>
              <a:defRPr sz="2400">
                <a:latin typeface="Arial" panose="020B0604020202020204" pitchFamily="34" charset="0"/>
                <a:cs typeface="Arial" panose="020B0604020202020204" pitchFamily="34" charset="0"/>
              </a:defRPr>
            </a:lvl5pPr>
            <a:lvl6pPr>
              <a:defRPr sz="2133"/>
            </a:lvl6pPr>
            <a:lvl7pPr>
              <a:defRPr sz="2133"/>
            </a:lvl7pPr>
            <a:lvl8pPr>
              <a:defRPr sz="2133"/>
            </a:lvl8pPr>
            <a:lvl9pPr>
              <a:defRPr sz="2133"/>
            </a:lvl9pPr>
          </a:lstStyle>
          <a:p>
            <a:pPr marL="0" marR="0" lvl="0" indent="0" algn="l" defTabSz="1219140" rtl="0" eaLnBrk="1" fontAlgn="auto" latinLnBrk="0" hangingPunct="1">
              <a:lnSpc>
                <a:spcPct val="100000"/>
              </a:lnSpc>
              <a:spcBef>
                <a:spcPct val="20000"/>
              </a:spcBef>
              <a:spcAft>
                <a:spcPts val="0"/>
              </a:spcAft>
              <a:buClrTx/>
              <a:buSzTx/>
              <a:buFont typeface="Arial" panose="020B0604020202020204" pitchFamily="34" charset="0"/>
              <a:buNone/>
              <a:tabLst/>
              <a:defRPr/>
            </a:pPr>
            <a:r>
              <a:rPr lang="sv-SE" dirty="0"/>
              <a:t>rubrik eller värdeord.</a:t>
            </a:r>
          </a:p>
        </p:txBody>
      </p:sp>
      <p:pic>
        <p:nvPicPr>
          <p:cNvPr id="11" name="Bildobjekt 10"/>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464004" y="360001"/>
            <a:ext cx="1197033" cy="604059"/>
          </a:xfrm>
          <a:prstGeom prst="rect">
            <a:avLst/>
          </a:prstGeom>
        </p:spPr>
      </p:pic>
    </p:spTree>
    <p:extLst>
      <p:ext uri="{BB962C8B-B14F-4D97-AF65-F5344CB8AC3E}">
        <p14:creationId xmlns:p14="http://schemas.microsoft.com/office/powerpoint/2010/main" val="244208481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cSld name="Tom">
    <p:spTree>
      <p:nvGrpSpPr>
        <p:cNvPr id="1" name=""/>
        <p:cNvGrpSpPr/>
        <p:nvPr/>
      </p:nvGrpSpPr>
      <p:grpSpPr>
        <a:xfrm>
          <a:off x="0" y="0"/>
          <a:ext cx="0" cy="0"/>
          <a:chOff x="0" y="0"/>
          <a:chExt cx="0" cy="0"/>
        </a:xfrm>
      </p:grpSpPr>
    </p:spTree>
    <p:extLst>
      <p:ext uri="{BB962C8B-B14F-4D97-AF65-F5344CB8AC3E}">
        <p14:creationId xmlns:p14="http://schemas.microsoft.com/office/powerpoint/2010/main" val="33595686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0_Title and Content">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27" y="0"/>
            <a:ext cx="12191748" cy="6858000"/>
          </a:xfrm>
          <a:prstGeom prst="rect">
            <a:avLst/>
          </a:prstGeom>
        </p:spPr>
      </p:pic>
      <p:sp>
        <p:nvSpPr>
          <p:cNvPr id="10" name="Content Placeholder 2"/>
          <p:cNvSpPr>
            <a:spLocks noGrp="1"/>
          </p:cNvSpPr>
          <p:nvPr>
            <p:ph idx="1"/>
          </p:nvPr>
        </p:nvSpPr>
        <p:spPr>
          <a:xfrm>
            <a:off x="570201" y="3592040"/>
            <a:ext cx="11045709" cy="1184149"/>
          </a:xfrm>
          <a:prstGeom prst="rect">
            <a:avLst/>
          </a:prstGeom>
        </p:spPr>
        <p:txBody>
          <a:bodyPr/>
          <a:lstStyle>
            <a:lvl1pPr marL="0" indent="0" algn="ctr">
              <a:buClr>
                <a:srgbClr val="CC2F2F"/>
              </a:buClr>
              <a:buNone/>
              <a:defRPr>
                <a:solidFill>
                  <a:schemeClr val="accent1"/>
                </a:solidFill>
                <a:latin typeface="Arial" panose="020B0604020202020204" pitchFamily="34" charset="0"/>
                <a:cs typeface="Arial" panose="020B0604020202020204" pitchFamily="34" charset="0"/>
              </a:defRPr>
            </a:lvl1pPr>
            <a:lvl2pPr marL="261937" indent="0">
              <a:buFont typeface="Segoe UI" panose="020B0502040204020203" pitchFamily="34" charset="0"/>
              <a:buNone/>
              <a:defRPr>
                <a:solidFill>
                  <a:schemeClr val="bg2"/>
                </a:solidFill>
                <a:latin typeface="Segoe UI" panose="020B0502040204020203" pitchFamily="34" charset="0"/>
                <a:cs typeface="Segoe UI" panose="020B0502040204020203" pitchFamily="34" charset="0"/>
              </a:defRPr>
            </a:lvl2pPr>
            <a:lvl3pPr marL="536575" indent="-274638">
              <a:defRPr>
                <a:latin typeface="Segoe UI" panose="020B0502040204020203" pitchFamily="34" charset="0"/>
                <a:cs typeface="Segoe UI" panose="020B0502040204020203" pitchFamily="34" charset="0"/>
              </a:defRPr>
            </a:lvl3pPr>
            <a:lvl4pPr marL="536575" indent="-274638">
              <a:defRPr>
                <a:latin typeface="Segoe UI" panose="020B0502040204020203" pitchFamily="34" charset="0"/>
                <a:cs typeface="Segoe UI" panose="020B0502040204020203" pitchFamily="34" charset="0"/>
              </a:defRPr>
            </a:lvl4pPr>
            <a:lvl5pPr marL="536575" indent="-274638">
              <a:defRPr>
                <a:latin typeface="Segoe UI" panose="020B0502040204020203" pitchFamily="34" charset="0"/>
                <a:cs typeface="Segoe UI" panose="020B0502040204020203" pitchFamily="34" charset="0"/>
              </a:defRPr>
            </a:lvl5pPr>
          </a:lstStyle>
          <a:p>
            <a:pPr lvl="0"/>
            <a:r>
              <a:rPr lang="en-US"/>
              <a:t>Edit Master text styles</a:t>
            </a:r>
          </a:p>
        </p:txBody>
      </p:sp>
    </p:spTree>
    <p:extLst>
      <p:ext uri="{BB962C8B-B14F-4D97-AF65-F5344CB8AC3E}">
        <p14:creationId xmlns:p14="http://schemas.microsoft.com/office/powerpoint/2010/main" val="20158272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Copertin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ext Placeholder 9">
            <a:extLst>
              <a:ext uri="{FF2B5EF4-FFF2-40B4-BE49-F238E27FC236}">
                <a16:creationId xmlns:a16="http://schemas.microsoft.com/office/drawing/2014/main" id="{ECB995F2-E148-4F6F-849A-CBB41EB304DF}"/>
              </a:ext>
            </a:extLst>
          </p:cNvPr>
          <p:cNvSpPr>
            <a:spLocks noGrp="1"/>
          </p:cNvSpPr>
          <p:nvPr>
            <p:ph type="body" sz="quarter" idx="12" hasCustomPrompt="1"/>
          </p:nvPr>
        </p:nvSpPr>
        <p:spPr>
          <a:xfrm>
            <a:off x="2169540" y="4653848"/>
            <a:ext cx="6443330" cy="432048"/>
          </a:xfrm>
          <a:prstGeom prst="rect">
            <a:avLst/>
          </a:prstGeom>
        </p:spPr>
        <p:txBody>
          <a:bodyPr anchor="ctr">
            <a:normAutofit/>
          </a:bodyPr>
          <a:lstStyle>
            <a:lvl1pPr marL="0" indent="0" algn="ctr">
              <a:buNone/>
              <a:defRPr sz="1400" b="0" baseline="0">
                <a:solidFill>
                  <a:schemeClr val="tx1"/>
                </a:solidFill>
                <a:effectLst/>
                <a:latin typeface="Calibri" panose="020F0502020204030204" pitchFamily="34" charset="0"/>
                <a:ea typeface="+mj-ea"/>
                <a:cs typeface="Calibri" panose="020F0502020204030204" pitchFamily="34" charset="0"/>
              </a:defRPr>
            </a:lvl1pPr>
          </a:lstStyle>
          <a:p>
            <a:pPr lvl="0"/>
            <a:r>
              <a:rPr lang="en-US" altLang="ko-KR" dirty="0"/>
              <a:t>Insert your subtitle here</a:t>
            </a:r>
          </a:p>
        </p:txBody>
      </p:sp>
      <p:sp>
        <p:nvSpPr>
          <p:cNvPr id="8" name="Title Placeholder 1">
            <a:extLst>
              <a:ext uri="{FF2B5EF4-FFF2-40B4-BE49-F238E27FC236}">
                <a16:creationId xmlns:a16="http://schemas.microsoft.com/office/drawing/2014/main" id="{EDF552BB-4DBD-411A-B995-5190CE79AAA3}"/>
              </a:ext>
            </a:extLst>
          </p:cNvPr>
          <p:cNvSpPr>
            <a:spLocks noGrp="1"/>
          </p:cNvSpPr>
          <p:nvPr>
            <p:ph type="title" hasCustomPrompt="1"/>
          </p:nvPr>
        </p:nvSpPr>
        <p:spPr>
          <a:xfrm>
            <a:off x="2169540" y="3205499"/>
            <a:ext cx="6443330" cy="1373760"/>
          </a:xfrm>
          <a:prstGeom prst="rect">
            <a:avLst/>
          </a:prstGeom>
        </p:spPr>
        <p:txBody>
          <a:bodyPr vert="horz" lIns="91440" tIns="45720" rIns="91440" bIns="45720" rtlCol="0" anchor="ctr">
            <a:noAutofit/>
          </a:bodyPr>
          <a:lstStyle>
            <a:lvl1pPr algn="ctr">
              <a:defRPr sz="1600" b="1">
                <a:solidFill>
                  <a:srgbClr val="49812B"/>
                </a:solidFill>
                <a:latin typeface="Calibri" panose="020F0502020204030204" pitchFamily="34" charset="0"/>
                <a:cs typeface="Calibri" panose="020F0502020204030204" pitchFamily="34" charset="0"/>
              </a:defRPr>
            </a:lvl1pPr>
          </a:lstStyle>
          <a:p>
            <a:r>
              <a:rPr lang="en-US" dirty="0"/>
              <a:t>CLICK HERE TO EDIT TITLE</a:t>
            </a:r>
          </a:p>
        </p:txBody>
      </p:sp>
      <p:sp>
        <p:nvSpPr>
          <p:cNvPr id="2" name="CasellaDiTesto 1">
            <a:extLst>
              <a:ext uri="{FF2B5EF4-FFF2-40B4-BE49-F238E27FC236}">
                <a16:creationId xmlns:a16="http://schemas.microsoft.com/office/drawing/2014/main" id="{334D70F6-C77E-411D-AC85-3AB768327DA4}"/>
              </a:ext>
            </a:extLst>
          </p:cNvPr>
          <p:cNvSpPr txBox="1"/>
          <p:nvPr userDrawn="1"/>
        </p:nvSpPr>
        <p:spPr>
          <a:xfrm>
            <a:off x="6800295" y="6356412"/>
            <a:ext cx="3506680" cy="369332"/>
          </a:xfrm>
          <a:prstGeom prst="rect">
            <a:avLst/>
          </a:prstGeom>
          <a:solidFill>
            <a:schemeClr val="bg1"/>
          </a:solidFill>
          <a:ln>
            <a:solidFill>
              <a:schemeClr val="bg1"/>
            </a:solidFill>
          </a:ln>
        </p:spPr>
        <p:txBody>
          <a:bodyPr wrap="square" rtlCol="0">
            <a:spAutoFit/>
          </a:bodyPr>
          <a:lstStyle/>
          <a:p>
            <a:endParaRPr lang="it-IT" dirty="0"/>
          </a:p>
        </p:txBody>
      </p:sp>
      <p:pic>
        <p:nvPicPr>
          <p:cNvPr id="5" name="Immagine 4">
            <a:extLst>
              <a:ext uri="{FF2B5EF4-FFF2-40B4-BE49-F238E27FC236}">
                <a16:creationId xmlns:a16="http://schemas.microsoft.com/office/drawing/2014/main" id="{D5473B37-17D2-4C65-8557-3AE564FCD0F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36187" y="5466943"/>
            <a:ext cx="6883539" cy="1303505"/>
          </a:xfrm>
          <a:prstGeom prst="rect">
            <a:avLst/>
          </a:prstGeom>
        </p:spPr>
      </p:pic>
    </p:spTree>
    <p:extLst>
      <p:ext uri="{BB962C8B-B14F-4D97-AF65-F5344CB8AC3E}">
        <p14:creationId xmlns:p14="http://schemas.microsoft.com/office/powerpoint/2010/main" val="42181808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Titolo + Test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Segnaposto numero diapositiva 5">
            <a:extLst>
              <a:ext uri="{FF2B5EF4-FFF2-40B4-BE49-F238E27FC236}">
                <a16:creationId xmlns:a16="http://schemas.microsoft.com/office/drawing/2014/main" id="{9AE03F39-06C4-4EC8-AB78-AC01253F96CF}"/>
              </a:ext>
            </a:extLst>
          </p:cNvPr>
          <p:cNvSpPr txBox="1">
            <a:spLocks/>
          </p:cNvSpPr>
          <p:nvPr userDrawn="1"/>
        </p:nvSpPr>
        <p:spPr>
          <a:xfrm>
            <a:off x="698241" y="6393672"/>
            <a:ext cx="2743200" cy="365125"/>
          </a:xfrm>
          <a:prstGeom prst="rect">
            <a:avLst/>
          </a:prstGeom>
        </p:spPr>
        <p:txBody>
          <a:bodyPr vert="horz" lIns="91440" tIns="45720" rIns="91440" bIns="45720" rtlCol="0" anchor="ctr"/>
          <a:lstStyle>
            <a:defPPr>
              <a:defRPr lang="it-IT"/>
            </a:defPPr>
            <a:lvl1pPr marL="0" algn="l" defTabSz="914400" rtl="0" eaLnBrk="1" latinLnBrk="0" hangingPunct="1">
              <a:defRPr sz="900" kern="1200">
                <a:solidFill>
                  <a:srgbClr val="82B03E"/>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0EC72D8-7B72-48F2-AECB-0ADD9C59B23C}" type="slidenum">
              <a:rPr lang="it-IT" smtClean="0"/>
              <a:pPr/>
              <a:t>‹#›</a:t>
            </a:fld>
            <a:endParaRPr lang="it-IT" dirty="0"/>
          </a:p>
        </p:txBody>
      </p:sp>
    </p:spTree>
    <p:extLst>
      <p:ext uri="{BB962C8B-B14F-4D97-AF65-F5344CB8AC3E}">
        <p14:creationId xmlns:p14="http://schemas.microsoft.com/office/powerpoint/2010/main" val="3538410992"/>
      </p:ext>
    </p:extLst>
  </p:cSld>
  <p:clrMapOvr>
    <a:masterClrMapping/>
  </p:clrMapOvr>
  <p:extLst>
    <p:ext uri="{DCECCB84-F9BA-43D5-87BE-67443E8EF086}">
      <p15:sldGuideLst xmlns:p15="http://schemas.microsoft.com/office/powerpoint/2012/main">
        <p15:guide id="1" pos="257">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Chiusura ">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31531346"/>
      </p:ext>
    </p:extLst>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13" Type="http://schemas.openxmlformats.org/officeDocument/2006/relationships/image" Target="../media/image11.jpg"/><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theme" Target="../theme/theme2.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0" Type="http://schemas.openxmlformats.org/officeDocument/2006/relationships/slideLayout" Target="../slideLayouts/slideLayout19.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3.xml"/><Relationship Id="rId7" Type="http://schemas.openxmlformats.org/officeDocument/2006/relationships/image" Target="../media/image12.png"/><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theme" Target="../theme/theme3.xml"/><Relationship Id="rId5" Type="http://schemas.openxmlformats.org/officeDocument/2006/relationships/slideLayout" Target="../slideLayouts/slideLayout25.xml"/><Relationship Id="rId4" Type="http://schemas.openxmlformats.org/officeDocument/2006/relationships/slideLayout" Target="../slideLayouts/slideLayout24.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2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slideLayout" Target="../slideLayouts/slideLayout39.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5" Type="http://schemas.openxmlformats.org/officeDocument/2006/relationships/theme" Target="../theme/theme5.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slideLayout" Target="../slideLayouts/slideLayout40.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8.xml"/><Relationship Id="rId3" Type="http://schemas.openxmlformats.org/officeDocument/2006/relationships/slideLayout" Target="../slideLayouts/slideLayout43.xml"/><Relationship Id="rId7" Type="http://schemas.openxmlformats.org/officeDocument/2006/relationships/slideLayout" Target="../slideLayouts/slideLayout47.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5" Type="http://schemas.openxmlformats.org/officeDocument/2006/relationships/slideLayout" Target="../slideLayouts/slideLayout45.xml"/><Relationship Id="rId10" Type="http://schemas.openxmlformats.org/officeDocument/2006/relationships/theme" Target="../theme/theme6.xml"/><Relationship Id="rId4" Type="http://schemas.openxmlformats.org/officeDocument/2006/relationships/slideLayout" Target="../slideLayouts/slideLayout44.xml"/><Relationship Id="rId9" Type="http://schemas.openxmlformats.org/officeDocument/2006/relationships/slideLayout" Target="../slideLayouts/slideLayout49.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57.xml"/><Relationship Id="rId3" Type="http://schemas.openxmlformats.org/officeDocument/2006/relationships/slideLayout" Target="../slideLayouts/slideLayout52.xml"/><Relationship Id="rId7" Type="http://schemas.openxmlformats.org/officeDocument/2006/relationships/slideLayout" Target="../slideLayouts/slideLayout56.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theme" Target="../theme/theme7.xml"/><Relationship Id="rId5" Type="http://schemas.openxmlformats.org/officeDocument/2006/relationships/slideLayout" Target="../slideLayouts/slideLayout54.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lide Number Placeholder 5"/>
          <p:cNvSpPr txBox="1">
            <a:spLocks/>
          </p:cNvSpPr>
          <p:nvPr userDrawn="1"/>
        </p:nvSpPr>
        <p:spPr>
          <a:xfrm>
            <a:off x="11477514" y="6370864"/>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E51B46D-6379-471F-B62F-8DF864A0151A}" type="slidenum">
              <a:rPr lang="en-GB" sz="1200" smtClean="0"/>
              <a:pPr/>
              <a:t>‹#›</a:t>
            </a:fld>
            <a:endParaRPr lang="en-GB" sz="1200"/>
          </a:p>
        </p:txBody>
      </p:sp>
    </p:spTree>
    <p:extLst>
      <p:ext uri="{BB962C8B-B14F-4D97-AF65-F5344CB8AC3E}">
        <p14:creationId xmlns:p14="http://schemas.microsoft.com/office/powerpoint/2010/main" val="1195397474"/>
      </p:ext>
    </p:extLst>
  </p:cSld>
  <p:clrMap bg1="lt1" tx1="dk1" bg2="lt2" tx2="dk2" accent1="accent1" accent2="accent2" accent3="accent3" accent4="accent4" accent5="accent5" accent6="accent6" hlink="hlink" folHlink="folHlink"/>
  <p:sldLayoutIdLst>
    <p:sldLayoutId id="2147483649" r:id="rId1"/>
    <p:sldLayoutId id="2147483661" r:id="rId2"/>
    <p:sldLayoutId id="2147483666" r:id="rId3"/>
    <p:sldLayoutId id="2147483650" r:id="rId4"/>
    <p:sldLayoutId id="2147483652" r:id="rId5"/>
    <p:sldLayoutId id="2147483660" r:id="rId6"/>
    <p:sldLayoutId id="2147483687" r:id="rId7"/>
    <p:sldLayoutId id="2147483688" r:id="rId8"/>
    <p:sldLayoutId id="2147483689" r:id="rId9"/>
  </p:sldLayoutIdLst>
  <p:txStyles>
    <p:titleStyle>
      <a:lvl1pPr algn="l" defTabSz="914400" rtl="0" eaLnBrk="1" latinLnBrk="0" hangingPunct="1">
        <a:lnSpc>
          <a:spcPct val="90000"/>
        </a:lnSpc>
        <a:spcBef>
          <a:spcPct val="0"/>
        </a:spcBef>
        <a:buNone/>
        <a:defRPr sz="4400" kern="1200">
          <a:solidFill>
            <a:schemeClr val="tx1"/>
          </a:solidFill>
          <a:latin typeface="Segoe UI Semibold" panose="020B0702040204020203" pitchFamily="34" charset="0"/>
          <a:ea typeface="+mj-ea"/>
          <a:cs typeface="Segoe UI Semibold" panose="020B0702040204020203"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Platshållare för rubrik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sv-SE"/>
              <a:t>Klicka här för att ändra format</a:t>
            </a:r>
          </a:p>
        </p:txBody>
      </p:sp>
      <p:sp>
        <p:nvSpPr>
          <p:cNvPr id="3" name="Platshållare för text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A1C97E0-3EF4-4C17-B52D-F797B6981F2D}" type="datetimeFigureOut">
              <a:rPr lang="sv-SE" smtClean="0"/>
              <a:t>2023-06-12</a:t>
            </a:fld>
            <a:endParaRPr lang="sv-SE"/>
          </a:p>
        </p:txBody>
      </p:sp>
      <p:sp>
        <p:nvSpPr>
          <p:cNvPr id="5" name="Platshållare för sidfot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v-SE"/>
          </a:p>
        </p:txBody>
      </p:sp>
      <p:sp>
        <p:nvSpPr>
          <p:cNvPr id="6" name="Platshållare för bildnumm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5692680-0C6A-4588-9502-516A29C128A3}" type="slidenum">
              <a:rPr lang="sv-SE" smtClean="0"/>
              <a:t>‹#›</a:t>
            </a:fld>
            <a:endParaRPr lang="sv-SE"/>
          </a:p>
        </p:txBody>
      </p:sp>
    </p:spTree>
    <p:extLst>
      <p:ext uri="{BB962C8B-B14F-4D97-AF65-F5344CB8AC3E}">
        <p14:creationId xmlns:p14="http://schemas.microsoft.com/office/powerpoint/2010/main" val="1313897106"/>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p:txStyles>
    <p:titleStyle>
      <a:lvl1pPr algn="ctr" defTabSz="914400" rtl="0" eaLnBrk="1" latinLnBrk="0" hangingPunct="1">
        <a:spcBef>
          <a:spcPct val="0"/>
        </a:spcBef>
        <a:buNone/>
        <a:defRPr sz="20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0"/>
            <a:ext cx="11922124" cy="6857997"/>
          </a:xfrm>
          <a:prstGeom prst="rect">
            <a:avLst/>
          </a:prstGeom>
          <a:blipFill>
            <a:blip r:embed="rId7" cstate="print"/>
            <a:stretch>
              <a:fillRect/>
            </a:stretch>
          </a:blipFill>
        </p:spPr>
        <p:txBody>
          <a:bodyPr wrap="square" lIns="0" tIns="0" rIns="0" bIns="0" rtlCol="0"/>
          <a:lstStyle/>
          <a:p>
            <a:endParaRPr/>
          </a:p>
        </p:txBody>
      </p:sp>
      <p:sp>
        <p:nvSpPr>
          <p:cNvPr id="2" name="Holder 2"/>
          <p:cNvSpPr>
            <a:spLocks noGrp="1"/>
          </p:cNvSpPr>
          <p:nvPr>
            <p:ph type="title"/>
          </p:nvPr>
        </p:nvSpPr>
        <p:spPr>
          <a:xfrm>
            <a:off x="1363853" y="577672"/>
            <a:ext cx="9464293" cy="757555"/>
          </a:xfrm>
          <a:prstGeom prst="rect">
            <a:avLst/>
          </a:prstGeom>
        </p:spPr>
        <p:txBody>
          <a:bodyPr wrap="square" lIns="0" tIns="0" rIns="0" bIns="0">
            <a:spAutoFit/>
          </a:bodyPr>
          <a:lstStyle>
            <a:lvl1pPr>
              <a:defRPr sz="4800" b="1" i="0">
                <a:solidFill>
                  <a:srgbClr val="F8C229"/>
                </a:solidFill>
                <a:latin typeface="Arial"/>
                <a:cs typeface="Arial"/>
              </a:defRPr>
            </a:lvl1pPr>
          </a:lstStyle>
          <a:p>
            <a:endParaRPr/>
          </a:p>
        </p:txBody>
      </p:sp>
      <p:sp>
        <p:nvSpPr>
          <p:cNvPr id="3" name="Holder 3"/>
          <p:cNvSpPr>
            <a:spLocks noGrp="1"/>
          </p:cNvSpPr>
          <p:nvPr>
            <p:ph type="body" idx="1"/>
          </p:nvPr>
        </p:nvSpPr>
        <p:spPr>
          <a:xfrm>
            <a:off x="875969" y="2191385"/>
            <a:ext cx="10238105" cy="2868295"/>
          </a:xfrm>
          <a:prstGeom prst="rect">
            <a:avLst/>
          </a:prstGeom>
        </p:spPr>
        <p:txBody>
          <a:bodyPr wrap="square" lIns="0" tIns="0" rIns="0" bIns="0">
            <a:spAutoFit/>
          </a:bodyPr>
          <a:lstStyle>
            <a:lvl1pPr>
              <a:defRPr b="0" i="0">
                <a:solidFill>
                  <a:schemeClr val="tx1"/>
                </a:solidFill>
              </a:defRPr>
            </a:lvl1pPr>
          </a:lstStyle>
          <a:p>
            <a:endParaRPr/>
          </a:p>
        </p:txBody>
      </p:sp>
      <p:sp>
        <p:nvSpPr>
          <p:cNvPr id="4" name="Holder 4"/>
          <p:cNvSpPr>
            <a:spLocks noGrp="1"/>
          </p:cNvSpPr>
          <p:nvPr>
            <p:ph type="ftr" sz="quarter" idx="5"/>
          </p:nvPr>
        </p:nvSpPr>
        <p:spPr>
          <a:xfrm>
            <a:off x="4145280" y="6377940"/>
            <a:ext cx="3901440" cy="34290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0"/>
            <a:ext cx="280416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6/12/2023</a:t>
            </a:fld>
            <a:endParaRPr lang="en-US"/>
          </a:p>
        </p:txBody>
      </p:sp>
      <p:sp>
        <p:nvSpPr>
          <p:cNvPr id="6" name="Holder 6"/>
          <p:cNvSpPr>
            <a:spLocks noGrp="1"/>
          </p:cNvSpPr>
          <p:nvPr>
            <p:ph type="sldNum" sz="quarter" idx="7"/>
          </p:nvPr>
        </p:nvSpPr>
        <p:spPr>
          <a:xfrm>
            <a:off x="8778240" y="6377940"/>
            <a:ext cx="2804160" cy="34290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106557076"/>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7F92E56-95D8-4DB1-9820-85CA600E35F2}" type="datetimeFigureOut">
              <a:rPr lang="es-ES" smtClean="0"/>
              <a:t>12/06/2023</a:t>
            </a:fld>
            <a:endParaRPr lang="es-ES"/>
          </a:p>
        </p:txBody>
      </p:sp>
      <p:sp>
        <p:nvSpPr>
          <p:cNvPr id="5" name="Marcador de pie de página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Marcador de número de diapositiva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72C4CA8-2529-47EC-A3AB-D0CC4E8C7980}" type="slidenum">
              <a:rPr lang="es-ES" smtClean="0"/>
              <a:t>‹#›</a:t>
            </a:fld>
            <a:endParaRPr lang="es-ES"/>
          </a:p>
        </p:txBody>
      </p:sp>
    </p:spTree>
    <p:extLst>
      <p:ext uri="{BB962C8B-B14F-4D97-AF65-F5344CB8AC3E}">
        <p14:creationId xmlns:p14="http://schemas.microsoft.com/office/powerpoint/2010/main" val="1874825968"/>
      </p:ext>
    </p:extLst>
  </p:cSld>
  <p:clrMap bg1="lt1" tx1="dk1" bg2="lt2" tx2="dk2" accent1="accent1" accent2="accent2" accent3="accent3" accent4="accent4" accent5="accent5" accent6="accent6" hlink="hlink" folHlink="folHlink"/>
  <p:sldLayoutIdLst>
    <p:sldLayoutId id="2147483697" r:id="rId1"/>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Platshållare för datum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067">
                <a:solidFill>
                  <a:schemeClr val="tx1">
                    <a:tint val="75000"/>
                  </a:schemeClr>
                </a:solidFill>
                <a:latin typeface="Arial" panose="020B0604020202020204" pitchFamily="34" charset="0"/>
                <a:cs typeface="Arial" panose="020B0604020202020204" pitchFamily="34" charset="0"/>
              </a:defRPr>
            </a:lvl1pPr>
          </a:lstStyle>
          <a:p>
            <a:fld id="{C16BD0C5-E018-444F-92A8-3020608CA0C4}" type="datetimeFigureOut">
              <a:rPr lang="sv-SE" smtClean="0"/>
              <a:pPr/>
              <a:t>2023-06-12</a:t>
            </a:fld>
            <a:endParaRPr lang="sv-SE" dirty="0"/>
          </a:p>
        </p:txBody>
      </p:sp>
      <p:sp>
        <p:nvSpPr>
          <p:cNvPr id="6" name="Platshållare för bildnumm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067">
                <a:solidFill>
                  <a:schemeClr val="tx1">
                    <a:tint val="75000"/>
                  </a:schemeClr>
                </a:solidFill>
                <a:latin typeface="Arial" panose="020B0604020202020204" pitchFamily="34" charset="0"/>
                <a:cs typeface="Arial" panose="020B0604020202020204" pitchFamily="34" charset="0"/>
              </a:defRPr>
            </a:lvl1pPr>
          </a:lstStyle>
          <a:p>
            <a:fld id="{3EC3C013-F727-4E01-878A-1532BF0324A3}" type="slidenum">
              <a:rPr lang="sv-SE" smtClean="0"/>
              <a:pPr/>
              <a:t>‹#›</a:t>
            </a:fld>
            <a:endParaRPr lang="sv-SE" dirty="0"/>
          </a:p>
        </p:txBody>
      </p:sp>
      <p:sp>
        <p:nvSpPr>
          <p:cNvPr id="7" name="Platshållare för text 1">
            <a:extLst>
              <a:ext uri="{FF2B5EF4-FFF2-40B4-BE49-F238E27FC236}">
                <a16:creationId xmlns:a16="http://schemas.microsoft.com/office/drawing/2014/main" id="{6ED54667-0265-4D9A-A756-06CF4A3CA143}"/>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GB" noProof="0" dirty="0" err="1"/>
              <a:t>Klicka</a:t>
            </a:r>
            <a:r>
              <a:rPr lang="en-GB" noProof="0" dirty="0"/>
              <a:t> </a:t>
            </a:r>
            <a:r>
              <a:rPr lang="en-GB" noProof="0" dirty="0" err="1"/>
              <a:t>här</a:t>
            </a:r>
            <a:r>
              <a:rPr lang="en-GB" noProof="0" dirty="0"/>
              <a:t> för </a:t>
            </a:r>
            <a:r>
              <a:rPr lang="en-GB" noProof="0" dirty="0" err="1"/>
              <a:t>att</a:t>
            </a:r>
            <a:r>
              <a:rPr lang="en-GB" noProof="0" dirty="0"/>
              <a:t> </a:t>
            </a:r>
            <a:r>
              <a:rPr lang="en-GB" noProof="0" dirty="0" err="1"/>
              <a:t>ändra</a:t>
            </a:r>
            <a:r>
              <a:rPr lang="en-GB" noProof="0" dirty="0"/>
              <a:t> format på </a:t>
            </a:r>
            <a:r>
              <a:rPr lang="en-GB" noProof="0" dirty="0" err="1"/>
              <a:t>bakgrundstexten</a:t>
            </a:r>
            <a:endParaRPr lang="en-GB" noProof="0" dirty="0"/>
          </a:p>
          <a:p>
            <a:pPr lvl="1"/>
            <a:r>
              <a:rPr lang="en-GB" noProof="0" dirty="0" err="1"/>
              <a:t>Nivå</a:t>
            </a:r>
            <a:r>
              <a:rPr lang="en-GB" noProof="0" dirty="0"/>
              <a:t> </a:t>
            </a:r>
            <a:r>
              <a:rPr lang="en-GB" noProof="0" dirty="0" err="1"/>
              <a:t>två</a:t>
            </a:r>
            <a:endParaRPr lang="en-GB" noProof="0" dirty="0"/>
          </a:p>
          <a:p>
            <a:pPr lvl="2"/>
            <a:r>
              <a:rPr lang="en-GB" noProof="0" dirty="0" err="1"/>
              <a:t>Nivå</a:t>
            </a:r>
            <a:r>
              <a:rPr lang="en-GB" noProof="0" dirty="0"/>
              <a:t> </a:t>
            </a:r>
            <a:r>
              <a:rPr lang="en-GB" noProof="0" dirty="0" err="1"/>
              <a:t>tre</a:t>
            </a:r>
            <a:endParaRPr lang="en-GB" noProof="0" dirty="0"/>
          </a:p>
          <a:p>
            <a:pPr lvl="3"/>
            <a:r>
              <a:rPr lang="en-GB" noProof="0" dirty="0" err="1"/>
              <a:t>Nivå</a:t>
            </a:r>
            <a:r>
              <a:rPr lang="en-GB" noProof="0" dirty="0"/>
              <a:t> </a:t>
            </a:r>
            <a:r>
              <a:rPr lang="en-GB" noProof="0" dirty="0" err="1"/>
              <a:t>fyra</a:t>
            </a:r>
            <a:endParaRPr lang="en-GB" noProof="0" dirty="0"/>
          </a:p>
          <a:p>
            <a:pPr lvl="4"/>
            <a:r>
              <a:rPr lang="en-GB" noProof="0" dirty="0" err="1"/>
              <a:t>Nivå</a:t>
            </a:r>
            <a:r>
              <a:rPr lang="en-GB" noProof="0" dirty="0"/>
              <a:t> fem</a:t>
            </a:r>
          </a:p>
        </p:txBody>
      </p:sp>
    </p:spTree>
    <p:extLst>
      <p:ext uri="{BB962C8B-B14F-4D97-AF65-F5344CB8AC3E}">
        <p14:creationId xmlns:p14="http://schemas.microsoft.com/office/powerpoint/2010/main" val="126827326"/>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 id="2147483710" r:id="rId12"/>
    <p:sldLayoutId id="2147483711" r:id="rId13"/>
    <p:sldLayoutId id="2147483712" r:id="rId14"/>
  </p:sldLayoutIdLs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spcAft>
          <a:spcPts val="400"/>
        </a:spcAft>
        <a:buClr>
          <a:srgbClr val="C10B25"/>
        </a:buClr>
        <a:buFont typeface="Arial" panose="020B0604020202020204" pitchFamily="34" charset="0"/>
        <a:buChar char="•"/>
        <a:defRPr sz="2667" kern="1200">
          <a:solidFill>
            <a:schemeClr val="tx1"/>
          </a:solidFill>
          <a:latin typeface="Arial" panose="020B0604020202020204" pitchFamily="34" charset="0"/>
          <a:ea typeface="+mn-ea"/>
          <a:cs typeface="Arial" panose="020B0604020202020204" pitchFamily="34" charset="0"/>
        </a:defRPr>
      </a:lvl1pPr>
      <a:lvl2pPr marL="954593" indent="-478355" algn="l" defTabSz="1219170" rtl="0" eaLnBrk="1" latinLnBrk="0" hangingPunct="1">
        <a:spcBef>
          <a:spcPct val="20000"/>
        </a:spcBef>
        <a:spcAft>
          <a:spcPts val="400"/>
        </a:spcAft>
        <a:buClr>
          <a:srgbClr val="C10B25"/>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430831" indent="-476239" algn="l" defTabSz="1219170" rtl="0" eaLnBrk="1" latinLnBrk="0" hangingPunct="1">
        <a:spcBef>
          <a:spcPct val="20000"/>
        </a:spcBef>
        <a:spcAft>
          <a:spcPts val="400"/>
        </a:spcAft>
        <a:buClr>
          <a:srgbClr val="C10B25"/>
        </a:buClr>
        <a:buFont typeface="Arial" panose="020B0604020202020204" pitchFamily="34" charset="0"/>
        <a:buChar char="•"/>
        <a:defRPr sz="2133" kern="1200">
          <a:solidFill>
            <a:schemeClr val="tx1"/>
          </a:solidFill>
          <a:latin typeface="Arial" panose="020B0604020202020204" pitchFamily="34" charset="0"/>
          <a:ea typeface="+mn-ea"/>
          <a:cs typeface="Arial" panose="020B0604020202020204" pitchFamily="34" charset="0"/>
        </a:defRPr>
      </a:lvl3pPr>
      <a:lvl4pPr marL="1917652" indent="-486821" algn="l" defTabSz="1219170" rtl="0" eaLnBrk="1" latinLnBrk="0" hangingPunct="1">
        <a:spcBef>
          <a:spcPct val="20000"/>
        </a:spcBef>
        <a:spcAft>
          <a:spcPts val="400"/>
        </a:spcAft>
        <a:buClr>
          <a:srgbClr val="C10B25"/>
        </a:buClr>
        <a:buFont typeface="Arial" panose="020B0604020202020204" pitchFamily="34" charset="0"/>
        <a:buChar char="•"/>
        <a:defRPr sz="2133" kern="1200">
          <a:solidFill>
            <a:schemeClr val="tx1"/>
          </a:solidFill>
          <a:latin typeface="Arial" panose="020B0604020202020204" pitchFamily="34" charset="0"/>
          <a:ea typeface="+mn-ea"/>
          <a:cs typeface="Arial" panose="020B0604020202020204" pitchFamily="34" charset="0"/>
        </a:defRPr>
      </a:lvl4pPr>
      <a:lvl5pPr marL="2393891" indent="-476239" algn="l" defTabSz="1219170" rtl="0" eaLnBrk="1" latinLnBrk="0" hangingPunct="1">
        <a:spcBef>
          <a:spcPct val="20000"/>
        </a:spcBef>
        <a:spcAft>
          <a:spcPts val="400"/>
        </a:spcAft>
        <a:buClr>
          <a:srgbClr val="C10B25"/>
        </a:buClr>
        <a:buFont typeface="Arial" panose="020B0604020202020204" pitchFamily="34" charset="0"/>
        <a:buChar char="•"/>
        <a:defRPr sz="2133" kern="1200">
          <a:solidFill>
            <a:schemeClr val="tx1"/>
          </a:solidFill>
          <a:latin typeface="Arial" panose="020B0604020202020204" pitchFamily="34" charset="0"/>
          <a:ea typeface="+mn-ea"/>
          <a:cs typeface="Arial" panose="020B0604020202020204" pitchFamily="34" charset="0"/>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sv-SE"/>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Platshållare för datum 3"/>
          <p:cNvSpPr>
            <a:spLocks noGrp="1"/>
          </p:cNvSpPr>
          <p:nvPr>
            <p:ph type="dt" sz="half" idx="2"/>
          </p:nvPr>
        </p:nvSpPr>
        <p:spPr>
          <a:xfrm>
            <a:off x="609600" y="6356352"/>
            <a:ext cx="2844800" cy="365125"/>
          </a:xfrm>
          <a:prstGeom prst="rect">
            <a:avLst/>
          </a:prstGeom>
        </p:spPr>
        <p:txBody>
          <a:bodyPr vert="horz" lIns="91438" tIns="45719" rIns="91438" bIns="45719" rtlCol="0" anchor="ctr"/>
          <a:lstStyle>
            <a:lvl1pPr algn="l">
              <a:defRPr sz="1067">
                <a:solidFill>
                  <a:schemeClr val="tx1">
                    <a:tint val="75000"/>
                  </a:schemeClr>
                </a:solidFill>
                <a:latin typeface="Arial" panose="020B0604020202020204" pitchFamily="34" charset="0"/>
                <a:cs typeface="Arial" panose="020B0604020202020204" pitchFamily="34" charset="0"/>
              </a:defRPr>
            </a:lvl1pPr>
          </a:lstStyle>
          <a:p>
            <a:fld id="{C16BD0C5-E018-444F-92A8-3020608CA0C4}" type="datetimeFigureOut">
              <a:rPr lang="sv-SE" smtClean="0"/>
              <a:pPr/>
              <a:t>2023-06-12</a:t>
            </a:fld>
            <a:endParaRPr lang="sv-SE" dirty="0"/>
          </a:p>
        </p:txBody>
      </p:sp>
      <p:sp>
        <p:nvSpPr>
          <p:cNvPr id="6" name="Platshållare för bildnummer 5"/>
          <p:cNvSpPr>
            <a:spLocks noGrp="1"/>
          </p:cNvSpPr>
          <p:nvPr>
            <p:ph type="sldNum" sz="quarter" idx="4"/>
          </p:nvPr>
        </p:nvSpPr>
        <p:spPr>
          <a:xfrm>
            <a:off x="8737600" y="6356352"/>
            <a:ext cx="2844800" cy="365125"/>
          </a:xfrm>
          <a:prstGeom prst="rect">
            <a:avLst/>
          </a:prstGeom>
        </p:spPr>
        <p:txBody>
          <a:bodyPr vert="horz" lIns="91438" tIns="45719" rIns="91438" bIns="45719" rtlCol="0" anchor="ctr"/>
          <a:lstStyle>
            <a:lvl1pPr algn="r">
              <a:defRPr sz="1067">
                <a:solidFill>
                  <a:schemeClr val="tx1">
                    <a:tint val="75000"/>
                  </a:schemeClr>
                </a:solidFill>
                <a:latin typeface="Arial" panose="020B0604020202020204" pitchFamily="34" charset="0"/>
                <a:cs typeface="Arial" panose="020B0604020202020204" pitchFamily="34" charset="0"/>
              </a:defRPr>
            </a:lvl1pPr>
          </a:lstStyle>
          <a:p>
            <a:fld id="{3EC3C013-F727-4E01-878A-1532BF0324A3}" type="slidenum">
              <a:rPr lang="sv-SE" smtClean="0"/>
              <a:pPr/>
              <a:t>‹#›</a:t>
            </a:fld>
            <a:endParaRPr lang="sv-SE" dirty="0"/>
          </a:p>
        </p:txBody>
      </p:sp>
      <p:sp>
        <p:nvSpPr>
          <p:cNvPr id="2" name="Platshållare för text 1"/>
          <p:cNvSpPr>
            <a:spLocks noGrp="1"/>
          </p:cNvSpPr>
          <p:nvPr>
            <p:ph type="body" idx="1"/>
          </p:nvPr>
        </p:nvSpPr>
        <p:spPr>
          <a:xfrm>
            <a:off x="838200" y="1825625"/>
            <a:ext cx="10515600" cy="4351339"/>
          </a:xfrm>
          <a:prstGeom prst="rect">
            <a:avLst/>
          </a:prstGeom>
        </p:spPr>
        <p:txBody>
          <a:bodyPr vert="horz" lIns="91438" tIns="45719" rIns="91438" bIns="45719" rtlCol="0">
            <a:norm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3531887367"/>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Lst>
  <p:txStyles>
    <p:titleStyle>
      <a:lvl1pPr algn="ctr" defTabSz="1219140" rtl="0" eaLnBrk="1" latinLnBrk="0" hangingPunct="1">
        <a:spcBef>
          <a:spcPct val="0"/>
        </a:spcBef>
        <a:buNone/>
        <a:defRPr sz="5867" kern="1200">
          <a:solidFill>
            <a:schemeClr val="tx1"/>
          </a:solidFill>
          <a:latin typeface="+mj-lt"/>
          <a:ea typeface="+mj-ea"/>
          <a:cs typeface="+mj-cs"/>
        </a:defRPr>
      </a:lvl1pPr>
    </p:titleStyle>
    <p:bodyStyle>
      <a:lvl1pPr marL="457178" indent="-457178" algn="l" defTabSz="1219140" rtl="0" eaLnBrk="1" latinLnBrk="0" hangingPunct="1">
        <a:spcBef>
          <a:spcPct val="20000"/>
        </a:spcBef>
        <a:buClr>
          <a:srgbClr val="C10B25"/>
        </a:buClr>
        <a:buFont typeface="Arial" panose="020B0604020202020204" pitchFamily="34" charset="0"/>
        <a:buChar char="•"/>
        <a:defRPr sz="2667" kern="1200">
          <a:solidFill>
            <a:schemeClr val="tx1"/>
          </a:solidFill>
          <a:latin typeface="Arial" panose="020B0604020202020204" pitchFamily="34" charset="0"/>
          <a:ea typeface="+mn-ea"/>
          <a:cs typeface="Arial" panose="020B0604020202020204" pitchFamily="34" charset="0"/>
        </a:defRPr>
      </a:lvl1pPr>
      <a:lvl2pPr marL="990550" indent="-380981" algn="l" defTabSz="1219140" rtl="0" eaLnBrk="1" latinLnBrk="0" hangingPunct="1">
        <a:spcBef>
          <a:spcPct val="20000"/>
        </a:spcBef>
        <a:buClr>
          <a:srgbClr val="C10B25"/>
        </a:buClr>
        <a:buFont typeface="Arial" panose="020B0604020202020204" pitchFamily="34" charset="0"/>
        <a:buChar char="–"/>
        <a:defRPr sz="2667" kern="1200">
          <a:solidFill>
            <a:schemeClr val="tx1"/>
          </a:solidFill>
          <a:latin typeface="Arial" panose="020B0604020202020204" pitchFamily="34" charset="0"/>
          <a:ea typeface="+mn-ea"/>
          <a:cs typeface="Arial" panose="020B0604020202020204" pitchFamily="34" charset="0"/>
        </a:defRPr>
      </a:lvl2pPr>
      <a:lvl3pPr marL="1523925" indent="-304784" algn="l" defTabSz="1219140" rtl="0" eaLnBrk="1" latinLnBrk="0" hangingPunct="1">
        <a:spcBef>
          <a:spcPct val="20000"/>
        </a:spcBef>
        <a:buClr>
          <a:srgbClr val="C10B25"/>
        </a:buClr>
        <a:buFont typeface="Arial" panose="020B0604020202020204" pitchFamily="34" charset="0"/>
        <a:buChar char="•"/>
        <a:defRPr sz="2667" kern="1200">
          <a:solidFill>
            <a:schemeClr val="tx1"/>
          </a:solidFill>
          <a:latin typeface="Arial" panose="020B0604020202020204" pitchFamily="34" charset="0"/>
          <a:ea typeface="+mn-ea"/>
          <a:cs typeface="Arial" panose="020B0604020202020204" pitchFamily="34" charset="0"/>
        </a:defRPr>
      </a:lvl3pPr>
      <a:lvl4pPr marL="2133493" indent="-304784" algn="l" defTabSz="1219140" rtl="0" eaLnBrk="1" latinLnBrk="0" hangingPunct="1">
        <a:spcBef>
          <a:spcPct val="20000"/>
        </a:spcBef>
        <a:buClr>
          <a:srgbClr val="C10B25"/>
        </a:buClr>
        <a:buFont typeface="Arial" panose="020B0604020202020204" pitchFamily="34" charset="0"/>
        <a:buChar char="–"/>
        <a:defRPr sz="2667" kern="1200">
          <a:solidFill>
            <a:schemeClr val="tx1"/>
          </a:solidFill>
          <a:latin typeface="Arial" panose="020B0604020202020204" pitchFamily="34" charset="0"/>
          <a:ea typeface="+mn-ea"/>
          <a:cs typeface="Arial" panose="020B0604020202020204" pitchFamily="34" charset="0"/>
        </a:defRPr>
      </a:lvl4pPr>
      <a:lvl5pPr marL="2743062" indent="-304784" algn="l" defTabSz="1219140" rtl="0" eaLnBrk="1" latinLnBrk="0" hangingPunct="1">
        <a:spcBef>
          <a:spcPct val="20000"/>
        </a:spcBef>
        <a:buClr>
          <a:srgbClr val="C10B25"/>
        </a:buClr>
        <a:buFont typeface="Arial" panose="020B0604020202020204" pitchFamily="34" charset="0"/>
        <a:buChar char="»"/>
        <a:defRPr sz="2667" kern="1200">
          <a:solidFill>
            <a:schemeClr val="tx1"/>
          </a:solidFill>
          <a:latin typeface="Arial" panose="020B0604020202020204" pitchFamily="34" charset="0"/>
          <a:ea typeface="+mn-ea"/>
          <a:cs typeface="Arial" panose="020B0604020202020204" pitchFamily="34" charset="0"/>
        </a:defRPr>
      </a:lvl5pPr>
      <a:lvl6pPr marL="3352632" indent="-304784" algn="l" defTabSz="121914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202" indent="-304784" algn="l" defTabSz="121914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772" indent="-304784" algn="l" defTabSz="121914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341" indent="-304784" algn="l" defTabSz="121914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sv-SE"/>
      </a:defPPr>
      <a:lvl1pPr marL="0" algn="l" defTabSz="1219140" rtl="0" eaLnBrk="1" latinLnBrk="0" hangingPunct="1">
        <a:defRPr sz="2400" kern="1200">
          <a:solidFill>
            <a:schemeClr val="tx1"/>
          </a:solidFill>
          <a:latin typeface="+mn-lt"/>
          <a:ea typeface="+mn-ea"/>
          <a:cs typeface="+mn-cs"/>
        </a:defRPr>
      </a:lvl1pPr>
      <a:lvl2pPr marL="609570" algn="l" defTabSz="1219140" rtl="0" eaLnBrk="1" latinLnBrk="0" hangingPunct="1">
        <a:defRPr sz="2400" kern="1200">
          <a:solidFill>
            <a:schemeClr val="tx1"/>
          </a:solidFill>
          <a:latin typeface="+mn-lt"/>
          <a:ea typeface="+mn-ea"/>
          <a:cs typeface="+mn-cs"/>
        </a:defRPr>
      </a:lvl2pPr>
      <a:lvl3pPr marL="1219140" algn="l" defTabSz="1219140" rtl="0" eaLnBrk="1" latinLnBrk="0" hangingPunct="1">
        <a:defRPr sz="2400" kern="1200">
          <a:solidFill>
            <a:schemeClr val="tx1"/>
          </a:solidFill>
          <a:latin typeface="+mn-lt"/>
          <a:ea typeface="+mn-ea"/>
          <a:cs typeface="+mn-cs"/>
        </a:defRPr>
      </a:lvl3pPr>
      <a:lvl4pPr marL="1828709" algn="l" defTabSz="1219140" rtl="0" eaLnBrk="1" latinLnBrk="0" hangingPunct="1">
        <a:defRPr sz="2400" kern="1200">
          <a:solidFill>
            <a:schemeClr val="tx1"/>
          </a:solidFill>
          <a:latin typeface="+mn-lt"/>
          <a:ea typeface="+mn-ea"/>
          <a:cs typeface="+mn-cs"/>
        </a:defRPr>
      </a:lvl4pPr>
      <a:lvl5pPr marL="2438278" algn="l" defTabSz="1219140" rtl="0" eaLnBrk="1" latinLnBrk="0" hangingPunct="1">
        <a:defRPr sz="2400" kern="1200">
          <a:solidFill>
            <a:schemeClr val="tx1"/>
          </a:solidFill>
          <a:latin typeface="+mn-lt"/>
          <a:ea typeface="+mn-ea"/>
          <a:cs typeface="+mn-cs"/>
        </a:defRPr>
      </a:lvl5pPr>
      <a:lvl6pPr marL="3047848" algn="l" defTabSz="1219140" rtl="0" eaLnBrk="1" latinLnBrk="0" hangingPunct="1">
        <a:defRPr sz="2400" kern="1200">
          <a:solidFill>
            <a:schemeClr val="tx1"/>
          </a:solidFill>
          <a:latin typeface="+mn-lt"/>
          <a:ea typeface="+mn-ea"/>
          <a:cs typeface="+mn-cs"/>
        </a:defRPr>
      </a:lvl6pPr>
      <a:lvl7pPr marL="3657418" algn="l" defTabSz="1219140" rtl="0" eaLnBrk="1" latinLnBrk="0" hangingPunct="1">
        <a:defRPr sz="2400" kern="1200">
          <a:solidFill>
            <a:schemeClr val="tx1"/>
          </a:solidFill>
          <a:latin typeface="+mn-lt"/>
          <a:ea typeface="+mn-ea"/>
          <a:cs typeface="+mn-cs"/>
        </a:defRPr>
      </a:lvl7pPr>
      <a:lvl8pPr marL="4266987" algn="l" defTabSz="1219140" rtl="0" eaLnBrk="1" latinLnBrk="0" hangingPunct="1">
        <a:defRPr sz="2400" kern="1200">
          <a:solidFill>
            <a:schemeClr val="tx1"/>
          </a:solidFill>
          <a:latin typeface="+mn-lt"/>
          <a:ea typeface="+mn-ea"/>
          <a:cs typeface="+mn-cs"/>
        </a:defRPr>
      </a:lvl8pPr>
      <a:lvl9pPr marL="4876557" algn="l" defTabSz="1219140" rtl="0" eaLnBrk="1" latinLnBrk="0" hangingPunct="1">
        <a:defRPr sz="24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Platshållare för datum 3"/>
          <p:cNvSpPr>
            <a:spLocks noGrp="1"/>
          </p:cNvSpPr>
          <p:nvPr>
            <p:ph type="dt" sz="half" idx="2"/>
          </p:nvPr>
        </p:nvSpPr>
        <p:spPr>
          <a:xfrm>
            <a:off x="609600" y="6356352"/>
            <a:ext cx="2844800" cy="365125"/>
          </a:xfrm>
          <a:prstGeom prst="rect">
            <a:avLst/>
          </a:prstGeom>
        </p:spPr>
        <p:txBody>
          <a:bodyPr vert="horz" lIns="91438" tIns="45719" rIns="91438" bIns="45719" rtlCol="0" anchor="ctr"/>
          <a:lstStyle>
            <a:lvl1pPr algn="l">
              <a:defRPr sz="1067">
                <a:solidFill>
                  <a:schemeClr val="tx1">
                    <a:tint val="75000"/>
                  </a:schemeClr>
                </a:solidFill>
                <a:latin typeface="Arial" panose="020B0604020202020204" pitchFamily="34" charset="0"/>
                <a:cs typeface="Arial" panose="020B0604020202020204" pitchFamily="34" charset="0"/>
              </a:defRPr>
            </a:lvl1pPr>
          </a:lstStyle>
          <a:p>
            <a:fld id="{C16BD0C5-E018-444F-92A8-3020608CA0C4}" type="datetimeFigureOut">
              <a:rPr lang="sv-SE" smtClean="0">
                <a:solidFill>
                  <a:prstClr val="white">
                    <a:tint val="75000"/>
                  </a:prstClr>
                </a:solidFill>
              </a:rPr>
              <a:pPr/>
              <a:t>2023-06-12</a:t>
            </a:fld>
            <a:endParaRPr lang="sv-SE" dirty="0">
              <a:solidFill>
                <a:prstClr val="white">
                  <a:tint val="75000"/>
                </a:prstClr>
              </a:solidFill>
            </a:endParaRPr>
          </a:p>
        </p:txBody>
      </p:sp>
      <p:sp>
        <p:nvSpPr>
          <p:cNvPr id="6" name="Platshållare för bildnummer 5"/>
          <p:cNvSpPr>
            <a:spLocks noGrp="1"/>
          </p:cNvSpPr>
          <p:nvPr>
            <p:ph type="sldNum" sz="quarter" idx="4"/>
          </p:nvPr>
        </p:nvSpPr>
        <p:spPr>
          <a:xfrm>
            <a:off x="8737600" y="6356352"/>
            <a:ext cx="2844800" cy="365125"/>
          </a:xfrm>
          <a:prstGeom prst="rect">
            <a:avLst/>
          </a:prstGeom>
        </p:spPr>
        <p:txBody>
          <a:bodyPr vert="horz" lIns="91438" tIns="45719" rIns="91438" bIns="45719" rtlCol="0" anchor="ctr"/>
          <a:lstStyle>
            <a:lvl1pPr algn="r">
              <a:defRPr sz="1067">
                <a:solidFill>
                  <a:schemeClr val="tx1">
                    <a:tint val="75000"/>
                  </a:schemeClr>
                </a:solidFill>
                <a:latin typeface="Arial" panose="020B0604020202020204" pitchFamily="34" charset="0"/>
                <a:cs typeface="Arial" panose="020B0604020202020204" pitchFamily="34" charset="0"/>
              </a:defRPr>
            </a:lvl1pPr>
          </a:lstStyle>
          <a:p>
            <a:fld id="{3EC3C013-F727-4E01-878A-1532BF0324A3}" type="slidenum">
              <a:rPr lang="sv-SE" smtClean="0">
                <a:solidFill>
                  <a:prstClr val="white">
                    <a:tint val="75000"/>
                  </a:prstClr>
                </a:solidFill>
              </a:rPr>
              <a:pPr/>
              <a:t>‹#›</a:t>
            </a:fld>
            <a:endParaRPr lang="sv-SE" dirty="0">
              <a:solidFill>
                <a:prstClr val="white">
                  <a:tint val="75000"/>
                </a:prstClr>
              </a:solidFill>
            </a:endParaRPr>
          </a:p>
        </p:txBody>
      </p:sp>
      <p:sp>
        <p:nvSpPr>
          <p:cNvPr id="2" name="Platshållare för text 1"/>
          <p:cNvSpPr>
            <a:spLocks noGrp="1"/>
          </p:cNvSpPr>
          <p:nvPr>
            <p:ph type="body" idx="1"/>
          </p:nvPr>
        </p:nvSpPr>
        <p:spPr>
          <a:xfrm>
            <a:off x="838200" y="1825625"/>
            <a:ext cx="10515600" cy="4351339"/>
          </a:xfrm>
          <a:prstGeom prst="rect">
            <a:avLst/>
          </a:prstGeom>
        </p:spPr>
        <p:txBody>
          <a:bodyPr vert="horz" lIns="91438" tIns="45719" rIns="91438" bIns="45719" rtlCol="0">
            <a:norm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2235721554"/>
      </p:ext>
    </p:extLst>
  </p:cSld>
  <p:clrMap bg1="dk1" tx1="lt1" bg2="dk2" tx2="lt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Lst>
  <p:txStyles>
    <p:titleStyle>
      <a:lvl1pPr algn="ctr" defTabSz="1219140" rtl="0" eaLnBrk="1" latinLnBrk="0" hangingPunct="1">
        <a:spcBef>
          <a:spcPct val="0"/>
        </a:spcBef>
        <a:buNone/>
        <a:defRPr sz="5867" kern="1200">
          <a:solidFill>
            <a:schemeClr val="tx1"/>
          </a:solidFill>
          <a:latin typeface="+mj-lt"/>
          <a:ea typeface="+mj-ea"/>
          <a:cs typeface="+mj-cs"/>
        </a:defRPr>
      </a:lvl1pPr>
    </p:titleStyle>
    <p:bodyStyle>
      <a:lvl1pPr marL="457178" indent="-457178" algn="l" defTabSz="1219140" rtl="0" eaLnBrk="1" latinLnBrk="0" hangingPunct="1">
        <a:spcBef>
          <a:spcPct val="20000"/>
        </a:spcBef>
        <a:buClr>
          <a:srgbClr val="C10B25"/>
        </a:buClr>
        <a:buFont typeface="Arial" panose="020B0604020202020204" pitchFamily="34" charset="0"/>
        <a:buChar char="•"/>
        <a:defRPr sz="2667" kern="1200">
          <a:solidFill>
            <a:schemeClr val="tx1"/>
          </a:solidFill>
          <a:latin typeface="Arial" panose="020B0604020202020204" pitchFamily="34" charset="0"/>
          <a:ea typeface="+mn-ea"/>
          <a:cs typeface="Arial" panose="020B0604020202020204" pitchFamily="34" charset="0"/>
        </a:defRPr>
      </a:lvl1pPr>
      <a:lvl2pPr marL="990550" indent="-380981" algn="l" defTabSz="1219140" rtl="0" eaLnBrk="1" latinLnBrk="0" hangingPunct="1">
        <a:spcBef>
          <a:spcPct val="20000"/>
        </a:spcBef>
        <a:buClr>
          <a:srgbClr val="C10B25"/>
        </a:buClr>
        <a:buFont typeface="Arial" panose="020B0604020202020204" pitchFamily="34" charset="0"/>
        <a:buChar char="–"/>
        <a:defRPr sz="2667" kern="1200">
          <a:solidFill>
            <a:schemeClr val="tx1"/>
          </a:solidFill>
          <a:latin typeface="Arial" panose="020B0604020202020204" pitchFamily="34" charset="0"/>
          <a:ea typeface="+mn-ea"/>
          <a:cs typeface="Arial" panose="020B0604020202020204" pitchFamily="34" charset="0"/>
        </a:defRPr>
      </a:lvl2pPr>
      <a:lvl3pPr marL="1523925" indent="-304784" algn="l" defTabSz="1219140" rtl="0" eaLnBrk="1" latinLnBrk="0" hangingPunct="1">
        <a:spcBef>
          <a:spcPct val="20000"/>
        </a:spcBef>
        <a:buClr>
          <a:srgbClr val="C10B25"/>
        </a:buClr>
        <a:buFont typeface="Arial" panose="020B0604020202020204" pitchFamily="34" charset="0"/>
        <a:buChar char="•"/>
        <a:defRPr sz="2667" kern="1200">
          <a:solidFill>
            <a:schemeClr val="tx1"/>
          </a:solidFill>
          <a:latin typeface="Arial" panose="020B0604020202020204" pitchFamily="34" charset="0"/>
          <a:ea typeface="+mn-ea"/>
          <a:cs typeface="Arial" panose="020B0604020202020204" pitchFamily="34" charset="0"/>
        </a:defRPr>
      </a:lvl3pPr>
      <a:lvl4pPr marL="2133493" indent="-304784" algn="l" defTabSz="1219140" rtl="0" eaLnBrk="1" latinLnBrk="0" hangingPunct="1">
        <a:spcBef>
          <a:spcPct val="20000"/>
        </a:spcBef>
        <a:buClr>
          <a:srgbClr val="C10B25"/>
        </a:buClr>
        <a:buFont typeface="Arial" panose="020B0604020202020204" pitchFamily="34" charset="0"/>
        <a:buChar char="–"/>
        <a:defRPr sz="2667" kern="1200">
          <a:solidFill>
            <a:schemeClr val="tx1"/>
          </a:solidFill>
          <a:latin typeface="Arial" panose="020B0604020202020204" pitchFamily="34" charset="0"/>
          <a:ea typeface="+mn-ea"/>
          <a:cs typeface="Arial" panose="020B0604020202020204" pitchFamily="34" charset="0"/>
        </a:defRPr>
      </a:lvl4pPr>
      <a:lvl5pPr marL="2743062" indent="-304784" algn="l" defTabSz="1219140" rtl="0" eaLnBrk="1" latinLnBrk="0" hangingPunct="1">
        <a:spcBef>
          <a:spcPct val="20000"/>
        </a:spcBef>
        <a:buClr>
          <a:srgbClr val="C10B25"/>
        </a:buClr>
        <a:buFont typeface="Arial" panose="020B0604020202020204" pitchFamily="34" charset="0"/>
        <a:buChar char="»"/>
        <a:defRPr sz="2667" kern="1200">
          <a:solidFill>
            <a:schemeClr val="tx1"/>
          </a:solidFill>
          <a:latin typeface="Arial" panose="020B0604020202020204" pitchFamily="34" charset="0"/>
          <a:ea typeface="+mn-ea"/>
          <a:cs typeface="Arial" panose="020B0604020202020204" pitchFamily="34" charset="0"/>
        </a:defRPr>
      </a:lvl5pPr>
      <a:lvl6pPr marL="3352632" indent="-304784" algn="l" defTabSz="121914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202" indent="-304784" algn="l" defTabSz="121914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772" indent="-304784" algn="l" defTabSz="121914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341" indent="-304784" algn="l" defTabSz="121914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sv-SE"/>
      </a:defPPr>
      <a:lvl1pPr marL="0" algn="l" defTabSz="1219140" rtl="0" eaLnBrk="1" latinLnBrk="0" hangingPunct="1">
        <a:defRPr sz="2400" kern="1200">
          <a:solidFill>
            <a:schemeClr val="tx1"/>
          </a:solidFill>
          <a:latin typeface="+mn-lt"/>
          <a:ea typeface="+mn-ea"/>
          <a:cs typeface="+mn-cs"/>
        </a:defRPr>
      </a:lvl1pPr>
      <a:lvl2pPr marL="609570" algn="l" defTabSz="1219140" rtl="0" eaLnBrk="1" latinLnBrk="0" hangingPunct="1">
        <a:defRPr sz="2400" kern="1200">
          <a:solidFill>
            <a:schemeClr val="tx1"/>
          </a:solidFill>
          <a:latin typeface="+mn-lt"/>
          <a:ea typeface="+mn-ea"/>
          <a:cs typeface="+mn-cs"/>
        </a:defRPr>
      </a:lvl2pPr>
      <a:lvl3pPr marL="1219140" algn="l" defTabSz="1219140" rtl="0" eaLnBrk="1" latinLnBrk="0" hangingPunct="1">
        <a:defRPr sz="2400" kern="1200">
          <a:solidFill>
            <a:schemeClr val="tx1"/>
          </a:solidFill>
          <a:latin typeface="+mn-lt"/>
          <a:ea typeface="+mn-ea"/>
          <a:cs typeface="+mn-cs"/>
        </a:defRPr>
      </a:lvl3pPr>
      <a:lvl4pPr marL="1828709" algn="l" defTabSz="1219140" rtl="0" eaLnBrk="1" latinLnBrk="0" hangingPunct="1">
        <a:defRPr sz="2400" kern="1200">
          <a:solidFill>
            <a:schemeClr val="tx1"/>
          </a:solidFill>
          <a:latin typeface="+mn-lt"/>
          <a:ea typeface="+mn-ea"/>
          <a:cs typeface="+mn-cs"/>
        </a:defRPr>
      </a:lvl4pPr>
      <a:lvl5pPr marL="2438278" algn="l" defTabSz="1219140" rtl="0" eaLnBrk="1" latinLnBrk="0" hangingPunct="1">
        <a:defRPr sz="2400" kern="1200">
          <a:solidFill>
            <a:schemeClr val="tx1"/>
          </a:solidFill>
          <a:latin typeface="+mn-lt"/>
          <a:ea typeface="+mn-ea"/>
          <a:cs typeface="+mn-cs"/>
        </a:defRPr>
      </a:lvl5pPr>
      <a:lvl6pPr marL="3047848" algn="l" defTabSz="1219140" rtl="0" eaLnBrk="1" latinLnBrk="0" hangingPunct="1">
        <a:defRPr sz="2400" kern="1200">
          <a:solidFill>
            <a:schemeClr val="tx1"/>
          </a:solidFill>
          <a:latin typeface="+mn-lt"/>
          <a:ea typeface="+mn-ea"/>
          <a:cs typeface="+mn-cs"/>
        </a:defRPr>
      </a:lvl6pPr>
      <a:lvl7pPr marL="3657418" algn="l" defTabSz="1219140" rtl="0" eaLnBrk="1" latinLnBrk="0" hangingPunct="1">
        <a:defRPr sz="2400" kern="1200">
          <a:solidFill>
            <a:schemeClr val="tx1"/>
          </a:solidFill>
          <a:latin typeface="+mn-lt"/>
          <a:ea typeface="+mn-ea"/>
          <a:cs typeface="+mn-cs"/>
        </a:defRPr>
      </a:lvl7pPr>
      <a:lvl8pPr marL="4266987" algn="l" defTabSz="1219140" rtl="0" eaLnBrk="1" latinLnBrk="0" hangingPunct="1">
        <a:defRPr sz="2400" kern="1200">
          <a:solidFill>
            <a:schemeClr val="tx1"/>
          </a:solidFill>
          <a:latin typeface="+mn-lt"/>
          <a:ea typeface="+mn-ea"/>
          <a:cs typeface="+mn-cs"/>
        </a:defRPr>
      </a:lvl8pPr>
      <a:lvl9pPr marL="4876557" algn="l" defTabSz="121914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1.jpe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21.jpe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21.jpe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1.jpe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1.jpe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34.jpeg"/><Relationship Id="rId7" Type="http://schemas.openxmlformats.org/officeDocument/2006/relationships/image" Target="../media/image38.jpeg"/><Relationship Id="rId2" Type="http://schemas.openxmlformats.org/officeDocument/2006/relationships/image" Target="../media/image33.jpeg"/><Relationship Id="rId1" Type="http://schemas.openxmlformats.org/officeDocument/2006/relationships/slideLayout" Target="../slideLayouts/slideLayout5.xml"/><Relationship Id="rId6" Type="http://schemas.openxmlformats.org/officeDocument/2006/relationships/image" Target="../media/image37.png"/><Relationship Id="rId5" Type="http://schemas.openxmlformats.org/officeDocument/2006/relationships/image" Target="../media/image36.jpeg"/><Relationship Id="rId4" Type="http://schemas.openxmlformats.org/officeDocument/2006/relationships/image" Target="../media/image35.png"/></Relationships>
</file>

<file path=ppt/slides/_rels/slide1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21.jpe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5.xml"/></Relationships>
</file>

<file path=ppt/slides/_rels/slide19.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notesSlide" Target="../notesSlides/notesSlide1.xml"/><Relationship Id="rId1" Type="http://schemas.openxmlformats.org/officeDocument/2006/relationships/slideLayout" Target="../slideLayouts/slideLayout2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2.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jpeg"/><Relationship Id="rId1" Type="http://schemas.openxmlformats.org/officeDocument/2006/relationships/slideLayout" Target="../slideLayouts/slideLayout4.xml"/><Relationship Id="rId5" Type="http://schemas.openxmlformats.org/officeDocument/2006/relationships/image" Target="../media/image24.jpg"/><Relationship Id="rId4" Type="http://schemas.openxmlformats.org/officeDocument/2006/relationships/image" Target="../media/image23.jpeg"/></Relationships>
</file>

<file path=ppt/slides/_rels/slide20.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48.png"/><Relationship Id="rId2" Type="http://schemas.openxmlformats.org/officeDocument/2006/relationships/notesSlide" Target="../notesSlides/notesSlide2.xml"/><Relationship Id="rId1" Type="http://schemas.openxmlformats.org/officeDocument/2006/relationships/slideLayout" Target="../slideLayouts/slideLayout22.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21.xml.rels><?xml version="1.0" encoding="UTF-8" standalone="yes"?>
<Relationships xmlns="http://schemas.openxmlformats.org/package/2006/relationships"><Relationship Id="rId8" Type="http://schemas.openxmlformats.org/officeDocument/2006/relationships/image" Target="../media/image53.png"/><Relationship Id="rId13" Type="http://schemas.openxmlformats.org/officeDocument/2006/relationships/image" Target="../media/image58.png"/><Relationship Id="rId3" Type="http://schemas.openxmlformats.org/officeDocument/2006/relationships/image" Target="../media/image49.png"/><Relationship Id="rId7" Type="http://schemas.openxmlformats.org/officeDocument/2006/relationships/image" Target="../media/image52.png"/><Relationship Id="rId12" Type="http://schemas.openxmlformats.org/officeDocument/2006/relationships/image" Target="../media/image57.png"/><Relationship Id="rId2" Type="http://schemas.openxmlformats.org/officeDocument/2006/relationships/image" Target="../media/image13.jpg"/><Relationship Id="rId1" Type="http://schemas.openxmlformats.org/officeDocument/2006/relationships/slideLayout" Target="../slideLayouts/slideLayout22.xml"/><Relationship Id="rId6" Type="http://schemas.openxmlformats.org/officeDocument/2006/relationships/image" Target="../media/image51.png"/><Relationship Id="rId11" Type="http://schemas.openxmlformats.org/officeDocument/2006/relationships/image" Target="../media/image56.png"/><Relationship Id="rId5" Type="http://schemas.openxmlformats.org/officeDocument/2006/relationships/image" Target="../media/image40.png"/><Relationship Id="rId10" Type="http://schemas.openxmlformats.org/officeDocument/2006/relationships/image" Target="../media/image55.png"/><Relationship Id="rId4" Type="http://schemas.openxmlformats.org/officeDocument/2006/relationships/image" Target="../media/image50.png"/><Relationship Id="rId9" Type="http://schemas.openxmlformats.org/officeDocument/2006/relationships/image" Target="../media/image54.png"/></Relationships>
</file>

<file path=ppt/slides/_rels/slide2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13.jpg"/><Relationship Id="rId1" Type="http://schemas.openxmlformats.org/officeDocument/2006/relationships/slideLayout" Target="../slideLayouts/slideLayout22.xml"/><Relationship Id="rId5" Type="http://schemas.openxmlformats.org/officeDocument/2006/relationships/image" Target="../media/image40.png"/><Relationship Id="rId4" Type="http://schemas.openxmlformats.org/officeDocument/2006/relationships/image" Target="../media/image50.png"/></Relationships>
</file>

<file path=ppt/slides/_rels/slide23.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59.png"/><Relationship Id="rId7" Type="http://schemas.openxmlformats.org/officeDocument/2006/relationships/image" Target="../media/image63.emf"/><Relationship Id="rId2" Type="http://schemas.openxmlformats.org/officeDocument/2006/relationships/image" Target="../media/image40.png"/><Relationship Id="rId1" Type="http://schemas.openxmlformats.org/officeDocument/2006/relationships/slideLayout" Target="../slideLayouts/slideLayout22.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 Id="rId9" Type="http://schemas.openxmlformats.org/officeDocument/2006/relationships/image" Target="../media/image65.jpeg"/></Relationships>
</file>

<file path=ppt/slides/_rels/slide24.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62.png"/><Relationship Id="rId7" Type="http://schemas.openxmlformats.org/officeDocument/2006/relationships/image" Target="../media/image69.png"/><Relationship Id="rId2" Type="http://schemas.openxmlformats.org/officeDocument/2006/relationships/image" Target="../media/image40.png"/><Relationship Id="rId1" Type="http://schemas.openxmlformats.org/officeDocument/2006/relationships/slideLayout" Target="../slideLayouts/slideLayout22.xml"/><Relationship Id="rId6" Type="http://schemas.openxmlformats.org/officeDocument/2006/relationships/image" Target="../media/image68.png"/><Relationship Id="rId5" Type="http://schemas.openxmlformats.org/officeDocument/2006/relationships/image" Target="../media/image67.png"/><Relationship Id="rId10" Type="http://schemas.openxmlformats.org/officeDocument/2006/relationships/image" Target="../media/image61.png"/><Relationship Id="rId4" Type="http://schemas.openxmlformats.org/officeDocument/2006/relationships/image" Target="../media/image66.jpeg"/><Relationship Id="rId9" Type="http://schemas.openxmlformats.org/officeDocument/2006/relationships/image" Target="../media/image60.png"/></Relationships>
</file>

<file path=ppt/slides/_rels/slide25.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40.png"/><Relationship Id="rId1" Type="http://schemas.openxmlformats.org/officeDocument/2006/relationships/slideLayout" Target="../slideLayouts/slideLayout22.xml"/></Relationships>
</file>

<file path=ppt/slides/_rels/slide26.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40.png"/><Relationship Id="rId1" Type="http://schemas.openxmlformats.org/officeDocument/2006/relationships/slideLayout" Target="../slideLayouts/slideLayout25.xml"/><Relationship Id="rId6" Type="http://schemas.openxmlformats.org/officeDocument/2006/relationships/image" Target="../media/image74.jpeg"/><Relationship Id="rId5" Type="http://schemas.openxmlformats.org/officeDocument/2006/relationships/image" Target="../media/image73.jpeg"/><Relationship Id="rId4" Type="http://schemas.openxmlformats.org/officeDocument/2006/relationships/image" Target="../media/image72.png"/></Relationships>
</file>

<file path=ppt/slides/_rels/slide27.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21.jpeg"/><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29.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3.xml"/><Relationship Id="rId1" Type="http://schemas.openxmlformats.org/officeDocument/2006/relationships/slideLayout" Target="../slideLayouts/slideLayout42.xml"/><Relationship Id="rId4" Type="http://schemas.openxmlformats.org/officeDocument/2006/relationships/image" Target="../media/image7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4.xml"/><Relationship Id="rId1" Type="http://schemas.openxmlformats.org/officeDocument/2006/relationships/slideLayout" Target="../slideLayouts/slideLayout42.xml"/><Relationship Id="rId4" Type="http://schemas.openxmlformats.org/officeDocument/2006/relationships/image" Target="../media/image77.png"/></Relationships>
</file>

<file path=ppt/slides/_rels/slide31.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5.xml"/><Relationship Id="rId1" Type="http://schemas.openxmlformats.org/officeDocument/2006/relationships/slideLayout" Target="../slideLayouts/slideLayout57.xml"/><Relationship Id="rId5" Type="http://schemas.openxmlformats.org/officeDocument/2006/relationships/image" Target="../media/image77.png"/><Relationship Id="rId4" Type="http://schemas.openxmlformats.org/officeDocument/2006/relationships/image" Target="../media/image80.png"/></Relationships>
</file>

<file path=ppt/slides/_rels/slide32.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6.xml"/><Relationship Id="rId1" Type="http://schemas.openxmlformats.org/officeDocument/2006/relationships/slideLayout" Target="../slideLayouts/slideLayout57.xml"/><Relationship Id="rId4" Type="http://schemas.openxmlformats.org/officeDocument/2006/relationships/image" Target="../media/image81.png"/></Relationships>
</file>

<file path=ppt/slides/_rels/slide33.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7.xml"/><Relationship Id="rId1" Type="http://schemas.openxmlformats.org/officeDocument/2006/relationships/slideLayout" Target="../slideLayouts/slideLayout57.xml"/><Relationship Id="rId6" Type="http://schemas.openxmlformats.org/officeDocument/2006/relationships/image" Target="../media/image77.png"/><Relationship Id="rId5" Type="http://schemas.openxmlformats.org/officeDocument/2006/relationships/image" Target="../media/image84.png"/><Relationship Id="rId4" Type="http://schemas.openxmlformats.org/officeDocument/2006/relationships/image" Target="../media/image83.png"/></Relationships>
</file>

<file path=ppt/slides/_rels/slide34.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85.png"/><Relationship Id="rId1" Type="http://schemas.openxmlformats.org/officeDocument/2006/relationships/slideLayout" Target="../slideLayouts/slideLayout57.xml"/><Relationship Id="rId4" Type="http://schemas.openxmlformats.org/officeDocument/2006/relationships/image" Target="../media/image86.png"/></Relationships>
</file>

<file path=ppt/slides/_rels/slide35.xml.rels><?xml version="1.0" encoding="UTF-8" standalone="yes"?>
<Relationships xmlns="http://schemas.openxmlformats.org/package/2006/relationships"><Relationship Id="rId3" Type="http://schemas.openxmlformats.org/officeDocument/2006/relationships/image" Target="../media/image87.emf"/><Relationship Id="rId2" Type="http://schemas.openxmlformats.org/officeDocument/2006/relationships/notesSlide" Target="../notesSlides/notesSlide8.xml"/><Relationship Id="rId1" Type="http://schemas.openxmlformats.org/officeDocument/2006/relationships/slideLayout" Target="../slideLayouts/slideLayout57.xml"/><Relationship Id="rId4" Type="http://schemas.openxmlformats.org/officeDocument/2006/relationships/image" Target="../media/image88.emf"/></Relationships>
</file>

<file path=ppt/slides/_rels/slide36.xml.rels><?xml version="1.0" encoding="UTF-8" standalone="yes"?>
<Relationships xmlns="http://schemas.openxmlformats.org/package/2006/relationships"><Relationship Id="rId8" Type="http://schemas.microsoft.com/office/2007/relationships/diagramDrawing" Target="../diagrams/drawing1.xml"/><Relationship Id="rId3" Type="http://schemas.microsoft.com/office/2007/relationships/hdphoto" Target="../media/hdphoto1.wdp"/><Relationship Id="rId7" Type="http://schemas.openxmlformats.org/officeDocument/2006/relationships/diagramColors" Target="../diagrams/colors1.xml"/><Relationship Id="rId2" Type="http://schemas.openxmlformats.org/officeDocument/2006/relationships/image" Target="../media/image89.png"/><Relationship Id="rId1" Type="http://schemas.openxmlformats.org/officeDocument/2006/relationships/slideLayout" Target="../slideLayouts/slideLayout57.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37.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9.xml"/><Relationship Id="rId1" Type="http://schemas.openxmlformats.org/officeDocument/2006/relationships/slideLayout" Target="../slideLayouts/slideLayout51.xml"/><Relationship Id="rId4" Type="http://schemas.openxmlformats.org/officeDocument/2006/relationships/image" Target="../media/image77.png"/></Relationships>
</file>

<file path=ppt/slides/_rels/slide38.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1.jpeg"/><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0.xml"/><Relationship Id="rId1" Type="http://schemas.openxmlformats.org/officeDocument/2006/relationships/slideLayout" Target="../slideLayouts/slideLayout5.xml"/><Relationship Id="rId6" Type="http://schemas.microsoft.com/office/2007/relationships/hdphoto" Target="../media/hdphoto2.wdp"/><Relationship Id="rId5" Type="http://schemas.openxmlformats.org/officeDocument/2006/relationships/image" Target="../media/image91.png"/><Relationship Id="rId4" Type="http://schemas.openxmlformats.org/officeDocument/2006/relationships/image" Target="../media/image25.png"/></Relationships>
</file>

<file path=ppt/slides/_rels/slide4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21.jpeg"/><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3" Type="http://schemas.openxmlformats.org/officeDocument/2006/relationships/image" Target="../media/image93.jpg"/><Relationship Id="rId2" Type="http://schemas.openxmlformats.org/officeDocument/2006/relationships/image" Target="../media/image21.jpeg"/><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1.jpeg"/><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1.jpe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1.jpeg"/><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image" Target="../media/image95.jpeg"/><Relationship Id="rId7" Type="http://schemas.openxmlformats.org/officeDocument/2006/relationships/image" Target="../media/image99.jpg"/><Relationship Id="rId2" Type="http://schemas.openxmlformats.org/officeDocument/2006/relationships/image" Target="../media/image94.jpeg"/><Relationship Id="rId1" Type="http://schemas.openxmlformats.org/officeDocument/2006/relationships/slideLayout" Target="../slideLayouts/slideLayout5.xml"/><Relationship Id="rId6" Type="http://schemas.openxmlformats.org/officeDocument/2006/relationships/image" Target="../media/image98.png"/><Relationship Id="rId5" Type="http://schemas.openxmlformats.org/officeDocument/2006/relationships/image" Target="../media/image97.png"/><Relationship Id="rId4" Type="http://schemas.openxmlformats.org/officeDocument/2006/relationships/image" Target="../media/image96.jpg"/></Relationships>
</file>

<file path=ppt/slides/_rels/slide51.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image" Target="../media/image21.jpeg"/><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slideLayout" Target="../slideLayouts/slideLayout7.xml"/><Relationship Id="rId1" Type="http://schemas.openxmlformats.org/officeDocument/2006/relationships/tags" Target="../tags/tag1.xml"/></Relationships>
</file>

<file path=ppt/slides/_rels/slide53.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slideLayout" Target="../slideLayouts/slideLayout8.xml"/><Relationship Id="rId1" Type="http://schemas.openxmlformats.org/officeDocument/2006/relationships/tags" Target="../tags/tag2.xml"/></Relationships>
</file>

<file path=ppt/slides/_rels/slide54.xml.rels><?xml version="1.0" encoding="UTF-8" standalone="yes"?>
<Relationships xmlns="http://schemas.openxmlformats.org/package/2006/relationships"><Relationship Id="rId2" Type="http://schemas.openxmlformats.org/officeDocument/2006/relationships/slideLayout" Target="../slideLayouts/slideLayout8.xml"/><Relationship Id="rId1" Type="http://schemas.openxmlformats.org/officeDocument/2006/relationships/tags" Target="../tags/tag3.xml"/></Relationships>
</file>

<file path=ppt/slides/_rels/slide55.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slideLayout" Target="../slideLayouts/slideLayout8.xml"/><Relationship Id="rId1" Type="http://schemas.openxmlformats.org/officeDocument/2006/relationships/tags" Target="../tags/tag4.xml"/></Relationships>
</file>

<file path=ppt/slides/_rels/slide56.xml.rels><?xml version="1.0" encoding="UTF-8" standalone="yes"?>
<Relationships xmlns="http://schemas.openxmlformats.org/package/2006/relationships"><Relationship Id="rId3" Type="http://schemas.openxmlformats.org/officeDocument/2006/relationships/hyperlink" Target="http://www.lifeada.eu/" TargetMode="External"/><Relationship Id="rId2" Type="http://schemas.openxmlformats.org/officeDocument/2006/relationships/slideLayout" Target="../slideLayouts/slideLayout9.xml"/><Relationship Id="rId1" Type="http://schemas.openxmlformats.org/officeDocument/2006/relationships/tags" Target="../tags/tag5.xml"/></Relationships>
</file>

<file path=ppt/slides/_rels/slide57.xml.rels><?xml version="1.0" encoding="UTF-8" standalone="yes"?>
<Relationships xmlns="http://schemas.openxmlformats.org/package/2006/relationships"><Relationship Id="rId3" Type="http://schemas.openxmlformats.org/officeDocument/2006/relationships/image" Target="../media/image104.jpg"/><Relationship Id="rId2" Type="http://schemas.openxmlformats.org/officeDocument/2006/relationships/image" Target="../media/image21.jpeg"/><Relationship Id="rId1" Type="http://schemas.openxmlformats.org/officeDocument/2006/relationships/slideLayout" Target="../slideLayouts/slideLayout5.xml"/></Relationships>
</file>

<file path=ppt/slides/_rels/slide58.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26.xml"/></Relationships>
</file>

<file path=ppt/slides/_rels/slide59.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26.xml"/></Relationships>
</file>

<file path=ppt/slides/_rels/slide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Layout" Target="../slideLayouts/slideLayout26.xml"/></Relationships>
</file>

<file path=ppt/slides/_rels/slide61.xml.rels><?xml version="1.0" encoding="UTF-8" standalone="yes"?>
<Relationships xmlns="http://schemas.openxmlformats.org/package/2006/relationships"><Relationship Id="rId2" Type="http://schemas.openxmlformats.org/officeDocument/2006/relationships/image" Target="../media/image108.jpeg"/><Relationship Id="rId1" Type="http://schemas.openxmlformats.org/officeDocument/2006/relationships/slideLayout" Target="../slideLayouts/slideLayout26.xml"/></Relationships>
</file>

<file path=ppt/slides/_rels/slide62.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slideLayout" Target="../slideLayouts/slideLayout26.xml"/></Relationships>
</file>

<file path=ppt/slides/_rels/slide63.xml.rels><?xml version="1.0" encoding="UTF-8" standalone="yes"?>
<Relationships xmlns="http://schemas.openxmlformats.org/package/2006/relationships"><Relationship Id="rId2" Type="http://schemas.openxmlformats.org/officeDocument/2006/relationships/image" Target="../media/image110.jpeg"/><Relationship Id="rId1" Type="http://schemas.openxmlformats.org/officeDocument/2006/relationships/slideLayout" Target="../slideLayouts/slideLayout26.xml"/></Relationships>
</file>

<file path=ppt/slides/_rels/slide64.xml.rels><?xml version="1.0" encoding="UTF-8" standalone="yes"?>
<Relationships xmlns="http://schemas.openxmlformats.org/package/2006/relationships"><Relationship Id="rId2" Type="http://schemas.openxmlformats.org/officeDocument/2006/relationships/image" Target="../media/image111.jpeg"/><Relationship Id="rId1" Type="http://schemas.openxmlformats.org/officeDocument/2006/relationships/slideLayout" Target="../slideLayouts/slideLayout26.xml"/></Relationships>
</file>

<file path=ppt/slides/_rels/slide65.xml.rels><?xml version="1.0" encoding="UTF-8" standalone="yes"?>
<Relationships xmlns="http://schemas.openxmlformats.org/package/2006/relationships"><Relationship Id="rId2" Type="http://schemas.openxmlformats.org/officeDocument/2006/relationships/image" Target="../media/image112.jpeg"/><Relationship Id="rId1" Type="http://schemas.openxmlformats.org/officeDocument/2006/relationships/slideLayout" Target="../slideLayouts/slideLayout26.xml"/></Relationships>
</file>

<file path=ppt/slides/_rels/slide66.xml.rels><?xml version="1.0" encoding="UTF-8" standalone="yes"?>
<Relationships xmlns="http://schemas.openxmlformats.org/package/2006/relationships"><Relationship Id="rId2" Type="http://schemas.openxmlformats.org/officeDocument/2006/relationships/image" Target="../media/image113.jpeg"/><Relationship Id="rId1" Type="http://schemas.openxmlformats.org/officeDocument/2006/relationships/slideLayout" Target="../slideLayouts/slideLayout26.xml"/></Relationships>
</file>

<file path=ppt/slides/_rels/slide67.xml.rels><?xml version="1.0" encoding="UTF-8" standalone="yes"?>
<Relationships xmlns="http://schemas.openxmlformats.org/package/2006/relationships"><Relationship Id="rId2" Type="http://schemas.openxmlformats.org/officeDocument/2006/relationships/image" Target="../media/image114.jpeg"/><Relationship Id="rId1" Type="http://schemas.openxmlformats.org/officeDocument/2006/relationships/slideLayout" Target="../slideLayouts/slideLayout26.xml"/></Relationships>
</file>

<file path=ppt/slides/_rels/slide68.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image" Target="../media/image21.jpeg"/><Relationship Id="rId1" Type="http://schemas.openxmlformats.org/officeDocument/2006/relationships/slideLayout" Target="../slideLayouts/slideLayout5.xml"/></Relationships>
</file>

<file path=ppt/slides/_rels/slide69.xml.rels><?xml version="1.0" encoding="UTF-8" standalone="yes"?>
<Relationships xmlns="http://schemas.openxmlformats.org/package/2006/relationships"><Relationship Id="rId8" Type="http://schemas.openxmlformats.org/officeDocument/2006/relationships/image" Target="../media/image120.png"/><Relationship Id="rId3" Type="http://schemas.openxmlformats.org/officeDocument/2006/relationships/notesSlide" Target="../notesSlides/notesSlide11.xml"/><Relationship Id="rId7" Type="http://schemas.openxmlformats.org/officeDocument/2006/relationships/image" Target="../media/image119.jpeg"/><Relationship Id="rId2" Type="http://schemas.openxmlformats.org/officeDocument/2006/relationships/slideLayout" Target="../slideLayouts/slideLayout16.xml"/><Relationship Id="rId1" Type="http://schemas.openxmlformats.org/officeDocument/2006/relationships/tags" Target="../tags/tag6.xml"/><Relationship Id="rId6" Type="http://schemas.openxmlformats.org/officeDocument/2006/relationships/image" Target="../media/image118.png"/><Relationship Id="rId5" Type="http://schemas.openxmlformats.org/officeDocument/2006/relationships/image" Target="../media/image117.png"/><Relationship Id="rId4" Type="http://schemas.openxmlformats.org/officeDocument/2006/relationships/image" Target="../media/image116.jpeg"/></Relationships>
</file>

<file path=ppt/slides/_rels/slide7.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1.jpeg"/><Relationship Id="rId1" Type="http://schemas.openxmlformats.org/officeDocument/2006/relationships/slideLayout" Target="../slideLayouts/slideLayout5.xml"/></Relationships>
</file>

<file path=ppt/slides/_rels/slide70.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6.xml"/><Relationship Id="rId1" Type="http://schemas.openxmlformats.org/officeDocument/2006/relationships/tags" Target="../tags/tag7.xml"/><Relationship Id="rId5" Type="http://schemas.openxmlformats.org/officeDocument/2006/relationships/image" Target="../media/image122.svg"/><Relationship Id="rId4" Type="http://schemas.openxmlformats.org/officeDocument/2006/relationships/image" Target="../media/image121.png"/></Relationships>
</file>

<file path=ppt/slides/_rels/slide71.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6.xml"/><Relationship Id="rId1" Type="http://schemas.openxmlformats.org/officeDocument/2006/relationships/tags" Target="../tags/tag8.xml"/><Relationship Id="rId6" Type="http://schemas.openxmlformats.org/officeDocument/2006/relationships/image" Target="../media/image125.jpeg"/><Relationship Id="rId5" Type="http://schemas.openxmlformats.org/officeDocument/2006/relationships/image" Target="../media/image124.png"/><Relationship Id="rId4" Type="http://schemas.openxmlformats.org/officeDocument/2006/relationships/image" Target="../media/image123.png"/></Relationships>
</file>

<file path=ppt/slides/_rels/slide72.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6.xml"/><Relationship Id="rId1" Type="http://schemas.openxmlformats.org/officeDocument/2006/relationships/tags" Target="../tags/tag9.xml"/><Relationship Id="rId5" Type="http://schemas.openxmlformats.org/officeDocument/2006/relationships/image" Target="../media/image127.JPG"/><Relationship Id="rId4" Type="http://schemas.openxmlformats.org/officeDocument/2006/relationships/image" Target="../media/image126.JPG"/></Relationships>
</file>

<file path=ppt/slides/_rels/slide73.xml.rels><?xml version="1.0" encoding="UTF-8" standalone="yes"?>
<Relationships xmlns="http://schemas.openxmlformats.org/package/2006/relationships"><Relationship Id="rId3" Type="http://schemas.openxmlformats.org/officeDocument/2006/relationships/notesSlide" Target="../notesSlides/notesSlide15.xml"/><Relationship Id="rId7" Type="http://schemas.openxmlformats.org/officeDocument/2006/relationships/image" Target="../media/image131.png"/><Relationship Id="rId2" Type="http://schemas.openxmlformats.org/officeDocument/2006/relationships/slideLayout" Target="../slideLayouts/slideLayout16.xml"/><Relationship Id="rId1" Type="http://schemas.openxmlformats.org/officeDocument/2006/relationships/tags" Target="../tags/tag10.xml"/><Relationship Id="rId6" Type="http://schemas.openxmlformats.org/officeDocument/2006/relationships/image" Target="../media/image130.jpeg"/><Relationship Id="rId5" Type="http://schemas.openxmlformats.org/officeDocument/2006/relationships/image" Target="../media/image129.jpeg"/><Relationship Id="rId4" Type="http://schemas.openxmlformats.org/officeDocument/2006/relationships/image" Target="../media/image128.png"/></Relationships>
</file>

<file path=ppt/slides/_rels/slide74.xml.rels><?xml version="1.0" encoding="UTF-8" standalone="yes"?>
<Relationships xmlns="http://schemas.openxmlformats.org/package/2006/relationships"><Relationship Id="rId8" Type="http://schemas.openxmlformats.org/officeDocument/2006/relationships/image" Target="../media/image136.png"/><Relationship Id="rId13" Type="http://schemas.openxmlformats.org/officeDocument/2006/relationships/image" Target="../media/image141.png"/><Relationship Id="rId3" Type="http://schemas.openxmlformats.org/officeDocument/2006/relationships/notesSlide" Target="../notesSlides/notesSlide16.xml"/><Relationship Id="rId7" Type="http://schemas.openxmlformats.org/officeDocument/2006/relationships/image" Target="../media/image135.svg"/><Relationship Id="rId12" Type="http://schemas.openxmlformats.org/officeDocument/2006/relationships/image" Target="../media/image140.jpeg"/><Relationship Id="rId2" Type="http://schemas.openxmlformats.org/officeDocument/2006/relationships/slideLayout" Target="../slideLayouts/slideLayout16.xml"/><Relationship Id="rId1" Type="http://schemas.openxmlformats.org/officeDocument/2006/relationships/tags" Target="../tags/tag11.xml"/><Relationship Id="rId6" Type="http://schemas.openxmlformats.org/officeDocument/2006/relationships/image" Target="../media/image134.png"/><Relationship Id="rId11" Type="http://schemas.openxmlformats.org/officeDocument/2006/relationships/image" Target="../media/image139.svg"/><Relationship Id="rId5" Type="http://schemas.openxmlformats.org/officeDocument/2006/relationships/image" Target="../media/image133.svg"/><Relationship Id="rId10" Type="http://schemas.openxmlformats.org/officeDocument/2006/relationships/image" Target="../media/image138.png"/><Relationship Id="rId4" Type="http://schemas.openxmlformats.org/officeDocument/2006/relationships/image" Target="../media/image132.png"/><Relationship Id="rId9" Type="http://schemas.openxmlformats.org/officeDocument/2006/relationships/image" Target="../media/image137.svg"/></Relationships>
</file>

<file path=ppt/slides/_rels/slide75.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1.jpeg"/><Relationship Id="rId1" Type="http://schemas.openxmlformats.org/officeDocument/2006/relationships/slideLayout" Target="../slideLayouts/slideLayout5.xml"/></Relationships>
</file>

<file path=ppt/slides/_rels/slide7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5.xml"/></Relationships>
</file>

<file path=ppt/slides/_rels/slide7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7.xml"/><Relationship Id="rId1" Type="http://schemas.openxmlformats.org/officeDocument/2006/relationships/slideLayout" Target="../slideLayouts/slideLayout5.xml"/><Relationship Id="rId6" Type="http://schemas.microsoft.com/office/2007/relationships/hdphoto" Target="../media/hdphoto2.wdp"/><Relationship Id="rId5" Type="http://schemas.openxmlformats.org/officeDocument/2006/relationships/image" Target="../media/image91.png"/><Relationship Id="rId4" Type="http://schemas.openxmlformats.org/officeDocument/2006/relationships/image" Target="../media/image25.png"/></Relationships>
</file>

<file path=ppt/slides/_rels/slide78.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5.xml"/></Relationships>
</file>

<file path=ppt/slides/_rels/slide79.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21.jpe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1.jpeg"/><Relationship Id="rId1" Type="http://schemas.openxmlformats.org/officeDocument/2006/relationships/slideLayout" Target="../slideLayouts/slideLayout4.xml"/></Relationships>
</file>

<file path=ppt/slides/_rels/slide80.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5.xml"/></Relationships>
</file>

<file path=ppt/slides/_rels/slide8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5.xml"/></Relationships>
</file>

<file path=ppt/slides/_rels/slide82.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1.jpeg"/><Relationship Id="rId1" Type="http://schemas.openxmlformats.org/officeDocument/2006/relationships/slideLayout" Target="../slideLayouts/slideLayout4.xml"/></Relationships>
</file>

<file path=ppt/slides/_rels/slide83.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1.jpeg"/><Relationship Id="rId1" Type="http://schemas.openxmlformats.org/officeDocument/2006/relationships/slideLayout" Target="../slideLayouts/slideLayout4.xml"/></Relationships>
</file>

<file path=ppt/slides/_rels/slide84.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1.jpeg"/><Relationship Id="rId1" Type="http://schemas.openxmlformats.org/officeDocument/2006/relationships/slideLayout" Target="../slideLayouts/slideLayout5.xml"/></Relationships>
</file>

<file path=ppt/slides/_rels/slide8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4.xml"/></Relationships>
</file>

<file path=ppt/slides/_rels/slide86.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image" Target="../media/image21.jpeg"/><Relationship Id="rId1" Type="http://schemas.openxmlformats.org/officeDocument/2006/relationships/slideLayout" Target="../slideLayouts/slideLayout4.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1.jpe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9882920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4E6E8F-5E07-A873-240D-F32382E1F5FF}"/>
              </a:ext>
            </a:extLst>
          </p:cNvPr>
          <p:cNvSpPr>
            <a:spLocks noGrp="1"/>
          </p:cNvSpPr>
          <p:nvPr>
            <p:ph type="title"/>
          </p:nvPr>
        </p:nvSpPr>
        <p:spPr/>
        <p:txBody>
          <a:bodyPr/>
          <a:lstStyle/>
          <a:p>
            <a:endParaRPr lang="en-GB"/>
          </a:p>
        </p:txBody>
      </p:sp>
      <p:pic>
        <p:nvPicPr>
          <p:cNvPr id="6" name="Picture 5" descr="A blue and green gradient with white text&#10;&#10;Description automatically generated with low confidence">
            <a:extLst>
              <a:ext uri="{FF2B5EF4-FFF2-40B4-BE49-F238E27FC236}">
                <a16:creationId xmlns:a16="http://schemas.microsoft.com/office/drawing/2014/main" id="{C2FD37F1-0779-B589-CCED-5A7AB97447D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348" y="0"/>
            <a:ext cx="12178652" cy="6858000"/>
          </a:xfrm>
          <a:prstGeom prst="rect">
            <a:avLst/>
          </a:prstGeom>
        </p:spPr>
      </p:pic>
      <p:sp>
        <p:nvSpPr>
          <p:cNvPr id="7" name="TextBox 6">
            <a:extLst>
              <a:ext uri="{FF2B5EF4-FFF2-40B4-BE49-F238E27FC236}">
                <a16:creationId xmlns:a16="http://schemas.microsoft.com/office/drawing/2014/main" id="{40F85734-D18F-6B30-A45A-906144F21D56}"/>
              </a:ext>
            </a:extLst>
          </p:cNvPr>
          <p:cNvSpPr txBox="1"/>
          <p:nvPr/>
        </p:nvSpPr>
        <p:spPr>
          <a:xfrm>
            <a:off x="555968" y="3429000"/>
            <a:ext cx="6450888" cy="954107"/>
          </a:xfrm>
          <a:prstGeom prst="rect">
            <a:avLst/>
          </a:prstGeom>
          <a:noFill/>
        </p:spPr>
        <p:txBody>
          <a:bodyPr wrap="square" rtlCol="0">
            <a:spAutoFit/>
          </a:bodyPr>
          <a:lstStyle/>
          <a:p>
            <a:r>
              <a:rPr lang="en-GB" sz="2800" b="1" dirty="0">
                <a:solidFill>
                  <a:schemeClr val="accent1"/>
                </a:solidFill>
                <a:latin typeface="Arial" panose="020B0604020202020204" pitchFamily="34" charset="0"/>
                <a:cs typeface="Arial" panose="020B0604020202020204" pitchFamily="34" charset="0"/>
              </a:rPr>
              <a:t>Lars Friberg</a:t>
            </a:r>
          </a:p>
          <a:p>
            <a:r>
              <a:rPr lang="en-GB" sz="2800" dirty="0">
                <a:solidFill>
                  <a:schemeClr val="accent1"/>
                </a:solidFill>
                <a:latin typeface="Arial" panose="020B0604020202020204" pitchFamily="34" charset="0"/>
                <a:cs typeface="Arial" panose="020B0604020202020204" pitchFamily="34" charset="0"/>
              </a:rPr>
              <a:t>Climate Strategist, </a:t>
            </a:r>
            <a:r>
              <a:rPr lang="en-GB" sz="2800" dirty="0" err="1">
                <a:solidFill>
                  <a:schemeClr val="accent1"/>
                </a:solidFill>
                <a:latin typeface="Arial" panose="020B0604020202020204" pitchFamily="34" charset="0"/>
                <a:cs typeface="Arial" panose="020B0604020202020204" pitchFamily="34" charset="0"/>
              </a:rPr>
              <a:t>Vinnova</a:t>
            </a:r>
            <a:endParaRPr lang="en-GB" sz="2800" dirty="0">
              <a:solidFill>
                <a:schemeClr val="accent1"/>
              </a:solidFill>
              <a:latin typeface="Arial" panose="020B0604020202020204" pitchFamily="34" charset="0"/>
              <a:cs typeface="Arial" panose="020B0604020202020204" pitchFamily="34" charset="0"/>
            </a:endParaRPr>
          </a:p>
        </p:txBody>
      </p:sp>
      <p:pic>
        <p:nvPicPr>
          <p:cNvPr id="5" name="Picture 4" descr="A person in a suit&#10;&#10;Description automatically generated">
            <a:extLst>
              <a:ext uri="{FF2B5EF4-FFF2-40B4-BE49-F238E27FC236}">
                <a16:creationId xmlns:a16="http://schemas.microsoft.com/office/drawing/2014/main" id="{5BD51D98-EB4D-C7BA-23E4-E03D9BE6033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93230" y="1889493"/>
            <a:ext cx="4212000" cy="4212000"/>
          </a:xfrm>
          <a:prstGeom prst="ellipse">
            <a:avLst/>
          </a:prstGeom>
          <a:ln w="38100">
            <a:solidFill>
              <a:schemeClr val="bg1"/>
            </a:solidFill>
          </a:ln>
        </p:spPr>
      </p:pic>
    </p:spTree>
    <p:extLst>
      <p:ext uri="{BB962C8B-B14F-4D97-AF65-F5344CB8AC3E}">
        <p14:creationId xmlns:p14="http://schemas.microsoft.com/office/powerpoint/2010/main" val="7005304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37521B-6926-6B5C-679F-B10C09B2305E}"/>
              </a:ext>
            </a:extLst>
          </p:cNvPr>
          <p:cNvSpPr>
            <a:spLocks noGrp="1"/>
          </p:cNvSpPr>
          <p:nvPr>
            <p:ph type="title"/>
          </p:nvPr>
        </p:nvSpPr>
        <p:spPr/>
        <p:txBody>
          <a:bodyPr/>
          <a:lstStyle/>
          <a:p>
            <a:endParaRPr lang="en-GB"/>
          </a:p>
        </p:txBody>
      </p:sp>
      <p:pic>
        <p:nvPicPr>
          <p:cNvPr id="4" name="Picture 3" descr="A blue and green gradient with white text&#10;&#10;Description automatically generated with low confidence">
            <a:extLst>
              <a:ext uri="{FF2B5EF4-FFF2-40B4-BE49-F238E27FC236}">
                <a16:creationId xmlns:a16="http://schemas.microsoft.com/office/drawing/2014/main" id="{84A8C8CE-67D7-9784-CBC9-9AC7E994CFF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78652" cy="6858000"/>
          </a:xfrm>
          <a:prstGeom prst="rect">
            <a:avLst/>
          </a:prstGeom>
        </p:spPr>
      </p:pic>
      <p:sp>
        <p:nvSpPr>
          <p:cNvPr id="5" name="TextBox 4">
            <a:extLst>
              <a:ext uri="{FF2B5EF4-FFF2-40B4-BE49-F238E27FC236}">
                <a16:creationId xmlns:a16="http://schemas.microsoft.com/office/drawing/2014/main" id="{19A7AAC2-6CE3-AFD1-76A7-7AB48A529255}"/>
              </a:ext>
            </a:extLst>
          </p:cNvPr>
          <p:cNvSpPr txBox="1"/>
          <p:nvPr/>
        </p:nvSpPr>
        <p:spPr>
          <a:xfrm>
            <a:off x="555968" y="3429000"/>
            <a:ext cx="6450888" cy="1384995"/>
          </a:xfrm>
          <a:prstGeom prst="rect">
            <a:avLst/>
          </a:prstGeom>
          <a:noFill/>
        </p:spPr>
        <p:txBody>
          <a:bodyPr wrap="square" rtlCol="0">
            <a:spAutoFit/>
          </a:bodyPr>
          <a:lstStyle/>
          <a:p>
            <a:r>
              <a:rPr lang="en-GB" sz="2800" b="1" dirty="0">
                <a:solidFill>
                  <a:schemeClr val="accent1"/>
                </a:solidFill>
                <a:latin typeface="Arial" panose="020B0604020202020204" pitchFamily="34" charset="0"/>
                <a:cs typeface="Arial" panose="020B0604020202020204" pitchFamily="34" charset="0"/>
              </a:rPr>
              <a:t>Vasco Alves Cordeiro</a:t>
            </a:r>
          </a:p>
          <a:p>
            <a:r>
              <a:rPr lang="en-GB" sz="2800" dirty="0">
                <a:solidFill>
                  <a:schemeClr val="accent1"/>
                </a:solidFill>
                <a:latin typeface="Arial" panose="020B0604020202020204" pitchFamily="34" charset="0"/>
                <a:cs typeface="Arial" panose="020B0604020202020204" pitchFamily="34" charset="0"/>
              </a:rPr>
              <a:t>President of the European Committee of the Regions</a:t>
            </a:r>
          </a:p>
        </p:txBody>
      </p:sp>
      <p:pic>
        <p:nvPicPr>
          <p:cNvPr id="8" name="Picture 7" descr="A person in a suit&#10;&#10;Description automatically generated">
            <a:extLst>
              <a:ext uri="{FF2B5EF4-FFF2-40B4-BE49-F238E27FC236}">
                <a16:creationId xmlns:a16="http://schemas.microsoft.com/office/drawing/2014/main" id="{B44F7BEC-5330-DFBE-EE84-40B870F8FB79}"/>
              </a:ext>
            </a:extLst>
          </p:cNvPr>
          <p:cNvPicPr>
            <a:picLocks noChangeAspect="1"/>
          </p:cNvPicPr>
          <p:nvPr/>
        </p:nvPicPr>
        <p:blipFill rotWithShape="1">
          <a:blip r:embed="rId3">
            <a:extLst>
              <a:ext uri="{28A0092B-C50C-407E-A947-70E740481C1C}">
                <a14:useLocalDpi xmlns:a14="http://schemas.microsoft.com/office/drawing/2010/main" val="0"/>
              </a:ext>
            </a:extLst>
          </a:blip>
          <a:srcRect t="5382" b="17321"/>
          <a:stretch/>
        </p:blipFill>
        <p:spPr>
          <a:xfrm>
            <a:off x="7151883" y="1968459"/>
            <a:ext cx="4094696" cy="4110817"/>
          </a:xfrm>
          <a:prstGeom prst="ellipse">
            <a:avLst/>
          </a:prstGeom>
          <a:ln w="38100">
            <a:solidFill>
              <a:schemeClr val="bg1"/>
            </a:solidFill>
          </a:ln>
        </p:spPr>
      </p:pic>
    </p:spTree>
    <p:extLst>
      <p:ext uri="{BB962C8B-B14F-4D97-AF65-F5344CB8AC3E}">
        <p14:creationId xmlns:p14="http://schemas.microsoft.com/office/powerpoint/2010/main" val="35571422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9ECED0-B850-35D0-BD71-DCDBF2FBC9D6}"/>
              </a:ext>
            </a:extLst>
          </p:cNvPr>
          <p:cNvSpPr>
            <a:spLocks noGrp="1"/>
          </p:cNvSpPr>
          <p:nvPr>
            <p:ph type="title"/>
          </p:nvPr>
        </p:nvSpPr>
        <p:spPr/>
        <p:txBody>
          <a:bodyPr/>
          <a:lstStyle/>
          <a:p>
            <a:endParaRPr lang="en-GB"/>
          </a:p>
        </p:txBody>
      </p:sp>
      <p:pic>
        <p:nvPicPr>
          <p:cNvPr id="4" name="Picture 3" descr="A blue and green gradient with white text&#10;&#10;Description automatically generated with low confidence">
            <a:extLst>
              <a:ext uri="{FF2B5EF4-FFF2-40B4-BE49-F238E27FC236}">
                <a16:creationId xmlns:a16="http://schemas.microsoft.com/office/drawing/2014/main" id="{C98221C9-709A-9E60-167E-54DB379CDC8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74" y="0"/>
            <a:ext cx="12178652" cy="6858000"/>
          </a:xfrm>
          <a:prstGeom prst="rect">
            <a:avLst/>
          </a:prstGeom>
        </p:spPr>
      </p:pic>
      <p:sp>
        <p:nvSpPr>
          <p:cNvPr id="5" name="Title 2">
            <a:extLst>
              <a:ext uri="{FF2B5EF4-FFF2-40B4-BE49-F238E27FC236}">
                <a16:creationId xmlns:a16="http://schemas.microsoft.com/office/drawing/2014/main" id="{C0C4CF76-0948-9D43-E0AA-1D9108CB2741}"/>
              </a:ext>
            </a:extLst>
          </p:cNvPr>
          <p:cNvSpPr txBox="1">
            <a:spLocks/>
          </p:cNvSpPr>
          <p:nvPr/>
        </p:nvSpPr>
        <p:spPr>
          <a:xfrm>
            <a:off x="555969" y="2054832"/>
            <a:ext cx="11080186" cy="750014"/>
          </a:xfrm>
          <a:prstGeom prst="rect">
            <a:avLst/>
          </a:prstGeom>
        </p:spPr>
        <p:txBody>
          <a:bodyPr>
            <a:noAutofit/>
          </a:bodyPr>
          <a:lstStyle>
            <a:lvl1pPr algn="ctr" defTabSz="914400" rtl="0" eaLnBrk="1" latinLnBrk="0" hangingPunct="1">
              <a:lnSpc>
                <a:spcPct val="90000"/>
              </a:lnSpc>
              <a:spcBef>
                <a:spcPct val="0"/>
              </a:spcBef>
              <a:buNone/>
              <a:defRPr sz="4000" b="1" kern="1200">
                <a:solidFill>
                  <a:schemeClr val="accent1"/>
                </a:solidFill>
                <a:latin typeface="Arial" panose="020B0604020202020204" pitchFamily="34" charset="0"/>
                <a:ea typeface="+mj-ea"/>
                <a:cs typeface="Arial" panose="020B0604020202020204" pitchFamily="34" charset="0"/>
              </a:defRPr>
            </a:lvl1pPr>
          </a:lstStyle>
          <a:p>
            <a:pPr algn="l"/>
            <a:r>
              <a:rPr lang="en-GB" sz="6000" dirty="0"/>
              <a:t>Lightening talk</a:t>
            </a:r>
          </a:p>
        </p:txBody>
      </p:sp>
      <p:sp>
        <p:nvSpPr>
          <p:cNvPr id="6" name="TextBox 5">
            <a:extLst>
              <a:ext uri="{FF2B5EF4-FFF2-40B4-BE49-F238E27FC236}">
                <a16:creationId xmlns:a16="http://schemas.microsoft.com/office/drawing/2014/main" id="{856732F0-517D-806F-10E9-EF751F11BAE8}"/>
              </a:ext>
            </a:extLst>
          </p:cNvPr>
          <p:cNvSpPr txBox="1"/>
          <p:nvPr/>
        </p:nvSpPr>
        <p:spPr>
          <a:xfrm>
            <a:off x="555968" y="3429000"/>
            <a:ext cx="5540032" cy="2246769"/>
          </a:xfrm>
          <a:prstGeom prst="rect">
            <a:avLst/>
          </a:prstGeom>
          <a:noFill/>
        </p:spPr>
        <p:txBody>
          <a:bodyPr wrap="square" rtlCol="0">
            <a:spAutoFit/>
          </a:bodyPr>
          <a:lstStyle/>
          <a:p>
            <a:r>
              <a:rPr lang="en-GB" sz="2800" b="1" dirty="0" err="1">
                <a:solidFill>
                  <a:schemeClr val="accent1"/>
                </a:solidFill>
                <a:latin typeface="Arial" panose="020B0604020202020204" pitchFamily="34" charset="0"/>
                <a:cs typeface="Arial" panose="020B0604020202020204" pitchFamily="34" charset="0"/>
              </a:rPr>
              <a:t>Edoardo</a:t>
            </a:r>
            <a:r>
              <a:rPr lang="en-GB" sz="2800" b="1" dirty="0">
                <a:solidFill>
                  <a:schemeClr val="accent1"/>
                </a:solidFill>
                <a:latin typeface="Arial" panose="020B0604020202020204" pitchFamily="34" charset="0"/>
                <a:cs typeface="Arial" panose="020B0604020202020204" pitchFamily="34" charset="0"/>
              </a:rPr>
              <a:t> Croci</a:t>
            </a:r>
          </a:p>
          <a:p>
            <a:r>
              <a:rPr lang="en-GB" sz="2800" dirty="0">
                <a:solidFill>
                  <a:schemeClr val="accent1"/>
                </a:solidFill>
                <a:latin typeface="Arial" panose="020B0604020202020204" pitchFamily="34" charset="0"/>
                <a:cs typeface="Arial" panose="020B0604020202020204" pitchFamily="34" charset="0"/>
              </a:rPr>
              <a:t>Professor of Practice and Director of the Sustainable Urban Regeneration Lab at Bocconi University</a:t>
            </a:r>
          </a:p>
        </p:txBody>
      </p:sp>
      <p:pic>
        <p:nvPicPr>
          <p:cNvPr id="9" name="Picture 8" descr="A person in a suit and tie&#10;&#10;Description automatically generated with medium confidence">
            <a:extLst>
              <a:ext uri="{FF2B5EF4-FFF2-40B4-BE49-F238E27FC236}">
                <a16:creationId xmlns:a16="http://schemas.microsoft.com/office/drawing/2014/main" id="{559194E5-3D3F-4A7E-3359-7043E9892F3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8693"/>
          <a:stretch/>
        </p:blipFill>
        <p:spPr>
          <a:xfrm>
            <a:off x="7150214" y="1918470"/>
            <a:ext cx="4098033" cy="4107639"/>
          </a:xfrm>
          <a:prstGeom prst="ellipse">
            <a:avLst/>
          </a:prstGeom>
          <a:ln w="38100">
            <a:solidFill>
              <a:schemeClr val="bg1"/>
            </a:solidFill>
          </a:ln>
        </p:spPr>
      </p:pic>
    </p:spTree>
    <p:extLst>
      <p:ext uri="{BB962C8B-B14F-4D97-AF65-F5344CB8AC3E}">
        <p14:creationId xmlns:p14="http://schemas.microsoft.com/office/powerpoint/2010/main" val="28801546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blue and green gradient with white text&#10;&#10;Description automatically generated with low confidence">
            <a:extLst>
              <a:ext uri="{FF2B5EF4-FFF2-40B4-BE49-F238E27FC236}">
                <a16:creationId xmlns:a16="http://schemas.microsoft.com/office/drawing/2014/main" id="{771B129A-8816-90F9-F902-087DCB290C6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85326" cy="6861758"/>
          </a:xfrm>
          <a:prstGeom prst="rect">
            <a:avLst/>
          </a:prstGeom>
        </p:spPr>
      </p:pic>
      <p:sp>
        <p:nvSpPr>
          <p:cNvPr id="3" name="Title 2"/>
          <p:cNvSpPr>
            <a:spLocks noGrp="1"/>
          </p:cNvSpPr>
          <p:nvPr>
            <p:ph type="title"/>
          </p:nvPr>
        </p:nvSpPr>
        <p:spPr>
          <a:xfrm>
            <a:off x="555969" y="2054832"/>
            <a:ext cx="11080186" cy="750014"/>
          </a:xfrm>
        </p:spPr>
        <p:txBody>
          <a:bodyPr>
            <a:noAutofit/>
          </a:bodyPr>
          <a:lstStyle/>
          <a:p>
            <a:pPr algn="l"/>
            <a:r>
              <a:rPr lang="en-GB" sz="6000" dirty="0" err="1"/>
              <a:t>Slido</a:t>
            </a:r>
            <a:r>
              <a:rPr lang="en-GB" sz="6000" dirty="0"/>
              <a:t> - Poll 2</a:t>
            </a:r>
          </a:p>
        </p:txBody>
      </p:sp>
      <p:sp>
        <p:nvSpPr>
          <p:cNvPr id="7" name="TextBox 6">
            <a:extLst>
              <a:ext uri="{FF2B5EF4-FFF2-40B4-BE49-F238E27FC236}">
                <a16:creationId xmlns:a16="http://schemas.microsoft.com/office/drawing/2014/main" id="{43ABF28D-287E-4F1B-0363-2AC6A0C41D7C}"/>
              </a:ext>
            </a:extLst>
          </p:cNvPr>
          <p:cNvSpPr txBox="1"/>
          <p:nvPr/>
        </p:nvSpPr>
        <p:spPr>
          <a:xfrm>
            <a:off x="555968" y="3429000"/>
            <a:ext cx="8311585" cy="1815882"/>
          </a:xfrm>
          <a:prstGeom prst="rect">
            <a:avLst/>
          </a:prstGeom>
          <a:noFill/>
        </p:spPr>
        <p:txBody>
          <a:bodyPr wrap="square" rtlCol="0">
            <a:spAutoFit/>
          </a:bodyPr>
          <a:lstStyle/>
          <a:p>
            <a:r>
              <a:rPr lang="en-GB" sz="2800" b="1" dirty="0">
                <a:solidFill>
                  <a:schemeClr val="accent1"/>
                </a:solidFill>
                <a:latin typeface="Arial" panose="020B0604020202020204" pitchFamily="34" charset="0"/>
                <a:cs typeface="Arial" panose="020B0604020202020204" pitchFamily="34" charset="0"/>
              </a:rPr>
              <a:t>Since its launch, the Mission helped </a:t>
            </a:r>
          </a:p>
          <a:p>
            <a:r>
              <a:rPr lang="en-GB" sz="2800" b="1" dirty="0">
                <a:solidFill>
                  <a:schemeClr val="accent1"/>
                </a:solidFill>
                <a:latin typeface="Arial" panose="020B0604020202020204" pitchFamily="34" charset="0"/>
                <a:cs typeface="Arial" panose="020B0604020202020204" pitchFamily="34" charset="0"/>
              </a:rPr>
              <a:t>improve the collaboration between </a:t>
            </a:r>
          </a:p>
          <a:p>
            <a:r>
              <a:rPr lang="en-GB" sz="2800" b="1" dirty="0">
                <a:solidFill>
                  <a:schemeClr val="accent1"/>
                </a:solidFill>
                <a:latin typeface="Arial" panose="020B0604020202020204" pitchFamily="34" charset="0"/>
                <a:cs typeface="Arial" panose="020B0604020202020204" pitchFamily="34" charset="0"/>
              </a:rPr>
              <a:t>national, regional, local, and other </a:t>
            </a:r>
          </a:p>
          <a:p>
            <a:r>
              <a:rPr lang="en-GB" sz="2800" b="1" dirty="0">
                <a:solidFill>
                  <a:schemeClr val="accent1"/>
                </a:solidFill>
                <a:latin typeface="Arial" panose="020B0604020202020204" pitchFamily="34" charset="0"/>
                <a:cs typeface="Arial" panose="020B0604020202020204" pitchFamily="34" charset="0"/>
              </a:rPr>
              <a:t>actors on climate adaptation?</a:t>
            </a:r>
            <a:endParaRPr lang="en-GB" sz="2800" dirty="0">
              <a:solidFill>
                <a:schemeClr val="accent1"/>
              </a:solidFill>
              <a:latin typeface="Arial" panose="020B0604020202020204" pitchFamily="34" charset="0"/>
              <a:cs typeface="Arial" panose="020B0604020202020204" pitchFamily="34" charset="0"/>
            </a:endParaRPr>
          </a:p>
        </p:txBody>
      </p:sp>
      <p:pic>
        <p:nvPicPr>
          <p:cNvPr id="2" name="Picture 1" descr="A screenshot of a cell phone&#10;&#10;Description automatically generated with medium confidence">
            <a:extLst>
              <a:ext uri="{FF2B5EF4-FFF2-40B4-BE49-F238E27FC236}">
                <a16:creationId xmlns:a16="http://schemas.microsoft.com/office/drawing/2014/main" id="{E7A36B1A-E2F6-D96B-FC86-24A2D383D19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87408" y="1922636"/>
            <a:ext cx="3573984" cy="5870312"/>
          </a:xfrm>
          <a:prstGeom prst="rect">
            <a:avLst/>
          </a:prstGeom>
        </p:spPr>
      </p:pic>
      <p:sp>
        <p:nvSpPr>
          <p:cNvPr id="4" name="Circle: Hollow 3">
            <a:extLst>
              <a:ext uri="{FF2B5EF4-FFF2-40B4-BE49-F238E27FC236}">
                <a16:creationId xmlns:a16="http://schemas.microsoft.com/office/drawing/2014/main" id="{C816737B-220F-AA6F-73D2-44B79D1A05F7}"/>
              </a:ext>
            </a:extLst>
          </p:cNvPr>
          <p:cNvSpPr/>
          <p:nvPr/>
        </p:nvSpPr>
        <p:spPr>
          <a:xfrm>
            <a:off x="7987408" y="2697282"/>
            <a:ext cx="1087653" cy="1045571"/>
          </a:xfrm>
          <a:prstGeom prst="donut">
            <a:avLst>
              <a:gd name="adj" fmla="val 13017"/>
            </a:avLst>
          </a:prstGeom>
          <a:solidFill>
            <a:srgbClr val="FF0000"/>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Tree>
    <p:extLst>
      <p:ext uri="{BB962C8B-B14F-4D97-AF65-F5344CB8AC3E}">
        <p14:creationId xmlns:p14="http://schemas.microsoft.com/office/powerpoint/2010/main" val="13729960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4B6F47-87BE-F56D-5018-B3BC5DF17F5A}"/>
              </a:ext>
            </a:extLst>
          </p:cNvPr>
          <p:cNvSpPr>
            <a:spLocks noGrp="1"/>
          </p:cNvSpPr>
          <p:nvPr>
            <p:ph type="title"/>
          </p:nvPr>
        </p:nvSpPr>
        <p:spPr/>
        <p:txBody>
          <a:bodyPr/>
          <a:lstStyle/>
          <a:p>
            <a:endParaRPr lang="en-GB"/>
          </a:p>
        </p:txBody>
      </p:sp>
      <p:pic>
        <p:nvPicPr>
          <p:cNvPr id="4" name="Picture 3" descr="A blue and green gradient with white text&#10;&#10;Description automatically generated with low confidence">
            <a:extLst>
              <a:ext uri="{FF2B5EF4-FFF2-40B4-BE49-F238E27FC236}">
                <a16:creationId xmlns:a16="http://schemas.microsoft.com/office/drawing/2014/main" id="{71AD7126-E870-1CAA-8B79-E5F2FAEF032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74" y="0"/>
            <a:ext cx="12178652" cy="6858000"/>
          </a:xfrm>
          <a:prstGeom prst="rect">
            <a:avLst/>
          </a:prstGeom>
        </p:spPr>
      </p:pic>
      <p:sp>
        <p:nvSpPr>
          <p:cNvPr id="5" name="Title 2">
            <a:extLst>
              <a:ext uri="{FF2B5EF4-FFF2-40B4-BE49-F238E27FC236}">
                <a16:creationId xmlns:a16="http://schemas.microsoft.com/office/drawing/2014/main" id="{A0EF129F-6FF6-0B3B-03B7-6119D6ED7F0A}"/>
              </a:ext>
            </a:extLst>
          </p:cNvPr>
          <p:cNvSpPr txBox="1">
            <a:spLocks/>
          </p:cNvSpPr>
          <p:nvPr/>
        </p:nvSpPr>
        <p:spPr>
          <a:xfrm>
            <a:off x="555969" y="1884704"/>
            <a:ext cx="10778338" cy="750014"/>
          </a:xfrm>
          <a:prstGeom prst="rect">
            <a:avLst/>
          </a:prstGeom>
        </p:spPr>
        <p:txBody>
          <a:bodyPr>
            <a:noAutofit/>
          </a:bodyPr>
          <a:lstStyle>
            <a:lvl1pPr algn="ctr" defTabSz="914400" rtl="0" eaLnBrk="1" latinLnBrk="0" hangingPunct="1">
              <a:lnSpc>
                <a:spcPct val="90000"/>
              </a:lnSpc>
              <a:spcBef>
                <a:spcPct val="0"/>
              </a:spcBef>
              <a:buNone/>
              <a:defRPr sz="4000" b="1" kern="1200">
                <a:solidFill>
                  <a:schemeClr val="accent1"/>
                </a:solidFill>
                <a:latin typeface="Arial" panose="020B0604020202020204" pitchFamily="34" charset="0"/>
                <a:ea typeface="+mj-ea"/>
                <a:cs typeface="Arial" panose="020B0604020202020204" pitchFamily="34" charset="0"/>
              </a:defRPr>
            </a:lvl1pPr>
          </a:lstStyle>
          <a:p>
            <a:pPr algn="l"/>
            <a:r>
              <a:rPr lang="en-GB" sz="3400" b="1" dirty="0">
                <a:solidFill>
                  <a:schemeClr val="accent1"/>
                </a:solidFill>
                <a:latin typeface="Arial" panose="020B0604020202020204" pitchFamily="34" charset="0"/>
                <a:cs typeface="Arial" panose="020B0604020202020204" pitchFamily="34" charset="0"/>
              </a:rPr>
              <a:t>Panel discussion: How to increase collaboration between national authorities, regions and other Mission actors to deliver on adaptation?</a:t>
            </a:r>
            <a:endParaRPr lang="en-GB" sz="3400" dirty="0">
              <a:solidFill>
                <a:schemeClr val="accent1"/>
              </a:solidFill>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CFF287F3-EBE8-7211-119F-C55D6EAB05B4}"/>
              </a:ext>
            </a:extLst>
          </p:cNvPr>
          <p:cNvSpPr txBox="1"/>
          <p:nvPr/>
        </p:nvSpPr>
        <p:spPr>
          <a:xfrm>
            <a:off x="555968" y="3511192"/>
            <a:ext cx="5621548" cy="2246769"/>
          </a:xfrm>
          <a:prstGeom prst="rect">
            <a:avLst/>
          </a:prstGeom>
          <a:noFill/>
        </p:spPr>
        <p:txBody>
          <a:bodyPr wrap="square" rtlCol="0">
            <a:spAutoFit/>
          </a:bodyPr>
          <a:lstStyle/>
          <a:p>
            <a:r>
              <a:rPr lang="en-GB" sz="2800" b="1" dirty="0">
                <a:solidFill>
                  <a:schemeClr val="accent1"/>
                </a:solidFill>
                <a:latin typeface="Arial" panose="020B0604020202020204" pitchFamily="34" charset="0"/>
                <a:cs typeface="Arial" panose="020B0604020202020204" pitchFamily="34" charset="0"/>
              </a:rPr>
              <a:t>Moderated by Philippe </a:t>
            </a:r>
            <a:r>
              <a:rPr lang="en-GB" sz="2800" b="1" dirty="0" err="1">
                <a:solidFill>
                  <a:schemeClr val="accent1"/>
                </a:solidFill>
                <a:latin typeface="Arial" panose="020B0604020202020204" pitchFamily="34" charset="0"/>
                <a:cs typeface="Arial" panose="020B0604020202020204" pitchFamily="34" charset="0"/>
              </a:rPr>
              <a:t>Tulkens</a:t>
            </a:r>
            <a:endParaRPr lang="en-GB" sz="2800" b="1" dirty="0">
              <a:solidFill>
                <a:schemeClr val="accent1"/>
              </a:solidFill>
              <a:latin typeface="Arial" panose="020B0604020202020204" pitchFamily="34" charset="0"/>
              <a:cs typeface="Arial" panose="020B0604020202020204" pitchFamily="34" charset="0"/>
            </a:endParaRPr>
          </a:p>
          <a:p>
            <a:r>
              <a:rPr lang="en-GB" sz="2800" dirty="0">
                <a:solidFill>
                  <a:schemeClr val="accent1"/>
                </a:solidFill>
                <a:latin typeface="Arial" panose="020B0604020202020204" pitchFamily="34" charset="0"/>
                <a:cs typeface="Arial" panose="020B0604020202020204" pitchFamily="34" charset="0"/>
              </a:rPr>
              <a:t>Deputy Mission Manager, Head of Unit (DG for Research &amp; Innovation) European Commission</a:t>
            </a:r>
          </a:p>
        </p:txBody>
      </p:sp>
    </p:spTree>
    <p:extLst>
      <p:ext uri="{BB962C8B-B14F-4D97-AF65-F5344CB8AC3E}">
        <p14:creationId xmlns:p14="http://schemas.microsoft.com/office/powerpoint/2010/main" val="9652644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blue and green gradient with white text&#10;&#10;Description automatically generated with low confidence">
            <a:extLst>
              <a:ext uri="{FF2B5EF4-FFF2-40B4-BE49-F238E27FC236}">
                <a16:creationId xmlns:a16="http://schemas.microsoft.com/office/drawing/2014/main" id="{771B129A-8816-90F9-F902-087DCB290C6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85326" cy="6861758"/>
          </a:xfrm>
          <a:prstGeom prst="rect">
            <a:avLst/>
          </a:prstGeom>
        </p:spPr>
      </p:pic>
      <p:sp>
        <p:nvSpPr>
          <p:cNvPr id="3" name="Title 2"/>
          <p:cNvSpPr>
            <a:spLocks noGrp="1"/>
          </p:cNvSpPr>
          <p:nvPr>
            <p:ph type="title"/>
          </p:nvPr>
        </p:nvSpPr>
        <p:spPr>
          <a:xfrm>
            <a:off x="555969" y="2054832"/>
            <a:ext cx="11080186" cy="750014"/>
          </a:xfrm>
        </p:spPr>
        <p:txBody>
          <a:bodyPr>
            <a:noAutofit/>
          </a:bodyPr>
          <a:lstStyle/>
          <a:p>
            <a:pPr algn="l"/>
            <a:r>
              <a:rPr lang="en-GB" sz="6000" dirty="0"/>
              <a:t>Q&amp;A</a:t>
            </a:r>
          </a:p>
        </p:txBody>
      </p:sp>
      <p:sp>
        <p:nvSpPr>
          <p:cNvPr id="7" name="TextBox 6">
            <a:extLst>
              <a:ext uri="{FF2B5EF4-FFF2-40B4-BE49-F238E27FC236}">
                <a16:creationId xmlns:a16="http://schemas.microsoft.com/office/drawing/2014/main" id="{43ABF28D-287E-4F1B-0363-2AC6A0C41D7C}"/>
              </a:ext>
            </a:extLst>
          </p:cNvPr>
          <p:cNvSpPr txBox="1"/>
          <p:nvPr/>
        </p:nvSpPr>
        <p:spPr>
          <a:xfrm>
            <a:off x="555968" y="3429000"/>
            <a:ext cx="8375381" cy="523220"/>
          </a:xfrm>
          <a:prstGeom prst="rect">
            <a:avLst/>
          </a:prstGeom>
          <a:noFill/>
        </p:spPr>
        <p:txBody>
          <a:bodyPr wrap="square" rtlCol="0">
            <a:spAutoFit/>
          </a:bodyPr>
          <a:lstStyle/>
          <a:p>
            <a:r>
              <a:rPr lang="en-GB" sz="2800" b="1" dirty="0">
                <a:solidFill>
                  <a:schemeClr val="accent1"/>
                </a:solidFill>
                <a:latin typeface="Arial" panose="020B0604020202020204" pitchFamily="34" charset="0"/>
                <a:cs typeface="Arial" panose="020B0604020202020204" pitchFamily="34" charset="0"/>
              </a:rPr>
              <a:t>Please go to ‘Q&amp;A - Panel 1’ in </a:t>
            </a:r>
            <a:r>
              <a:rPr lang="en-GB" sz="2800" b="1" dirty="0" err="1">
                <a:solidFill>
                  <a:schemeClr val="accent1"/>
                </a:solidFill>
                <a:latin typeface="Arial" panose="020B0604020202020204" pitchFamily="34" charset="0"/>
                <a:cs typeface="Arial" panose="020B0604020202020204" pitchFamily="34" charset="0"/>
              </a:rPr>
              <a:t>Slido</a:t>
            </a:r>
            <a:r>
              <a:rPr lang="en-GB" sz="2800" b="1" dirty="0">
                <a:solidFill>
                  <a:schemeClr val="accent1"/>
                </a:solidFill>
                <a:latin typeface="Arial" panose="020B0604020202020204" pitchFamily="34" charset="0"/>
                <a:cs typeface="Arial" panose="020B0604020202020204" pitchFamily="34" charset="0"/>
              </a:rPr>
              <a:t> </a:t>
            </a:r>
          </a:p>
        </p:txBody>
      </p:sp>
      <p:pic>
        <p:nvPicPr>
          <p:cNvPr id="2" name="Picture 6" descr="Qr code&#10;&#10;Description automatically generated">
            <a:extLst>
              <a:ext uri="{FF2B5EF4-FFF2-40B4-BE49-F238E27FC236}">
                <a16:creationId xmlns:a16="http://schemas.microsoft.com/office/drawing/2014/main" id="{652AA040-D0A2-4F85-93DE-6BAE19A4BE54}"/>
              </a:ext>
            </a:extLst>
          </p:cNvPr>
          <p:cNvPicPr>
            <a:picLocks noChangeAspect="1"/>
          </p:cNvPicPr>
          <p:nvPr/>
        </p:nvPicPr>
        <p:blipFill>
          <a:blip r:embed="rId3"/>
          <a:stretch>
            <a:fillRect/>
          </a:stretch>
        </p:blipFill>
        <p:spPr>
          <a:xfrm>
            <a:off x="7402817" y="2054832"/>
            <a:ext cx="3971779" cy="4101419"/>
          </a:xfrm>
          <a:prstGeom prst="rect">
            <a:avLst/>
          </a:prstGeom>
        </p:spPr>
      </p:pic>
    </p:spTree>
    <p:extLst>
      <p:ext uri="{BB962C8B-B14F-4D97-AF65-F5344CB8AC3E}">
        <p14:creationId xmlns:p14="http://schemas.microsoft.com/office/powerpoint/2010/main" val="138362312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erson standing in a grass field&#10;&#10;Description automatically generated with low confidence">
            <a:extLst>
              <a:ext uri="{FF2B5EF4-FFF2-40B4-BE49-F238E27FC236}">
                <a16:creationId xmlns:a16="http://schemas.microsoft.com/office/drawing/2014/main" id="{11ACA299-B298-61E7-675B-F890DC696DC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5171" t="-2" r="18290" b="43783"/>
          <a:stretch/>
        </p:blipFill>
        <p:spPr>
          <a:xfrm>
            <a:off x="6247632" y="1184098"/>
            <a:ext cx="1685687" cy="1685687"/>
          </a:xfrm>
          <a:prstGeom prst="rect">
            <a:avLst/>
          </a:prstGeom>
        </p:spPr>
      </p:pic>
      <p:pic>
        <p:nvPicPr>
          <p:cNvPr id="9" name="Picture 8" descr="A picture containing human face, person, clothing, portrait&#10;&#10;Description automatically generated">
            <a:extLst>
              <a:ext uri="{FF2B5EF4-FFF2-40B4-BE49-F238E27FC236}">
                <a16:creationId xmlns:a16="http://schemas.microsoft.com/office/drawing/2014/main" id="{24109C08-59CA-40DA-E31F-012172E732B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96" t="5782" r="-628" b="13907"/>
          <a:stretch/>
        </p:blipFill>
        <p:spPr>
          <a:xfrm>
            <a:off x="6247632" y="3061292"/>
            <a:ext cx="1685687" cy="1685687"/>
          </a:xfrm>
          <a:prstGeom prst="rect">
            <a:avLst/>
          </a:prstGeom>
        </p:spPr>
      </p:pic>
      <p:pic>
        <p:nvPicPr>
          <p:cNvPr id="15" name="Picture 14" descr="A person wearing glasses and a black shirt&#10;&#10;Description automatically generated with low confidence">
            <a:extLst>
              <a:ext uri="{FF2B5EF4-FFF2-40B4-BE49-F238E27FC236}">
                <a16:creationId xmlns:a16="http://schemas.microsoft.com/office/drawing/2014/main" id="{6F1414AB-441C-6049-C2BB-3F3FB62134AA}"/>
              </a:ext>
            </a:extLst>
          </p:cNvPr>
          <p:cNvPicPr>
            <a:picLocks noChangeAspect="1"/>
          </p:cNvPicPr>
          <p:nvPr/>
        </p:nvPicPr>
        <p:blipFill rotWithShape="1">
          <a:blip r:embed="rId4">
            <a:extLst>
              <a:ext uri="{28A0092B-C50C-407E-A947-70E740481C1C}">
                <a14:useLocalDpi xmlns:a14="http://schemas.microsoft.com/office/drawing/2010/main" val="0"/>
              </a:ext>
            </a:extLst>
          </a:blip>
          <a:srcRect l="17443" t="2054" r="25081" b="7159"/>
          <a:stretch/>
        </p:blipFill>
        <p:spPr>
          <a:xfrm>
            <a:off x="648000" y="3088377"/>
            <a:ext cx="1685686" cy="1685686"/>
          </a:xfrm>
          <a:prstGeom prst="rect">
            <a:avLst/>
          </a:prstGeom>
        </p:spPr>
      </p:pic>
      <p:pic>
        <p:nvPicPr>
          <p:cNvPr id="17" name="Picture 16" descr="A close-up of a person&#10;&#10;Description automatically generated">
            <a:extLst>
              <a:ext uri="{FF2B5EF4-FFF2-40B4-BE49-F238E27FC236}">
                <a16:creationId xmlns:a16="http://schemas.microsoft.com/office/drawing/2014/main" id="{B4229559-7A9E-1EDE-D168-0DD187AB49B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788" b="22973"/>
          <a:stretch/>
        </p:blipFill>
        <p:spPr>
          <a:xfrm>
            <a:off x="629481" y="4969218"/>
            <a:ext cx="1685686" cy="1685686"/>
          </a:xfrm>
          <a:prstGeom prst="rect">
            <a:avLst/>
          </a:prstGeom>
        </p:spPr>
      </p:pic>
      <p:pic>
        <p:nvPicPr>
          <p:cNvPr id="21" name="Picture 20" descr="A picture containing human face, person, smile, clothing&#10;&#10;Description automatically generated">
            <a:extLst>
              <a:ext uri="{FF2B5EF4-FFF2-40B4-BE49-F238E27FC236}">
                <a16:creationId xmlns:a16="http://schemas.microsoft.com/office/drawing/2014/main" id="{4196FFDB-7922-9B94-9CD7-BA9851425714}"/>
              </a:ext>
            </a:extLst>
          </p:cNvPr>
          <p:cNvPicPr>
            <a:picLocks noChangeAspect="1"/>
          </p:cNvPicPr>
          <p:nvPr/>
        </p:nvPicPr>
        <p:blipFill rotWithShape="1">
          <a:blip r:embed="rId6">
            <a:extLst>
              <a:ext uri="{28A0092B-C50C-407E-A947-70E740481C1C}">
                <a14:useLocalDpi xmlns:a14="http://schemas.microsoft.com/office/drawing/2010/main" val="0"/>
              </a:ext>
            </a:extLst>
          </a:blip>
          <a:srcRect l="6315" t="-197" r="10281" b="459"/>
          <a:stretch/>
        </p:blipFill>
        <p:spPr>
          <a:xfrm>
            <a:off x="6247633" y="4938487"/>
            <a:ext cx="1685686" cy="1685686"/>
          </a:xfrm>
          <a:prstGeom prst="rect">
            <a:avLst/>
          </a:prstGeom>
        </p:spPr>
      </p:pic>
      <p:sp>
        <p:nvSpPr>
          <p:cNvPr id="22" name="TextBox 21">
            <a:extLst>
              <a:ext uri="{FF2B5EF4-FFF2-40B4-BE49-F238E27FC236}">
                <a16:creationId xmlns:a16="http://schemas.microsoft.com/office/drawing/2014/main" id="{008B649D-41D2-49C1-1236-5B7BB6339126}"/>
              </a:ext>
            </a:extLst>
          </p:cNvPr>
          <p:cNvSpPr txBox="1"/>
          <p:nvPr/>
        </p:nvSpPr>
        <p:spPr>
          <a:xfrm>
            <a:off x="8116183" y="1207535"/>
            <a:ext cx="2998381" cy="1754326"/>
          </a:xfrm>
          <a:prstGeom prst="rect">
            <a:avLst/>
          </a:prstGeom>
          <a:noFill/>
        </p:spPr>
        <p:txBody>
          <a:bodyPr wrap="square" rtlCol="0">
            <a:spAutoFit/>
          </a:bodyPr>
          <a:lstStyle/>
          <a:p>
            <a:r>
              <a:rPr lang="en-GB" b="1" dirty="0">
                <a:solidFill>
                  <a:schemeClr val="accent1"/>
                </a:solidFill>
                <a:latin typeface="Arial" panose="020B0604020202020204" pitchFamily="34" charset="0"/>
                <a:cs typeface="Arial" panose="020B0604020202020204" pitchFamily="34" charset="0"/>
              </a:rPr>
              <a:t>Klara </a:t>
            </a:r>
            <a:r>
              <a:rPr lang="en-GB" b="1" dirty="0" err="1">
                <a:solidFill>
                  <a:schemeClr val="accent1"/>
                </a:solidFill>
                <a:latin typeface="Arial" panose="020B0604020202020204" pitchFamily="34" charset="0"/>
                <a:cs typeface="Arial" panose="020B0604020202020204" pitchFamily="34" charset="0"/>
              </a:rPr>
              <a:t>Ellström</a:t>
            </a:r>
            <a:r>
              <a:rPr lang="en-GB" b="1" dirty="0">
                <a:solidFill>
                  <a:schemeClr val="accent1"/>
                </a:solidFill>
                <a:latin typeface="Arial" panose="020B0604020202020204" pitchFamily="34" charset="0"/>
                <a:cs typeface="Arial" panose="020B0604020202020204" pitchFamily="34" charset="0"/>
              </a:rPr>
              <a:t> </a:t>
            </a:r>
          </a:p>
          <a:p>
            <a:r>
              <a:rPr lang="en-GB" dirty="0">
                <a:solidFill>
                  <a:schemeClr val="accent1"/>
                </a:solidFill>
                <a:latin typeface="Arial" panose="020B0604020202020204" pitchFamily="34" charset="0"/>
                <a:cs typeface="Arial" panose="020B0604020202020204" pitchFamily="34" charset="0"/>
              </a:rPr>
              <a:t>Committee of the Regions Young Elected Politician and local elected politician for Uppsala </a:t>
            </a:r>
            <a:r>
              <a:rPr lang="en-GB" dirty="0" err="1">
                <a:solidFill>
                  <a:schemeClr val="accent1"/>
                </a:solidFill>
                <a:latin typeface="Arial" panose="020B0604020202020204" pitchFamily="34" charset="0"/>
                <a:cs typeface="Arial" panose="020B0604020202020204" pitchFamily="34" charset="0"/>
              </a:rPr>
              <a:t>kommun</a:t>
            </a:r>
            <a:r>
              <a:rPr lang="en-GB" dirty="0">
                <a:solidFill>
                  <a:schemeClr val="accent1"/>
                </a:solidFill>
                <a:latin typeface="Arial" panose="020B0604020202020204" pitchFamily="34" charset="0"/>
                <a:cs typeface="Arial" panose="020B0604020202020204" pitchFamily="34" charset="0"/>
              </a:rPr>
              <a:t>, Sweden</a:t>
            </a:r>
          </a:p>
        </p:txBody>
      </p:sp>
      <p:sp>
        <p:nvSpPr>
          <p:cNvPr id="23" name="TextBox 22">
            <a:extLst>
              <a:ext uri="{FF2B5EF4-FFF2-40B4-BE49-F238E27FC236}">
                <a16:creationId xmlns:a16="http://schemas.microsoft.com/office/drawing/2014/main" id="{D1A0FC19-CB0B-D51C-98AC-3F369D8F62B5}"/>
              </a:ext>
            </a:extLst>
          </p:cNvPr>
          <p:cNvSpPr txBox="1"/>
          <p:nvPr/>
        </p:nvSpPr>
        <p:spPr>
          <a:xfrm>
            <a:off x="8116184" y="3088377"/>
            <a:ext cx="2998381" cy="1200329"/>
          </a:xfrm>
          <a:prstGeom prst="rect">
            <a:avLst/>
          </a:prstGeom>
          <a:noFill/>
        </p:spPr>
        <p:txBody>
          <a:bodyPr wrap="square" rtlCol="0">
            <a:spAutoFit/>
          </a:bodyPr>
          <a:lstStyle/>
          <a:p>
            <a:r>
              <a:rPr lang="en-GB" b="1" dirty="0">
                <a:solidFill>
                  <a:schemeClr val="accent1"/>
                </a:solidFill>
                <a:latin typeface="Arial" panose="020B0604020202020204" pitchFamily="34" charset="0"/>
                <a:cs typeface="Arial" panose="020B0604020202020204" pitchFamily="34" charset="0"/>
              </a:rPr>
              <a:t>Miriam </a:t>
            </a:r>
            <a:r>
              <a:rPr lang="en-GB" b="1" dirty="0" err="1">
                <a:solidFill>
                  <a:schemeClr val="accent1"/>
                </a:solidFill>
                <a:latin typeface="Arial" panose="020B0604020202020204" pitchFamily="34" charset="0"/>
                <a:cs typeface="Arial" panose="020B0604020202020204" pitchFamily="34" charset="0"/>
              </a:rPr>
              <a:t>Haritz</a:t>
            </a:r>
            <a:r>
              <a:rPr lang="en-GB" b="1" dirty="0">
                <a:solidFill>
                  <a:schemeClr val="accent1"/>
                </a:solidFill>
                <a:latin typeface="Arial" panose="020B0604020202020204" pitchFamily="34" charset="0"/>
                <a:cs typeface="Arial" panose="020B0604020202020204" pitchFamily="34" charset="0"/>
              </a:rPr>
              <a:t> </a:t>
            </a:r>
          </a:p>
          <a:p>
            <a:r>
              <a:rPr lang="en-GB" dirty="0">
                <a:solidFill>
                  <a:schemeClr val="accent1"/>
                </a:solidFill>
                <a:latin typeface="Arial" panose="020B0604020202020204" pitchFamily="34" charset="0"/>
                <a:cs typeface="Arial" panose="020B0604020202020204" pitchFamily="34" charset="0"/>
              </a:rPr>
              <a:t>President of International Commission for the Protection of the Rhine</a:t>
            </a:r>
          </a:p>
        </p:txBody>
      </p:sp>
      <p:sp>
        <p:nvSpPr>
          <p:cNvPr id="24" name="TextBox 23">
            <a:extLst>
              <a:ext uri="{FF2B5EF4-FFF2-40B4-BE49-F238E27FC236}">
                <a16:creationId xmlns:a16="http://schemas.microsoft.com/office/drawing/2014/main" id="{63200F01-DE6D-5E77-08F3-109536B1DDE2}"/>
              </a:ext>
            </a:extLst>
          </p:cNvPr>
          <p:cNvSpPr txBox="1"/>
          <p:nvPr/>
        </p:nvSpPr>
        <p:spPr>
          <a:xfrm>
            <a:off x="2480042" y="1212106"/>
            <a:ext cx="2998381" cy="923330"/>
          </a:xfrm>
          <a:prstGeom prst="rect">
            <a:avLst/>
          </a:prstGeom>
          <a:noFill/>
        </p:spPr>
        <p:txBody>
          <a:bodyPr wrap="square" rtlCol="0">
            <a:spAutoFit/>
          </a:bodyPr>
          <a:lstStyle/>
          <a:p>
            <a:r>
              <a:rPr lang="en-GB" b="1" dirty="0">
                <a:solidFill>
                  <a:schemeClr val="accent1"/>
                </a:solidFill>
                <a:latin typeface="Arial" panose="020B0604020202020204" pitchFamily="34" charset="0"/>
                <a:cs typeface="Arial" panose="020B0604020202020204" pitchFamily="34" charset="0"/>
              </a:rPr>
              <a:t>Vladimir </a:t>
            </a:r>
            <a:r>
              <a:rPr lang="en-GB" b="1" dirty="0" err="1">
                <a:solidFill>
                  <a:schemeClr val="accent1"/>
                </a:solidFill>
                <a:latin typeface="Arial" panose="020B0604020202020204" pitchFamily="34" charset="0"/>
                <a:cs typeface="Arial" panose="020B0604020202020204" pitchFamily="34" charset="0"/>
              </a:rPr>
              <a:t>Svet</a:t>
            </a:r>
            <a:r>
              <a:rPr lang="en-GB" b="1" dirty="0">
                <a:solidFill>
                  <a:schemeClr val="accent1"/>
                </a:solidFill>
                <a:latin typeface="Arial" panose="020B0604020202020204" pitchFamily="34" charset="0"/>
                <a:cs typeface="Arial" panose="020B0604020202020204" pitchFamily="34" charset="0"/>
              </a:rPr>
              <a:t> </a:t>
            </a:r>
          </a:p>
          <a:p>
            <a:r>
              <a:rPr lang="en-GB" dirty="0">
                <a:solidFill>
                  <a:schemeClr val="accent1"/>
                </a:solidFill>
                <a:latin typeface="Arial" panose="020B0604020202020204" pitchFamily="34" charset="0"/>
                <a:cs typeface="Arial" panose="020B0604020202020204" pitchFamily="34" charset="0"/>
              </a:rPr>
              <a:t>Deputy Mayor of Tallinn, Estonia</a:t>
            </a:r>
          </a:p>
        </p:txBody>
      </p:sp>
      <p:sp>
        <p:nvSpPr>
          <p:cNvPr id="25" name="TextBox 24">
            <a:extLst>
              <a:ext uri="{FF2B5EF4-FFF2-40B4-BE49-F238E27FC236}">
                <a16:creationId xmlns:a16="http://schemas.microsoft.com/office/drawing/2014/main" id="{BDA8D30B-3F5B-4974-695B-E5D2081DE4F6}"/>
              </a:ext>
            </a:extLst>
          </p:cNvPr>
          <p:cNvSpPr txBox="1"/>
          <p:nvPr/>
        </p:nvSpPr>
        <p:spPr>
          <a:xfrm>
            <a:off x="2480041" y="3064176"/>
            <a:ext cx="2998381" cy="923330"/>
          </a:xfrm>
          <a:prstGeom prst="rect">
            <a:avLst/>
          </a:prstGeom>
          <a:noFill/>
        </p:spPr>
        <p:txBody>
          <a:bodyPr wrap="square" rtlCol="0">
            <a:spAutoFit/>
          </a:bodyPr>
          <a:lstStyle/>
          <a:p>
            <a:r>
              <a:rPr lang="en-GB" b="1" dirty="0">
                <a:solidFill>
                  <a:schemeClr val="accent1"/>
                </a:solidFill>
                <a:latin typeface="Arial" panose="020B0604020202020204" pitchFamily="34" charset="0"/>
                <a:cs typeface="Arial" panose="020B0604020202020204" pitchFamily="34" charset="0"/>
              </a:rPr>
              <a:t>Erika Augustinsson </a:t>
            </a:r>
          </a:p>
          <a:p>
            <a:r>
              <a:rPr lang="en-GB" dirty="0">
                <a:solidFill>
                  <a:schemeClr val="accent1"/>
                </a:solidFill>
                <a:latin typeface="Arial" panose="020B0604020202020204" pitchFamily="34" charset="0"/>
                <a:cs typeface="Arial" panose="020B0604020202020204" pitchFamily="34" charset="0"/>
              </a:rPr>
              <a:t>Innovation Strategist, Region Blekinge, Sweden</a:t>
            </a:r>
          </a:p>
        </p:txBody>
      </p:sp>
      <p:sp>
        <p:nvSpPr>
          <p:cNvPr id="26" name="TextBox 25">
            <a:extLst>
              <a:ext uri="{FF2B5EF4-FFF2-40B4-BE49-F238E27FC236}">
                <a16:creationId xmlns:a16="http://schemas.microsoft.com/office/drawing/2014/main" id="{E64C6E21-9B84-5EE8-8F48-9A53CD3301E2}"/>
              </a:ext>
            </a:extLst>
          </p:cNvPr>
          <p:cNvSpPr txBox="1"/>
          <p:nvPr/>
        </p:nvSpPr>
        <p:spPr>
          <a:xfrm>
            <a:off x="2480040" y="4969218"/>
            <a:ext cx="2998381" cy="1200329"/>
          </a:xfrm>
          <a:prstGeom prst="rect">
            <a:avLst/>
          </a:prstGeom>
          <a:noFill/>
        </p:spPr>
        <p:txBody>
          <a:bodyPr wrap="square" rtlCol="0">
            <a:spAutoFit/>
          </a:bodyPr>
          <a:lstStyle/>
          <a:p>
            <a:r>
              <a:rPr lang="en-GB" b="1" dirty="0">
                <a:solidFill>
                  <a:schemeClr val="accent1"/>
                </a:solidFill>
                <a:latin typeface="Arial" panose="020B0604020202020204" pitchFamily="34" charset="0"/>
                <a:cs typeface="Arial" panose="020B0604020202020204" pitchFamily="34" charset="0"/>
              </a:rPr>
              <a:t>Nina </a:t>
            </a:r>
            <a:r>
              <a:rPr lang="en-GB" b="1" dirty="0" err="1">
                <a:solidFill>
                  <a:schemeClr val="accent1"/>
                </a:solidFill>
                <a:latin typeface="Arial" panose="020B0604020202020204" pitchFamily="34" charset="0"/>
                <a:cs typeface="Arial" panose="020B0604020202020204" pitchFamily="34" charset="0"/>
              </a:rPr>
              <a:t>Alsen</a:t>
            </a:r>
            <a:r>
              <a:rPr lang="en-GB" b="1" dirty="0">
                <a:solidFill>
                  <a:schemeClr val="accent1"/>
                </a:solidFill>
                <a:latin typeface="Arial" panose="020B0604020202020204" pitchFamily="34" charset="0"/>
                <a:cs typeface="Arial" panose="020B0604020202020204" pitchFamily="34" charset="0"/>
              </a:rPr>
              <a:t> </a:t>
            </a:r>
          </a:p>
          <a:p>
            <a:r>
              <a:rPr lang="en-GB" dirty="0">
                <a:solidFill>
                  <a:schemeClr val="accent1"/>
                </a:solidFill>
                <a:latin typeface="Arial" panose="020B0604020202020204" pitchFamily="34" charset="0"/>
                <a:cs typeface="Arial" panose="020B0604020202020204" pitchFamily="34" charset="0"/>
              </a:rPr>
              <a:t>Senior Policy Officer, Ministry for the Environment of Germany</a:t>
            </a:r>
          </a:p>
        </p:txBody>
      </p:sp>
      <p:sp>
        <p:nvSpPr>
          <p:cNvPr id="27" name="TextBox 26">
            <a:extLst>
              <a:ext uri="{FF2B5EF4-FFF2-40B4-BE49-F238E27FC236}">
                <a16:creationId xmlns:a16="http://schemas.microsoft.com/office/drawing/2014/main" id="{E3CB86C3-988D-5FCA-7F90-D47073912FDC}"/>
              </a:ext>
            </a:extLst>
          </p:cNvPr>
          <p:cNvSpPr txBox="1"/>
          <p:nvPr/>
        </p:nvSpPr>
        <p:spPr>
          <a:xfrm>
            <a:off x="8116185" y="4938486"/>
            <a:ext cx="2998381" cy="1200329"/>
          </a:xfrm>
          <a:prstGeom prst="rect">
            <a:avLst/>
          </a:prstGeom>
          <a:noFill/>
        </p:spPr>
        <p:txBody>
          <a:bodyPr wrap="square" rtlCol="0">
            <a:spAutoFit/>
          </a:bodyPr>
          <a:lstStyle/>
          <a:p>
            <a:r>
              <a:rPr lang="en-GB" b="1" dirty="0">
                <a:solidFill>
                  <a:schemeClr val="accent1"/>
                </a:solidFill>
                <a:latin typeface="Arial" panose="020B0604020202020204" pitchFamily="34" charset="0"/>
                <a:cs typeface="Arial" panose="020B0604020202020204" pitchFamily="34" charset="0"/>
              </a:rPr>
              <a:t>Alison Gilliland</a:t>
            </a:r>
          </a:p>
          <a:p>
            <a:r>
              <a:rPr lang="en-GB" dirty="0">
                <a:solidFill>
                  <a:schemeClr val="accent1"/>
                </a:solidFill>
                <a:latin typeface="Arial" panose="020B0604020202020204" pitchFamily="34" charset="0"/>
                <a:cs typeface="Arial" panose="020B0604020202020204" pitchFamily="34" charset="0"/>
              </a:rPr>
              <a:t>Dublin City Councillor and member of the Committee of the Regions </a:t>
            </a:r>
          </a:p>
        </p:txBody>
      </p:sp>
      <p:pic>
        <p:nvPicPr>
          <p:cNvPr id="2" name="Picture 1" descr="A person in a suit and tie&#10;&#10;Description automatically generated with medium confidence">
            <a:extLst>
              <a:ext uri="{FF2B5EF4-FFF2-40B4-BE49-F238E27FC236}">
                <a16:creationId xmlns:a16="http://schemas.microsoft.com/office/drawing/2014/main" id="{D31CADCD-E634-A97E-49E6-62412693FC51}"/>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0845" t="-1" r="20494" b="263"/>
          <a:stretch/>
        </p:blipFill>
        <p:spPr>
          <a:xfrm>
            <a:off x="648000" y="1207535"/>
            <a:ext cx="1685687" cy="1685687"/>
          </a:xfrm>
          <a:prstGeom prst="rect">
            <a:avLst/>
          </a:prstGeom>
        </p:spPr>
      </p:pic>
    </p:spTree>
    <p:extLst>
      <p:ext uri="{BB962C8B-B14F-4D97-AF65-F5344CB8AC3E}">
        <p14:creationId xmlns:p14="http://schemas.microsoft.com/office/powerpoint/2010/main" val="61190464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A489EB-DCB6-FC2C-7EDB-ECE168277BD3}"/>
              </a:ext>
            </a:extLst>
          </p:cNvPr>
          <p:cNvSpPr>
            <a:spLocks noGrp="1"/>
          </p:cNvSpPr>
          <p:nvPr>
            <p:ph type="title"/>
          </p:nvPr>
        </p:nvSpPr>
        <p:spPr/>
        <p:txBody>
          <a:bodyPr/>
          <a:lstStyle/>
          <a:p>
            <a:endParaRPr lang="en-GB"/>
          </a:p>
        </p:txBody>
      </p:sp>
      <p:pic>
        <p:nvPicPr>
          <p:cNvPr id="5" name="Content Placeholder 4" descr="A picture containing text, screenshot, font, operating system&#10;&#10;Description automatically generated">
            <a:extLst>
              <a:ext uri="{FF2B5EF4-FFF2-40B4-BE49-F238E27FC236}">
                <a16:creationId xmlns:a16="http://schemas.microsoft.com/office/drawing/2014/main" id="{B3F2166F-B1AC-8E44-2AAF-D724F9A9FC1F}"/>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1"/>
            <a:ext cx="12192000" cy="6865517"/>
          </a:xfrm>
        </p:spPr>
      </p:pic>
      <p:sp>
        <p:nvSpPr>
          <p:cNvPr id="6" name="Title 2">
            <a:extLst>
              <a:ext uri="{FF2B5EF4-FFF2-40B4-BE49-F238E27FC236}">
                <a16:creationId xmlns:a16="http://schemas.microsoft.com/office/drawing/2014/main" id="{18272BD3-232C-ADE2-BB95-E5B6111A10E1}"/>
              </a:ext>
            </a:extLst>
          </p:cNvPr>
          <p:cNvSpPr txBox="1">
            <a:spLocks/>
          </p:cNvSpPr>
          <p:nvPr/>
        </p:nvSpPr>
        <p:spPr>
          <a:xfrm>
            <a:off x="555969" y="2054832"/>
            <a:ext cx="11080186" cy="750014"/>
          </a:xfrm>
          <a:prstGeom prst="rect">
            <a:avLst/>
          </a:prstGeom>
        </p:spPr>
        <p:txBody>
          <a:bodyPr>
            <a:noAutofit/>
          </a:bodyPr>
          <a:lstStyle>
            <a:lvl1pPr algn="ctr" defTabSz="914400" rtl="0" eaLnBrk="1" latinLnBrk="0" hangingPunct="1">
              <a:lnSpc>
                <a:spcPct val="90000"/>
              </a:lnSpc>
              <a:spcBef>
                <a:spcPct val="0"/>
              </a:spcBef>
              <a:buNone/>
              <a:defRPr sz="4000" b="1" kern="1200">
                <a:solidFill>
                  <a:schemeClr val="accent1"/>
                </a:solidFill>
                <a:latin typeface="Arial" panose="020B0604020202020204" pitchFamily="34" charset="0"/>
                <a:ea typeface="+mj-ea"/>
                <a:cs typeface="Arial" panose="020B0604020202020204" pitchFamily="34" charset="0"/>
              </a:defRPr>
            </a:lvl1pPr>
          </a:lstStyle>
          <a:p>
            <a:pPr algn="l"/>
            <a:r>
              <a:rPr lang="en-GB" sz="6000" dirty="0"/>
              <a:t>Project showcase</a:t>
            </a:r>
          </a:p>
        </p:txBody>
      </p:sp>
      <p:sp>
        <p:nvSpPr>
          <p:cNvPr id="7" name="TextBox 6">
            <a:extLst>
              <a:ext uri="{FF2B5EF4-FFF2-40B4-BE49-F238E27FC236}">
                <a16:creationId xmlns:a16="http://schemas.microsoft.com/office/drawing/2014/main" id="{55F6638D-9996-80BA-8F49-F81BD3FE5706}"/>
              </a:ext>
            </a:extLst>
          </p:cNvPr>
          <p:cNvSpPr txBox="1"/>
          <p:nvPr/>
        </p:nvSpPr>
        <p:spPr>
          <a:xfrm>
            <a:off x="555968" y="3429000"/>
            <a:ext cx="6450888" cy="1815882"/>
          </a:xfrm>
          <a:prstGeom prst="rect">
            <a:avLst/>
          </a:prstGeom>
          <a:noFill/>
        </p:spPr>
        <p:txBody>
          <a:bodyPr wrap="square" rtlCol="0">
            <a:spAutoFit/>
          </a:bodyPr>
          <a:lstStyle/>
          <a:p>
            <a:r>
              <a:rPr lang="en-GB" sz="2800" b="1" dirty="0">
                <a:solidFill>
                  <a:schemeClr val="accent1"/>
                </a:solidFill>
                <a:latin typeface="Arial" panose="020B0604020202020204" pitchFamily="34" charset="0"/>
                <a:cs typeface="Arial" panose="020B0604020202020204" pitchFamily="34" charset="0"/>
              </a:rPr>
              <a:t>Benjamin </a:t>
            </a:r>
            <a:r>
              <a:rPr lang="en-GB" sz="2800" b="1" dirty="0" err="1">
                <a:solidFill>
                  <a:schemeClr val="accent1"/>
                </a:solidFill>
                <a:latin typeface="Arial" panose="020B0604020202020204" pitchFamily="34" charset="0"/>
                <a:cs typeface="Arial" panose="020B0604020202020204" pitchFamily="34" charset="0"/>
              </a:rPr>
              <a:t>Dewals</a:t>
            </a:r>
            <a:endParaRPr lang="en-GB" sz="2800" b="1" dirty="0">
              <a:solidFill>
                <a:schemeClr val="accent1"/>
              </a:solidFill>
              <a:latin typeface="Arial" panose="020B0604020202020204" pitchFamily="34" charset="0"/>
              <a:cs typeface="Arial" panose="020B0604020202020204" pitchFamily="34" charset="0"/>
            </a:endParaRPr>
          </a:p>
          <a:p>
            <a:r>
              <a:rPr lang="en-GB" sz="2800" dirty="0">
                <a:solidFill>
                  <a:schemeClr val="accent1"/>
                </a:solidFill>
                <a:latin typeface="Arial" panose="020B0604020202020204" pitchFamily="34" charset="0"/>
                <a:cs typeface="Arial" panose="020B0604020202020204" pitchFamily="34" charset="0"/>
              </a:rPr>
              <a:t>Professor in Hydraulic Engineering and Water Resources Management, University of Liege</a:t>
            </a:r>
          </a:p>
        </p:txBody>
      </p:sp>
      <p:pic>
        <p:nvPicPr>
          <p:cNvPr id="12" name="Picture 11" descr="A person in a blue and white checkered shirt&#10;&#10;Description automatically generated with medium confidence">
            <a:extLst>
              <a:ext uri="{FF2B5EF4-FFF2-40B4-BE49-F238E27FC236}">
                <a16:creationId xmlns:a16="http://schemas.microsoft.com/office/drawing/2014/main" id="{9B649A62-AA44-23C1-DC97-1E64E0DBCE2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64" b="10762"/>
          <a:stretch/>
        </p:blipFill>
        <p:spPr>
          <a:xfrm>
            <a:off x="7151883" y="1968459"/>
            <a:ext cx="4094696" cy="4094696"/>
          </a:xfrm>
          <a:prstGeom prst="ellipse">
            <a:avLst/>
          </a:prstGeom>
          <a:ln w="38100">
            <a:solidFill>
              <a:schemeClr val="bg1"/>
            </a:solidFill>
          </a:ln>
        </p:spPr>
      </p:pic>
    </p:spTree>
    <p:extLst>
      <p:ext uri="{BB962C8B-B14F-4D97-AF65-F5344CB8AC3E}">
        <p14:creationId xmlns:p14="http://schemas.microsoft.com/office/powerpoint/2010/main" val="329382082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3878978" y="4286968"/>
            <a:ext cx="8269479" cy="705321"/>
          </a:xfrm>
          <a:prstGeom prst="rect">
            <a:avLst/>
          </a:prstGeom>
        </p:spPr>
        <p:txBody>
          <a:bodyPr vert="horz" wrap="square" lIns="0" tIns="271780" rIns="0" bIns="0" rtlCol="0">
            <a:spAutoFit/>
          </a:bodyPr>
          <a:lstStyle/>
          <a:p>
            <a:pPr marL="330835" marR="0" lvl="0" indent="0" algn="r" defTabSz="914400" rtl="0" eaLnBrk="1" fontAlgn="auto" latinLnBrk="0" hangingPunct="1">
              <a:lnSpc>
                <a:spcPct val="100000"/>
              </a:lnSpc>
              <a:spcBef>
                <a:spcPts val="2140"/>
              </a:spcBef>
              <a:spcAft>
                <a:spcPts val="0"/>
              </a:spcAft>
              <a:buClrTx/>
              <a:buSzTx/>
              <a:buFontTx/>
              <a:buNone/>
              <a:tabLst/>
              <a:defRPr/>
            </a:pPr>
            <a:r>
              <a:rPr kumimoji="0" lang="nl-NL" sz="2800" b="0" i="0" u="none" strike="noStrike" kern="1200" cap="none" spc="40" normalizeH="0" baseline="0" noProof="0" dirty="0">
                <a:ln>
                  <a:noFill/>
                </a:ln>
                <a:solidFill>
                  <a:srgbClr val="FFFFFF"/>
                </a:solidFill>
                <a:effectLst/>
                <a:uLnTx/>
                <a:uFillTx/>
                <a:latin typeface="Arial"/>
                <a:ea typeface="+mn-ea"/>
                <a:cs typeface="Arial"/>
              </a:rPr>
              <a:t>Benjamin Dewals, University of Liège (BE)</a:t>
            </a:r>
            <a:endParaRPr kumimoji="0" sz="2800" b="0" i="0" u="none" strike="noStrike" kern="1200" cap="none" spc="0" normalizeH="0" baseline="0" noProof="0" dirty="0">
              <a:ln>
                <a:noFill/>
              </a:ln>
              <a:solidFill>
                <a:prstClr val="black"/>
              </a:solidFill>
              <a:effectLst/>
              <a:uLnTx/>
              <a:uFillTx/>
              <a:latin typeface="Arial"/>
              <a:ea typeface="+mn-ea"/>
              <a:cs typeface="Arial"/>
            </a:endParaRPr>
          </a:p>
        </p:txBody>
      </p:sp>
      <p:sp>
        <p:nvSpPr>
          <p:cNvPr id="3" name="object 6">
            <a:extLst>
              <a:ext uri="{FF2B5EF4-FFF2-40B4-BE49-F238E27FC236}">
                <a16:creationId xmlns:a16="http://schemas.microsoft.com/office/drawing/2014/main" id="{DC7B2E92-8451-4D6A-81AD-6E02AE367500}"/>
              </a:ext>
            </a:extLst>
          </p:cNvPr>
          <p:cNvSpPr/>
          <p:nvPr/>
        </p:nvSpPr>
        <p:spPr>
          <a:xfrm>
            <a:off x="4953000" y="1676400"/>
            <a:ext cx="5943600" cy="1905000"/>
          </a:xfrm>
          <a:prstGeom prst="rect">
            <a:avLst/>
          </a:prstGeom>
          <a:blipFill>
            <a:blip r:embed="rId2"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652987" y="320953"/>
            <a:ext cx="10143597" cy="1429879"/>
          </a:xfrm>
          <a:prstGeom prst="rect">
            <a:avLst/>
          </a:prstGeom>
        </p:spPr>
        <p:txBody>
          <a:bodyPr vert="horz" wrap="square" lIns="0" tIns="95250" rIns="0" bIns="0" rtlCol="0">
            <a:spAutoFit/>
          </a:bodyPr>
          <a:lstStyle/>
          <a:p>
            <a:pPr marL="12700" marR="5080">
              <a:lnSpc>
                <a:spcPts val="5190"/>
              </a:lnSpc>
              <a:spcBef>
                <a:spcPts val="750"/>
              </a:spcBef>
            </a:pPr>
            <a:r>
              <a:rPr lang="en-GB" spc="15" dirty="0"/>
              <a:t>The 2021 summer floods caused devastation in north-west Europe</a:t>
            </a:r>
            <a:endParaRPr lang="en-GB" spc="130" dirty="0"/>
          </a:p>
        </p:txBody>
      </p:sp>
      <p:sp>
        <p:nvSpPr>
          <p:cNvPr id="4" name="object 6">
            <a:extLst>
              <a:ext uri="{FF2B5EF4-FFF2-40B4-BE49-F238E27FC236}">
                <a16:creationId xmlns:a16="http://schemas.microsoft.com/office/drawing/2014/main" id="{5BD89A68-3022-43C6-A700-84683ABAB45C}"/>
              </a:ext>
            </a:extLst>
          </p:cNvPr>
          <p:cNvSpPr/>
          <p:nvPr/>
        </p:nvSpPr>
        <p:spPr>
          <a:xfrm>
            <a:off x="10134600" y="6096000"/>
            <a:ext cx="1879093" cy="643129"/>
          </a:xfrm>
          <a:prstGeom prst="rect">
            <a:avLst/>
          </a:prstGeom>
          <a:blipFill>
            <a:blip r:embed="rId3"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a:ea typeface="+mn-ea"/>
              <a:cs typeface="+mn-cs"/>
            </a:endParaRPr>
          </a:p>
        </p:txBody>
      </p:sp>
      <p:grpSp>
        <p:nvGrpSpPr>
          <p:cNvPr id="23" name="Groupe 22">
            <a:extLst>
              <a:ext uri="{FF2B5EF4-FFF2-40B4-BE49-F238E27FC236}">
                <a16:creationId xmlns:a16="http://schemas.microsoft.com/office/drawing/2014/main" id="{09C0D574-9B23-58C1-EE74-20991A80420B}"/>
              </a:ext>
            </a:extLst>
          </p:cNvPr>
          <p:cNvGrpSpPr/>
          <p:nvPr/>
        </p:nvGrpSpPr>
        <p:grpSpPr>
          <a:xfrm>
            <a:off x="505798" y="2362200"/>
            <a:ext cx="11214132" cy="2430643"/>
            <a:chOff x="658366" y="2547669"/>
            <a:chExt cx="11061563" cy="2397574"/>
          </a:xfrm>
        </p:grpSpPr>
        <p:pic>
          <p:nvPicPr>
            <p:cNvPr id="16" name="Afbeelding 7">
              <a:extLst>
                <a:ext uri="{FF2B5EF4-FFF2-40B4-BE49-F238E27FC236}">
                  <a16:creationId xmlns:a16="http://schemas.microsoft.com/office/drawing/2014/main" id="{C17D4355-F559-0A45-32C0-C4B43A6BBE09}"/>
                </a:ext>
              </a:extLst>
            </p:cNvPr>
            <p:cNvPicPr>
              <a:picLocks noChangeAspect="1"/>
            </p:cNvPicPr>
            <p:nvPr/>
          </p:nvPicPr>
          <p:blipFill rotWithShape="1">
            <a:blip r:embed="rId4"/>
            <a:srcRect r="42142"/>
            <a:stretch/>
          </p:blipFill>
          <p:spPr>
            <a:xfrm>
              <a:off x="658366" y="2547669"/>
              <a:ext cx="2456994" cy="2386679"/>
            </a:xfrm>
            <a:prstGeom prst="ellipse">
              <a:avLst/>
            </a:prstGeom>
          </p:spPr>
        </p:pic>
        <p:pic>
          <p:nvPicPr>
            <p:cNvPr id="18" name="Afbeelding 8">
              <a:extLst>
                <a:ext uri="{FF2B5EF4-FFF2-40B4-BE49-F238E27FC236}">
                  <a16:creationId xmlns:a16="http://schemas.microsoft.com/office/drawing/2014/main" id="{DAA4A8AD-E579-1847-A38B-37D4AA5B3A14}"/>
                </a:ext>
              </a:extLst>
            </p:cNvPr>
            <p:cNvPicPr>
              <a:picLocks noChangeAspect="1"/>
            </p:cNvPicPr>
            <p:nvPr/>
          </p:nvPicPr>
          <p:blipFill rotWithShape="1">
            <a:blip r:embed="rId5"/>
            <a:srcRect r="43366"/>
            <a:stretch/>
          </p:blipFill>
          <p:spPr>
            <a:xfrm>
              <a:off x="3524766" y="2547669"/>
              <a:ext cx="2456994" cy="2397574"/>
            </a:xfrm>
            <a:prstGeom prst="ellipse">
              <a:avLst/>
            </a:prstGeom>
          </p:spPr>
        </p:pic>
        <p:pic>
          <p:nvPicPr>
            <p:cNvPr id="20" name="Afbeelding 4">
              <a:extLst>
                <a:ext uri="{FF2B5EF4-FFF2-40B4-BE49-F238E27FC236}">
                  <a16:creationId xmlns:a16="http://schemas.microsoft.com/office/drawing/2014/main" id="{8CFB5CDA-042F-D9E5-C729-A7A72A3012C4}"/>
                </a:ext>
              </a:extLst>
            </p:cNvPr>
            <p:cNvPicPr>
              <a:picLocks noChangeAspect="1"/>
            </p:cNvPicPr>
            <p:nvPr/>
          </p:nvPicPr>
          <p:blipFill rotWithShape="1">
            <a:blip r:embed="rId6"/>
            <a:srcRect l="34655" r="7263"/>
            <a:stretch/>
          </p:blipFill>
          <p:spPr>
            <a:xfrm>
              <a:off x="6391166" y="2547669"/>
              <a:ext cx="2462363" cy="2386679"/>
            </a:xfrm>
            <a:prstGeom prst="ellipse">
              <a:avLst/>
            </a:prstGeom>
          </p:spPr>
        </p:pic>
        <p:pic>
          <p:nvPicPr>
            <p:cNvPr id="22" name="Afbeelding 1">
              <a:extLst>
                <a:ext uri="{FF2B5EF4-FFF2-40B4-BE49-F238E27FC236}">
                  <a16:creationId xmlns:a16="http://schemas.microsoft.com/office/drawing/2014/main" id="{2848FA95-2C12-ABEB-A1BC-7A840BAE15F0}"/>
                </a:ext>
              </a:extLst>
            </p:cNvPr>
            <p:cNvPicPr>
              <a:picLocks noChangeAspect="1"/>
            </p:cNvPicPr>
            <p:nvPr/>
          </p:nvPicPr>
          <p:blipFill rotWithShape="1">
            <a:blip r:embed="rId7"/>
            <a:srcRect r="38625"/>
            <a:stretch/>
          </p:blipFill>
          <p:spPr>
            <a:xfrm>
              <a:off x="9262935" y="2553774"/>
              <a:ext cx="2456994" cy="2386679"/>
            </a:xfrm>
            <a:prstGeom prst="ellipse">
              <a:avLst/>
            </a:prstGeom>
          </p:spPr>
        </p:pic>
      </p:grpSp>
      <p:sp>
        <p:nvSpPr>
          <p:cNvPr id="24" name="object 3">
            <a:extLst>
              <a:ext uri="{FF2B5EF4-FFF2-40B4-BE49-F238E27FC236}">
                <a16:creationId xmlns:a16="http://schemas.microsoft.com/office/drawing/2014/main" id="{0D5C7EEC-8DE6-4B80-FCE8-EEDAC5D5BC3B}"/>
              </a:ext>
            </a:extLst>
          </p:cNvPr>
          <p:cNvSpPr txBox="1"/>
          <p:nvPr/>
        </p:nvSpPr>
        <p:spPr>
          <a:xfrm>
            <a:off x="505798" y="5217797"/>
            <a:ext cx="2672831" cy="350737"/>
          </a:xfrm>
          <a:prstGeom prst="rect">
            <a:avLst/>
          </a:prstGeom>
        </p:spPr>
        <p:txBody>
          <a:bodyPr vert="horz" wrap="square" lIns="0" tIns="12065" rIns="0" bIns="0" rtlCol="0">
            <a:spAutoFit/>
          </a:bodyPr>
          <a:lstStyle/>
          <a:p>
            <a:pPr marL="12700" marR="0" lvl="0" indent="0" algn="l" defTabSz="914400" rtl="0" eaLnBrk="1" fontAlgn="auto" latinLnBrk="0" hangingPunct="1">
              <a:lnSpc>
                <a:spcPct val="100000"/>
              </a:lnSpc>
              <a:spcBef>
                <a:spcPts val="95"/>
              </a:spcBef>
              <a:spcAft>
                <a:spcPts val="0"/>
              </a:spcAft>
              <a:buClrTx/>
              <a:buSzTx/>
              <a:buFontTx/>
              <a:buNone/>
              <a:tabLst/>
              <a:defRPr/>
            </a:pPr>
            <a:r>
              <a:rPr kumimoji="0" lang="en-GB" sz="2200" b="0" i="0" u="none" strike="noStrike" kern="1200" cap="none" spc="114" normalizeH="0" baseline="0" noProof="0" dirty="0">
                <a:ln>
                  <a:noFill/>
                </a:ln>
                <a:solidFill>
                  <a:prstClr val="black"/>
                </a:solidFill>
                <a:effectLst/>
                <a:uLnTx/>
                <a:uFillTx/>
                <a:latin typeface="Arial"/>
                <a:ea typeface="+mn-ea"/>
                <a:cs typeface="Arial"/>
              </a:rPr>
              <a:t>220+ fatalities</a:t>
            </a:r>
            <a:endParaRPr kumimoji="0" lang="en-GB" sz="2200" b="0" i="0" u="none" strike="noStrike" kern="1200" cap="none" spc="0" normalizeH="0" baseline="0" noProof="0" dirty="0">
              <a:ln>
                <a:noFill/>
              </a:ln>
              <a:solidFill>
                <a:prstClr val="black"/>
              </a:solidFill>
              <a:effectLst/>
              <a:uLnTx/>
              <a:uFillTx/>
              <a:latin typeface="Arial"/>
              <a:ea typeface="+mn-ea"/>
              <a:cs typeface="Arial"/>
            </a:endParaRPr>
          </a:p>
        </p:txBody>
      </p:sp>
      <p:sp>
        <p:nvSpPr>
          <p:cNvPr id="25" name="object 3">
            <a:extLst>
              <a:ext uri="{FF2B5EF4-FFF2-40B4-BE49-F238E27FC236}">
                <a16:creationId xmlns:a16="http://schemas.microsoft.com/office/drawing/2014/main" id="{8516F2A6-588C-CE8E-E620-03B89076A5F6}"/>
              </a:ext>
            </a:extLst>
          </p:cNvPr>
          <p:cNvSpPr txBox="1"/>
          <p:nvPr/>
        </p:nvSpPr>
        <p:spPr>
          <a:xfrm>
            <a:off x="7126514" y="5217797"/>
            <a:ext cx="4344501" cy="350737"/>
          </a:xfrm>
          <a:prstGeom prst="rect">
            <a:avLst/>
          </a:prstGeom>
        </p:spPr>
        <p:txBody>
          <a:bodyPr vert="horz" wrap="square" lIns="0" tIns="12065" rIns="0" bIns="0" rtlCol="0">
            <a:spAutoFit/>
          </a:bodyPr>
          <a:lstStyle/>
          <a:p>
            <a:pPr marL="12700" marR="0" lvl="0" indent="0" algn="r" defTabSz="914400" rtl="0" eaLnBrk="1" fontAlgn="auto" latinLnBrk="0" hangingPunct="1">
              <a:lnSpc>
                <a:spcPct val="100000"/>
              </a:lnSpc>
              <a:spcBef>
                <a:spcPts val="95"/>
              </a:spcBef>
              <a:spcAft>
                <a:spcPts val="0"/>
              </a:spcAft>
              <a:buClrTx/>
              <a:buSzTx/>
              <a:buFontTx/>
              <a:buNone/>
              <a:tabLst/>
              <a:defRPr/>
            </a:pPr>
            <a:r>
              <a:rPr kumimoji="0" lang="en-GB" sz="2200" b="0" i="0" u="none" strike="noStrike" kern="1200" cap="none" spc="114" normalizeH="0" baseline="0" noProof="0" dirty="0">
                <a:ln>
                  <a:noFill/>
                </a:ln>
                <a:solidFill>
                  <a:prstClr val="black"/>
                </a:solidFill>
                <a:effectLst/>
                <a:uLnTx/>
                <a:uFillTx/>
                <a:latin typeface="Arial"/>
                <a:ea typeface="+mn-ea"/>
                <a:cs typeface="Arial"/>
              </a:rPr>
              <a:t>30+ billion Euros in damage</a:t>
            </a:r>
            <a:endParaRPr kumimoji="0" lang="en-GB" sz="2200" b="0" i="0" u="none" strike="noStrike" kern="1200" cap="none" spc="0" normalizeH="0" baseline="0" noProof="0" dirty="0">
              <a:ln>
                <a:noFill/>
              </a:ln>
              <a:solidFill>
                <a:prstClr val="black"/>
              </a:solidFill>
              <a:effectLst/>
              <a:uLnTx/>
              <a:uFillTx/>
              <a:latin typeface="Arial"/>
              <a:ea typeface="+mn-ea"/>
              <a:cs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blue and green gradient with white text&#10;&#10;Description automatically generated with low confidence">
            <a:extLst>
              <a:ext uri="{FF2B5EF4-FFF2-40B4-BE49-F238E27FC236}">
                <a16:creationId xmlns:a16="http://schemas.microsoft.com/office/drawing/2014/main" id="{771B129A-8816-90F9-F902-087DCB290C6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85326" cy="6861758"/>
          </a:xfrm>
          <a:prstGeom prst="rect">
            <a:avLst/>
          </a:prstGeom>
        </p:spPr>
      </p:pic>
      <p:sp>
        <p:nvSpPr>
          <p:cNvPr id="3" name="Title 2"/>
          <p:cNvSpPr>
            <a:spLocks noGrp="1"/>
          </p:cNvSpPr>
          <p:nvPr>
            <p:ph type="title"/>
          </p:nvPr>
        </p:nvSpPr>
        <p:spPr>
          <a:xfrm>
            <a:off x="555969" y="2054832"/>
            <a:ext cx="11080186" cy="750014"/>
          </a:xfrm>
        </p:spPr>
        <p:txBody>
          <a:bodyPr>
            <a:noAutofit/>
          </a:bodyPr>
          <a:lstStyle/>
          <a:p>
            <a:pPr algn="l"/>
            <a:r>
              <a:rPr lang="en-GB" sz="6000" dirty="0"/>
              <a:t>Welcome to </a:t>
            </a:r>
            <a:br>
              <a:rPr lang="en-GB" sz="6000" dirty="0"/>
            </a:br>
            <a:r>
              <a:rPr lang="en-GB" sz="6000" dirty="0"/>
              <a:t>Blekinge</a:t>
            </a:r>
          </a:p>
        </p:txBody>
      </p:sp>
      <p:pic>
        <p:nvPicPr>
          <p:cNvPr id="4" name="Picture 3" descr="A body of water with houses and trees&#10;&#10;Description automatically generated with low confidence">
            <a:extLst>
              <a:ext uri="{FF2B5EF4-FFF2-40B4-BE49-F238E27FC236}">
                <a16:creationId xmlns:a16="http://schemas.microsoft.com/office/drawing/2014/main" id="{2BD2DE7E-A0C6-298D-06BE-AD9B936C49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68231" y="4089068"/>
            <a:ext cx="5754429" cy="2768932"/>
          </a:xfrm>
          <a:prstGeom prst="rect">
            <a:avLst/>
          </a:prstGeom>
        </p:spPr>
      </p:pic>
      <p:pic>
        <p:nvPicPr>
          <p:cNvPr id="10" name="Picture 9" descr="A picture containing mammal, outdoor, tree, terrestrial animal&#10;&#10;Description automatically generated">
            <a:extLst>
              <a:ext uri="{FF2B5EF4-FFF2-40B4-BE49-F238E27FC236}">
                <a16:creationId xmlns:a16="http://schemas.microsoft.com/office/drawing/2014/main" id="{3750E395-2208-F162-B973-A2AB1BAD158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04678" y="3263849"/>
            <a:ext cx="3880648" cy="2772335"/>
          </a:xfrm>
          <a:prstGeom prst="rect">
            <a:avLst/>
          </a:prstGeom>
        </p:spPr>
      </p:pic>
      <p:pic>
        <p:nvPicPr>
          <p:cNvPr id="8" name="Picture 7" descr="A picture containing outdoor, tree, grass, plant&#10;&#10;Description automatically generated">
            <a:extLst>
              <a:ext uri="{FF2B5EF4-FFF2-40B4-BE49-F238E27FC236}">
                <a16:creationId xmlns:a16="http://schemas.microsoft.com/office/drawing/2014/main" id="{2A6FAE7B-AE7C-FC93-2B8F-75FC254C712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80764" y="1813137"/>
            <a:ext cx="3716482" cy="2322801"/>
          </a:xfrm>
          <a:prstGeom prst="rect">
            <a:avLst/>
          </a:prstGeom>
        </p:spPr>
      </p:pic>
    </p:spTree>
    <p:extLst>
      <p:ext uri="{BB962C8B-B14F-4D97-AF65-F5344CB8AC3E}">
        <p14:creationId xmlns:p14="http://schemas.microsoft.com/office/powerpoint/2010/main" val="355315741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652987" y="320953"/>
            <a:ext cx="10143597" cy="763029"/>
          </a:xfrm>
          <a:prstGeom prst="rect">
            <a:avLst/>
          </a:prstGeom>
        </p:spPr>
        <p:txBody>
          <a:bodyPr vert="horz" wrap="square" lIns="0" tIns="95250" rIns="0" bIns="0" rtlCol="0">
            <a:spAutoFit/>
          </a:bodyPr>
          <a:lstStyle/>
          <a:p>
            <a:pPr marL="12700" marR="5080">
              <a:lnSpc>
                <a:spcPts val="5190"/>
              </a:lnSpc>
              <a:spcBef>
                <a:spcPts val="750"/>
              </a:spcBef>
            </a:pPr>
            <a:r>
              <a:rPr lang="en-GB" spc="15" dirty="0"/>
              <a:t>Opportunity through Interreg EMR</a:t>
            </a:r>
            <a:endParaRPr lang="en-GB" spc="130" dirty="0"/>
          </a:p>
        </p:txBody>
      </p:sp>
      <p:sp>
        <p:nvSpPr>
          <p:cNvPr id="4" name="object 6">
            <a:extLst>
              <a:ext uri="{FF2B5EF4-FFF2-40B4-BE49-F238E27FC236}">
                <a16:creationId xmlns:a16="http://schemas.microsoft.com/office/drawing/2014/main" id="{5BD89A68-3022-43C6-A700-84683ABAB45C}"/>
              </a:ext>
            </a:extLst>
          </p:cNvPr>
          <p:cNvSpPr/>
          <p:nvPr/>
        </p:nvSpPr>
        <p:spPr>
          <a:xfrm>
            <a:off x="10134600" y="6096000"/>
            <a:ext cx="1879093" cy="643129"/>
          </a:xfrm>
          <a:prstGeom prst="rect">
            <a:avLst/>
          </a:prstGeom>
          <a:blipFill>
            <a:blip r:embed="rId3"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38" name="Image 37">
            <a:extLst>
              <a:ext uri="{FF2B5EF4-FFF2-40B4-BE49-F238E27FC236}">
                <a16:creationId xmlns:a16="http://schemas.microsoft.com/office/drawing/2014/main" id="{B94737A5-4408-5882-E8F4-0C63C68A07F6}"/>
              </a:ext>
            </a:extLst>
          </p:cNvPr>
          <p:cNvPicPr>
            <a:picLocks noChangeAspect="1"/>
          </p:cNvPicPr>
          <p:nvPr/>
        </p:nvPicPr>
        <p:blipFill rotWithShape="1">
          <a:blip r:embed="rId4">
            <a:clrChange>
              <a:clrFrom>
                <a:srgbClr val="FFFFFF"/>
              </a:clrFrom>
              <a:clrTo>
                <a:srgbClr val="FFFFFF">
                  <a:alpha val="0"/>
                </a:srgbClr>
              </a:clrTo>
            </a:clrChange>
          </a:blip>
          <a:srcRect l="22742" r="41777" b="18411"/>
          <a:stretch/>
        </p:blipFill>
        <p:spPr>
          <a:xfrm>
            <a:off x="1432361" y="839176"/>
            <a:ext cx="3244596" cy="5275759"/>
          </a:xfrm>
          <a:prstGeom prst="rect">
            <a:avLst/>
          </a:prstGeom>
        </p:spPr>
      </p:pic>
      <p:sp>
        <p:nvSpPr>
          <p:cNvPr id="39" name="ZoneTexte 38">
            <a:extLst>
              <a:ext uri="{FF2B5EF4-FFF2-40B4-BE49-F238E27FC236}">
                <a16:creationId xmlns:a16="http://schemas.microsoft.com/office/drawing/2014/main" id="{68969BC9-7EE1-090E-4739-650AAE1413FB}"/>
              </a:ext>
            </a:extLst>
          </p:cNvPr>
          <p:cNvSpPr txBox="1"/>
          <p:nvPr/>
        </p:nvSpPr>
        <p:spPr>
          <a:xfrm>
            <a:off x="1449994" y="3947002"/>
            <a:ext cx="755335" cy="276999"/>
          </a:xfrm>
          <a:prstGeom prst="rect">
            <a:avLst/>
          </a:prstGeom>
          <a:noFill/>
        </p:spPr>
        <p:txBody>
          <a:bodyPr wrap="none" rtlCol="0">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FRANCE</a:t>
            </a:r>
          </a:p>
        </p:txBody>
      </p:sp>
      <p:sp>
        <p:nvSpPr>
          <p:cNvPr id="40" name="ZoneTexte 39">
            <a:extLst>
              <a:ext uri="{FF2B5EF4-FFF2-40B4-BE49-F238E27FC236}">
                <a16:creationId xmlns:a16="http://schemas.microsoft.com/office/drawing/2014/main" id="{B3FD494D-7EC0-2050-9476-CB532AF2A741}"/>
              </a:ext>
            </a:extLst>
          </p:cNvPr>
          <p:cNvSpPr txBox="1"/>
          <p:nvPr/>
        </p:nvSpPr>
        <p:spPr>
          <a:xfrm>
            <a:off x="2952187" y="1209277"/>
            <a:ext cx="1577675" cy="276999"/>
          </a:xfrm>
          <a:prstGeom prst="rect">
            <a:avLst/>
          </a:prstGeom>
          <a:noFill/>
        </p:spPr>
        <p:txBody>
          <a:bodyPr wrap="none" rtlCol="0">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THE NETHERLANDS</a:t>
            </a:r>
          </a:p>
        </p:txBody>
      </p:sp>
      <p:sp>
        <p:nvSpPr>
          <p:cNvPr id="41" name="ZoneTexte 40">
            <a:extLst>
              <a:ext uri="{FF2B5EF4-FFF2-40B4-BE49-F238E27FC236}">
                <a16:creationId xmlns:a16="http://schemas.microsoft.com/office/drawing/2014/main" id="{2F9FA166-F85F-17BF-B8AA-94F849CFFCFC}"/>
              </a:ext>
            </a:extLst>
          </p:cNvPr>
          <p:cNvSpPr txBox="1"/>
          <p:nvPr/>
        </p:nvSpPr>
        <p:spPr>
          <a:xfrm>
            <a:off x="2106835" y="2408901"/>
            <a:ext cx="885179" cy="276999"/>
          </a:xfrm>
          <a:prstGeom prst="rect">
            <a:avLst/>
          </a:prstGeom>
          <a:noFill/>
        </p:spPr>
        <p:txBody>
          <a:bodyPr wrap="none" rtlCol="0">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BELGIUM</a:t>
            </a:r>
          </a:p>
        </p:txBody>
      </p:sp>
      <p:sp>
        <p:nvSpPr>
          <p:cNvPr id="42" name="ZoneTexte 41">
            <a:extLst>
              <a:ext uri="{FF2B5EF4-FFF2-40B4-BE49-F238E27FC236}">
                <a16:creationId xmlns:a16="http://schemas.microsoft.com/office/drawing/2014/main" id="{4EF11121-58CE-B6B3-0AE2-8D9B65A1541C}"/>
              </a:ext>
            </a:extLst>
          </p:cNvPr>
          <p:cNvSpPr txBox="1"/>
          <p:nvPr/>
        </p:nvSpPr>
        <p:spPr>
          <a:xfrm>
            <a:off x="4170260" y="1877163"/>
            <a:ext cx="915635" cy="276999"/>
          </a:xfrm>
          <a:prstGeom prst="rect">
            <a:avLst/>
          </a:prstGeom>
          <a:noFill/>
        </p:spPr>
        <p:txBody>
          <a:bodyPr wrap="none" rtlCol="0">
            <a:spAutoFit/>
          </a:body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GERMANY</a:t>
            </a:r>
          </a:p>
        </p:txBody>
      </p:sp>
      <p:sp>
        <p:nvSpPr>
          <p:cNvPr id="43" name="ZoneTexte 42">
            <a:extLst>
              <a:ext uri="{FF2B5EF4-FFF2-40B4-BE49-F238E27FC236}">
                <a16:creationId xmlns:a16="http://schemas.microsoft.com/office/drawing/2014/main" id="{1BCB5462-A107-A6DC-6F73-68014C2BB5DE}"/>
              </a:ext>
            </a:extLst>
          </p:cNvPr>
          <p:cNvSpPr txBox="1"/>
          <p:nvPr/>
        </p:nvSpPr>
        <p:spPr>
          <a:xfrm>
            <a:off x="1178093" y="1654643"/>
            <a:ext cx="1033040" cy="276999"/>
          </a:xfrm>
          <a:prstGeom prst="rect">
            <a:avLst/>
          </a:prstGeom>
          <a:noFill/>
        </p:spPr>
        <p:txBody>
          <a:bodyPr wrap="none" rtlCol="0">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GB" sz="1200" b="0" i="0" u="none" strike="noStrike" kern="1200" cap="none" spc="0" normalizeH="0" baseline="0" noProof="0">
                <a:ln>
                  <a:noFill/>
                </a:ln>
                <a:solidFill>
                  <a:srgbClr val="1F497D"/>
                </a:solidFill>
                <a:effectLst/>
                <a:uLnTx/>
                <a:uFillTx/>
                <a:latin typeface="Open Sans" panose="020B0606030504020204" pitchFamily="34" charset="0"/>
                <a:ea typeface="Open Sans" panose="020B0606030504020204" pitchFamily="34" charset="0"/>
                <a:cs typeface="Open Sans" panose="020B0606030504020204" pitchFamily="34" charset="0"/>
              </a:rPr>
              <a:t>NORTH SEA</a:t>
            </a:r>
          </a:p>
        </p:txBody>
      </p:sp>
      <p:sp>
        <p:nvSpPr>
          <p:cNvPr id="44" name="ZoneTexte 43">
            <a:extLst>
              <a:ext uri="{FF2B5EF4-FFF2-40B4-BE49-F238E27FC236}">
                <a16:creationId xmlns:a16="http://schemas.microsoft.com/office/drawing/2014/main" id="{23A32D27-921A-1C03-4676-70E69641E610}"/>
              </a:ext>
            </a:extLst>
          </p:cNvPr>
          <p:cNvSpPr txBox="1"/>
          <p:nvPr/>
        </p:nvSpPr>
        <p:spPr>
          <a:xfrm>
            <a:off x="2195706" y="4749493"/>
            <a:ext cx="1091967" cy="276999"/>
          </a:xfrm>
          <a:prstGeom prst="rect">
            <a:avLst/>
          </a:prstGeom>
          <a:noFill/>
        </p:spPr>
        <p:txBody>
          <a:bodyPr wrap="none" rtlCol="0">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GB" sz="1200" b="0" i="0" u="none" strike="noStrike" kern="1200" cap="none" spc="0" normalizeH="0" baseline="0" noProof="0">
                <a:ln>
                  <a:noFill/>
                </a:ln>
                <a:solidFill>
                  <a:srgbClr val="0070C0"/>
                </a:solidFill>
                <a:effectLst/>
                <a:uLnTx/>
                <a:uFillTx/>
                <a:latin typeface="Open Sans" panose="020B0606030504020204" pitchFamily="34" charset="0"/>
                <a:ea typeface="Open Sans" panose="020B0606030504020204" pitchFamily="34" charset="0"/>
                <a:cs typeface="Open Sans" panose="020B0606030504020204" pitchFamily="34" charset="0"/>
              </a:rPr>
              <a:t>Meuse basin</a:t>
            </a:r>
          </a:p>
        </p:txBody>
      </p:sp>
      <p:pic>
        <p:nvPicPr>
          <p:cNvPr id="45" name="Image 44" descr="Une image contenant carte&#10;&#10;Description générée automatiquement">
            <a:extLst>
              <a:ext uri="{FF2B5EF4-FFF2-40B4-BE49-F238E27FC236}">
                <a16:creationId xmlns:a16="http://schemas.microsoft.com/office/drawing/2014/main" id="{D405C26C-1FE5-BB29-7059-68AF35276D1B}"/>
              </a:ext>
            </a:extLst>
          </p:cNvPr>
          <p:cNvPicPr>
            <a:picLocks noChangeAspect="1"/>
          </p:cNvPicPr>
          <p:nvPr/>
        </p:nvPicPr>
        <p:blipFill rotWithShape="1">
          <a:blip r:embed="rId5"/>
          <a:srcRect l="15104" t="89988" r="50385" b="3206"/>
          <a:stretch/>
        </p:blipFill>
        <p:spPr>
          <a:xfrm>
            <a:off x="106512" y="5293611"/>
            <a:ext cx="3155684" cy="440061"/>
          </a:xfrm>
          <a:prstGeom prst="rect">
            <a:avLst/>
          </a:prstGeom>
        </p:spPr>
      </p:pic>
      <p:pic>
        <p:nvPicPr>
          <p:cNvPr id="71" name="Image 70" descr="Une image contenant texte, carte, atlas&#10;&#10;Description générée automatiquement">
            <a:extLst>
              <a:ext uri="{FF2B5EF4-FFF2-40B4-BE49-F238E27FC236}">
                <a16:creationId xmlns:a16="http://schemas.microsoft.com/office/drawing/2014/main" id="{F750E764-04BE-9B2A-6140-31717445F9D7}"/>
              </a:ext>
            </a:extLst>
          </p:cNvPr>
          <p:cNvPicPr>
            <a:picLocks noChangeAspect="1"/>
          </p:cNvPicPr>
          <p:nvPr/>
        </p:nvPicPr>
        <p:blipFill>
          <a:blip r:embed="rId6"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rot="172082">
            <a:off x="3222010" y="2228851"/>
            <a:ext cx="1454947" cy="1376632"/>
          </a:xfrm>
          <a:prstGeom prst="rect">
            <a:avLst/>
          </a:prstGeom>
        </p:spPr>
      </p:pic>
      <p:grpSp>
        <p:nvGrpSpPr>
          <p:cNvPr id="78" name="Groupe 77">
            <a:extLst>
              <a:ext uri="{FF2B5EF4-FFF2-40B4-BE49-F238E27FC236}">
                <a16:creationId xmlns:a16="http://schemas.microsoft.com/office/drawing/2014/main" id="{B0442679-8D10-91C5-B204-617EBA64AE98}"/>
              </a:ext>
            </a:extLst>
          </p:cNvPr>
          <p:cNvGrpSpPr/>
          <p:nvPr/>
        </p:nvGrpSpPr>
        <p:grpSpPr>
          <a:xfrm>
            <a:off x="4163117" y="1494361"/>
            <a:ext cx="5731369" cy="3975100"/>
            <a:chOff x="4163117" y="1494361"/>
            <a:chExt cx="5731369" cy="3975100"/>
          </a:xfrm>
        </p:grpSpPr>
        <p:pic>
          <p:nvPicPr>
            <p:cNvPr id="73" name="Image 72" descr="Une image contenant texte, carte, atlas&#10;&#10;Description générée automatiquement">
              <a:extLst>
                <a:ext uri="{FF2B5EF4-FFF2-40B4-BE49-F238E27FC236}">
                  <a16:creationId xmlns:a16="http://schemas.microsoft.com/office/drawing/2014/main" id="{6AA3C5FB-4E8F-4D26-E471-FE90C08B730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440302" y="1494361"/>
              <a:ext cx="4454184" cy="3975100"/>
            </a:xfrm>
            <a:prstGeom prst="rect">
              <a:avLst/>
            </a:prstGeom>
            <a:ln>
              <a:solidFill>
                <a:srgbClr val="0E4194"/>
              </a:solidFill>
            </a:ln>
          </p:spPr>
        </p:pic>
        <p:cxnSp>
          <p:nvCxnSpPr>
            <p:cNvPr id="75" name="Connecteur droit 74">
              <a:extLst>
                <a:ext uri="{FF2B5EF4-FFF2-40B4-BE49-F238E27FC236}">
                  <a16:creationId xmlns:a16="http://schemas.microsoft.com/office/drawing/2014/main" id="{5413137A-6461-1898-D1A7-43F66AC966DC}"/>
                </a:ext>
              </a:extLst>
            </p:cNvPr>
            <p:cNvCxnSpPr>
              <a:cxnSpLocks/>
            </p:cNvCxnSpPr>
            <p:nvPr/>
          </p:nvCxnSpPr>
          <p:spPr>
            <a:xfrm flipH="1">
              <a:off x="4522719" y="1494361"/>
              <a:ext cx="910440" cy="830204"/>
            </a:xfrm>
            <a:prstGeom prst="line">
              <a:avLst/>
            </a:prstGeom>
          </p:spPr>
          <p:style>
            <a:lnRef idx="1">
              <a:schemeClr val="accent1"/>
            </a:lnRef>
            <a:fillRef idx="0">
              <a:schemeClr val="accent1"/>
            </a:fillRef>
            <a:effectRef idx="0">
              <a:schemeClr val="accent1"/>
            </a:effectRef>
            <a:fontRef idx="minor">
              <a:schemeClr val="tx1"/>
            </a:fontRef>
          </p:style>
        </p:cxnSp>
        <p:cxnSp>
          <p:nvCxnSpPr>
            <p:cNvPr id="76" name="Connecteur droit 75">
              <a:extLst>
                <a:ext uri="{FF2B5EF4-FFF2-40B4-BE49-F238E27FC236}">
                  <a16:creationId xmlns:a16="http://schemas.microsoft.com/office/drawing/2014/main" id="{C5F8A892-8F72-2D5F-5461-2111569F5CCF}"/>
                </a:ext>
              </a:extLst>
            </p:cNvPr>
            <p:cNvCxnSpPr>
              <a:cxnSpLocks/>
            </p:cNvCxnSpPr>
            <p:nvPr/>
          </p:nvCxnSpPr>
          <p:spPr>
            <a:xfrm flipH="1" flipV="1">
              <a:off x="4163117" y="3633172"/>
              <a:ext cx="1270042" cy="1836289"/>
            </a:xfrm>
            <a:prstGeom prst="line">
              <a:avLst/>
            </a:prstGeom>
          </p:spPr>
          <p:style>
            <a:lnRef idx="1">
              <a:schemeClr val="accent1"/>
            </a:lnRef>
            <a:fillRef idx="0">
              <a:schemeClr val="accent1"/>
            </a:fillRef>
            <a:effectRef idx="0">
              <a:schemeClr val="accent1"/>
            </a:effectRef>
            <a:fontRef idx="minor">
              <a:schemeClr val="tx1"/>
            </a:fontRef>
          </p:style>
        </p:cxnSp>
      </p:grpSp>
      <p:sp>
        <p:nvSpPr>
          <p:cNvPr id="91" name="object 3">
            <a:extLst>
              <a:ext uri="{FF2B5EF4-FFF2-40B4-BE49-F238E27FC236}">
                <a16:creationId xmlns:a16="http://schemas.microsoft.com/office/drawing/2014/main" id="{3B23E710-B3B3-F30E-A0AD-754DE84456FA}"/>
              </a:ext>
            </a:extLst>
          </p:cNvPr>
          <p:cNvSpPr txBox="1"/>
          <p:nvPr/>
        </p:nvSpPr>
        <p:spPr>
          <a:xfrm>
            <a:off x="10085164" y="1494361"/>
            <a:ext cx="2106835" cy="2561599"/>
          </a:xfrm>
          <a:prstGeom prst="rect">
            <a:avLst/>
          </a:prstGeom>
        </p:spPr>
        <p:txBody>
          <a:bodyPr vert="horz" wrap="square" lIns="0" tIns="12065" rIns="0" bIns="0" rtlCol="0">
            <a:spAutoFit/>
          </a:bodyPr>
          <a:lstStyle/>
          <a:p>
            <a:pPr marL="12700" marR="0" lvl="0" indent="0" algn="l" defTabSz="914400" rtl="0" eaLnBrk="1" fontAlgn="auto" latinLnBrk="0" hangingPunct="1">
              <a:lnSpc>
                <a:spcPct val="100000"/>
              </a:lnSpc>
              <a:spcBef>
                <a:spcPts val="95"/>
              </a:spcBef>
              <a:spcAft>
                <a:spcPts val="600"/>
              </a:spcAft>
              <a:buClrTx/>
              <a:buSzTx/>
              <a:buFontTx/>
              <a:buNone/>
              <a:tabLst/>
              <a:defRPr/>
            </a:pPr>
            <a:r>
              <a:rPr kumimoji="0" lang="en-GB" sz="2200" b="1" i="0" u="none" strike="noStrike" kern="1200" cap="none" spc="114" normalizeH="0" baseline="0" noProof="0" dirty="0">
                <a:ln>
                  <a:noFill/>
                </a:ln>
                <a:solidFill>
                  <a:prstClr val="black"/>
                </a:solidFill>
                <a:effectLst/>
                <a:uLnTx/>
                <a:uFillTx/>
                <a:latin typeface="Arial"/>
                <a:ea typeface="+mn-ea"/>
                <a:cs typeface="Arial"/>
              </a:rPr>
              <a:t>Partnership</a:t>
            </a:r>
          </a:p>
          <a:p>
            <a:pPr marL="266700" marR="0" lvl="0" indent="-177800" algn="l" defTabSz="914400" rtl="0" eaLnBrk="1" fontAlgn="auto" latinLnBrk="0" hangingPunct="1">
              <a:lnSpc>
                <a:spcPct val="100000"/>
              </a:lnSpc>
              <a:spcBef>
                <a:spcPts val="95"/>
              </a:spcBef>
              <a:spcAft>
                <a:spcPts val="600"/>
              </a:spcAft>
              <a:buClrTx/>
              <a:buSzTx/>
              <a:buFont typeface="Arial" panose="020B0604020202020204" pitchFamily="34" charset="0"/>
              <a:buChar char="•"/>
              <a:tabLst/>
              <a:defRPr/>
            </a:pPr>
            <a:r>
              <a:rPr kumimoji="0" lang="en-GB" sz="2200" b="0" i="0" u="none" strike="noStrike" kern="1200" cap="none" spc="114" normalizeH="0" baseline="0" noProof="0" dirty="0">
                <a:ln>
                  <a:noFill/>
                </a:ln>
                <a:solidFill>
                  <a:prstClr val="black"/>
                </a:solidFill>
                <a:effectLst/>
                <a:uLnTx/>
                <a:uFillTx/>
                <a:latin typeface="Arial"/>
                <a:ea typeface="+mn-ea"/>
                <a:cs typeface="Arial"/>
              </a:rPr>
              <a:t>National, regional,</a:t>
            </a:r>
            <a:br>
              <a:rPr kumimoji="0" lang="en-GB" sz="2200" b="0" i="0" u="none" strike="noStrike" kern="1200" cap="none" spc="114" normalizeH="0" baseline="0" noProof="0" dirty="0">
                <a:ln>
                  <a:noFill/>
                </a:ln>
                <a:solidFill>
                  <a:prstClr val="black"/>
                </a:solidFill>
                <a:effectLst/>
                <a:uLnTx/>
                <a:uFillTx/>
                <a:latin typeface="Arial"/>
                <a:ea typeface="+mn-ea"/>
                <a:cs typeface="Arial"/>
              </a:rPr>
            </a:br>
            <a:r>
              <a:rPr kumimoji="0" lang="en-GB" sz="2200" b="0" i="0" u="none" strike="noStrike" kern="1200" cap="none" spc="114" normalizeH="0" baseline="0" noProof="0" dirty="0">
                <a:ln>
                  <a:noFill/>
                </a:ln>
                <a:solidFill>
                  <a:prstClr val="black"/>
                </a:solidFill>
                <a:effectLst/>
                <a:uLnTx/>
                <a:uFillTx/>
                <a:latin typeface="Arial"/>
                <a:ea typeface="+mn-ea"/>
                <a:cs typeface="Arial"/>
              </a:rPr>
              <a:t>and local authorities</a:t>
            </a:r>
          </a:p>
          <a:p>
            <a:pPr marL="266700" marR="0" lvl="0" indent="-177800" algn="l" defTabSz="914400" rtl="0" eaLnBrk="1" fontAlgn="auto" latinLnBrk="0" hangingPunct="1">
              <a:lnSpc>
                <a:spcPct val="100000"/>
              </a:lnSpc>
              <a:spcBef>
                <a:spcPts val="95"/>
              </a:spcBef>
              <a:spcAft>
                <a:spcPts val="600"/>
              </a:spcAft>
              <a:buClrTx/>
              <a:buSzTx/>
              <a:buFont typeface="Arial" panose="020B0604020202020204" pitchFamily="34" charset="0"/>
              <a:buChar char="•"/>
              <a:tabLst/>
              <a:defRPr/>
            </a:pPr>
            <a:r>
              <a:rPr kumimoji="0" lang="en-GB" sz="2200" b="0" i="0" u="none" strike="noStrike" kern="1200" cap="none" spc="114" normalizeH="0" baseline="0" noProof="0" dirty="0">
                <a:ln>
                  <a:noFill/>
                </a:ln>
                <a:solidFill>
                  <a:prstClr val="black"/>
                </a:solidFill>
                <a:effectLst/>
                <a:uLnTx/>
                <a:uFillTx/>
                <a:latin typeface="Arial"/>
                <a:ea typeface="+mn-ea"/>
                <a:cs typeface="Arial"/>
              </a:rPr>
              <a:t>Knowledge institutes</a:t>
            </a:r>
            <a:endParaRPr kumimoji="0" lang="en-GB" sz="2200" b="0" i="0" u="none" strike="noStrike" kern="1200" cap="none" spc="0" normalizeH="0" baseline="0" noProof="0" dirty="0">
              <a:ln>
                <a:noFill/>
              </a:ln>
              <a:solidFill>
                <a:prstClr val="black"/>
              </a:solidFill>
              <a:effectLst/>
              <a:uLnTx/>
              <a:uFillTx/>
              <a:latin typeface="Arial"/>
              <a:ea typeface="+mn-ea"/>
              <a:cs typeface="Arial"/>
            </a:endParaRPr>
          </a:p>
        </p:txBody>
      </p:sp>
      <p:sp>
        <p:nvSpPr>
          <p:cNvPr id="92" name="object 3">
            <a:extLst>
              <a:ext uri="{FF2B5EF4-FFF2-40B4-BE49-F238E27FC236}">
                <a16:creationId xmlns:a16="http://schemas.microsoft.com/office/drawing/2014/main" id="{E0E5FCD9-57EE-909E-F1EA-39E0AD5AAEDC}"/>
              </a:ext>
            </a:extLst>
          </p:cNvPr>
          <p:cNvSpPr txBox="1"/>
          <p:nvPr/>
        </p:nvSpPr>
        <p:spPr>
          <a:xfrm>
            <a:off x="10085164" y="4690402"/>
            <a:ext cx="2106835" cy="779059"/>
          </a:xfrm>
          <a:prstGeom prst="rect">
            <a:avLst/>
          </a:prstGeom>
        </p:spPr>
        <p:txBody>
          <a:bodyPr vert="horz" wrap="square" lIns="0" tIns="12065" rIns="0" bIns="0" rtlCol="0">
            <a:spAutoFit/>
          </a:bodyPr>
          <a:lstStyle/>
          <a:p>
            <a:pPr marL="12700" marR="0" lvl="0" indent="0" algn="l" defTabSz="914400" rtl="0" eaLnBrk="1" fontAlgn="auto" latinLnBrk="0" hangingPunct="1">
              <a:lnSpc>
                <a:spcPct val="100000"/>
              </a:lnSpc>
              <a:spcBef>
                <a:spcPts val="95"/>
              </a:spcBef>
              <a:spcAft>
                <a:spcPts val="600"/>
              </a:spcAft>
              <a:buClrTx/>
              <a:buSzTx/>
              <a:buFontTx/>
              <a:buNone/>
              <a:tabLst/>
              <a:defRPr/>
            </a:pPr>
            <a:r>
              <a:rPr kumimoji="0" lang="en-GB" sz="2200" b="1" i="0" u="none" strike="noStrike" kern="1200" cap="none" spc="114" normalizeH="0" baseline="0" noProof="0" dirty="0">
                <a:ln>
                  <a:noFill/>
                </a:ln>
                <a:solidFill>
                  <a:prstClr val="black"/>
                </a:solidFill>
                <a:effectLst/>
                <a:uLnTx/>
                <a:uFillTx/>
                <a:latin typeface="Arial"/>
                <a:ea typeface="+mn-ea"/>
                <a:cs typeface="Arial"/>
              </a:rPr>
              <a:t>Budget</a:t>
            </a:r>
          </a:p>
          <a:p>
            <a:pPr marL="12700" marR="0" lvl="0" indent="0" algn="l" defTabSz="914400" rtl="0" eaLnBrk="1" fontAlgn="auto" latinLnBrk="0" hangingPunct="1">
              <a:lnSpc>
                <a:spcPct val="100000"/>
              </a:lnSpc>
              <a:spcBef>
                <a:spcPts val="95"/>
              </a:spcBef>
              <a:spcAft>
                <a:spcPts val="600"/>
              </a:spcAft>
              <a:buClrTx/>
              <a:buSzTx/>
              <a:buFontTx/>
              <a:buNone/>
              <a:tabLst/>
              <a:defRPr/>
            </a:pPr>
            <a:r>
              <a:rPr kumimoji="0" lang="en-GB" sz="2200" b="0" i="0" u="none" strike="noStrike" kern="1200" cap="none" spc="114" normalizeH="0" baseline="0" noProof="0" dirty="0">
                <a:ln>
                  <a:noFill/>
                </a:ln>
                <a:solidFill>
                  <a:prstClr val="black"/>
                </a:solidFill>
                <a:effectLst/>
                <a:uLnTx/>
                <a:uFillTx/>
                <a:latin typeface="Arial"/>
                <a:ea typeface="+mn-ea"/>
                <a:cs typeface="Arial"/>
              </a:rPr>
              <a:t>5.1 M Euros</a:t>
            </a:r>
            <a:endParaRPr kumimoji="0" lang="en-GB" sz="2200" b="0" i="0" u="none" strike="noStrike" kern="1200" cap="none" spc="0" normalizeH="0" baseline="0" noProof="0" dirty="0">
              <a:ln>
                <a:noFill/>
              </a:ln>
              <a:solidFill>
                <a:prstClr val="black"/>
              </a:solidFill>
              <a:effectLst/>
              <a:uLnTx/>
              <a:uFillTx/>
              <a:latin typeface="Arial"/>
              <a:ea typeface="+mn-ea"/>
              <a:cs typeface="Arial"/>
            </a:endParaRPr>
          </a:p>
        </p:txBody>
      </p:sp>
    </p:spTree>
    <p:extLst>
      <p:ext uri="{BB962C8B-B14F-4D97-AF65-F5344CB8AC3E}">
        <p14:creationId xmlns:p14="http://schemas.microsoft.com/office/powerpoint/2010/main" val="2472271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 grpId="0"/>
      <p:bldP spid="92" grpId="0"/>
    </p:bld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2191999" cy="6857997"/>
          </a:xfrm>
          <a:prstGeom prst="rect">
            <a:avLst/>
          </a:prstGeom>
          <a:blipFill>
            <a:blip r:embed="rId2"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object 3"/>
          <p:cNvSpPr txBox="1">
            <a:spLocks noGrp="1"/>
          </p:cNvSpPr>
          <p:nvPr>
            <p:ph type="title"/>
          </p:nvPr>
        </p:nvSpPr>
        <p:spPr>
          <a:xfrm>
            <a:off x="7247635" y="575259"/>
            <a:ext cx="2979420" cy="936154"/>
          </a:xfrm>
          <a:prstGeom prst="rect">
            <a:avLst/>
          </a:prstGeom>
        </p:spPr>
        <p:txBody>
          <a:bodyPr vert="horz" wrap="square" lIns="0" tIns="12700" rIns="0" bIns="0" rtlCol="0">
            <a:spAutoFit/>
          </a:bodyPr>
          <a:lstStyle/>
          <a:p>
            <a:pPr marL="12700">
              <a:lnSpc>
                <a:spcPct val="100000"/>
              </a:lnSpc>
              <a:spcBef>
                <a:spcPts val="100"/>
              </a:spcBef>
            </a:pPr>
            <a:r>
              <a:rPr lang="fr-BE" sz="6000" dirty="0">
                <a:latin typeface="Trebuchet MS"/>
                <a:cs typeface="Trebuchet MS"/>
              </a:rPr>
              <a:t> </a:t>
            </a:r>
            <a:endParaRPr sz="6000" dirty="0">
              <a:latin typeface="Trebuchet MS"/>
              <a:cs typeface="Trebuchet MS"/>
            </a:endParaRPr>
          </a:p>
        </p:txBody>
      </p:sp>
      <p:grpSp>
        <p:nvGrpSpPr>
          <p:cNvPr id="4" name="object 4"/>
          <p:cNvGrpSpPr/>
          <p:nvPr/>
        </p:nvGrpSpPr>
        <p:grpSpPr>
          <a:xfrm>
            <a:off x="6112746" y="2156459"/>
            <a:ext cx="211021" cy="3177541"/>
            <a:chOff x="6112783" y="2156459"/>
            <a:chExt cx="126512" cy="3160956"/>
          </a:xfrm>
        </p:grpSpPr>
        <p:sp>
          <p:nvSpPr>
            <p:cNvPr id="8" name="object 8"/>
            <p:cNvSpPr/>
            <p:nvPr/>
          </p:nvSpPr>
          <p:spPr>
            <a:xfrm>
              <a:off x="6112803" y="2156459"/>
              <a:ext cx="126492" cy="140207"/>
            </a:xfrm>
            <a:prstGeom prst="rect">
              <a:avLst/>
            </a:prstGeom>
            <a:blipFill>
              <a:blip r:embed="rId3"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object 9"/>
            <p:cNvSpPr/>
            <p:nvPr/>
          </p:nvSpPr>
          <p:spPr>
            <a:xfrm>
              <a:off x="6112793" y="2842259"/>
              <a:ext cx="126492" cy="140207"/>
            </a:xfrm>
            <a:prstGeom prst="rect">
              <a:avLst/>
            </a:prstGeom>
            <a:blipFill>
              <a:blip r:embed="rId3"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object 10"/>
            <p:cNvSpPr/>
            <p:nvPr/>
          </p:nvSpPr>
          <p:spPr>
            <a:xfrm>
              <a:off x="6112783" y="3482340"/>
              <a:ext cx="126491" cy="140208"/>
            </a:xfrm>
            <a:prstGeom prst="rect">
              <a:avLst/>
            </a:prstGeom>
            <a:blipFill>
              <a:blip r:embed="rId4"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object 11"/>
            <p:cNvSpPr/>
            <p:nvPr/>
          </p:nvSpPr>
          <p:spPr>
            <a:xfrm>
              <a:off x="6176771" y="2382012"/>
              <a:ext cx="62484" cy="2935403"/>
            </a:xfrm>
            <a:custGeom>
              <a:avLst/>
              <a:gdLst/>
              <a:ahLst/>
              <a:cxnLst/>
              <a:rect l="l" t="t" r="r" b="b"/>
              <a:pathLst>
                <a:path h="2960370">
                  <a:moveTo>
                    <a:pt x="0" y="0"/>
                  </a:moveTo>
                  <a:lnTo>
                    <a:pt x="0" y="375285"/>
                  </a:lnTo>
                </a:path>
                <a:path h="2960370">
                  <a:moveTo>
                    <a:pt x="0" y="662939"/>
                  </a:moveTo>
                  <a:lnTo>
                    <a:pt x="0" y="1038225"/>
                  </a:lnTo>
                </a:path>
                <a:path h="2960370">
                  <a:moveTo>
                    <a:pt x="0" y="1303020"/>
                  </a:moveTo>
                  <a:lnTo>
                    <a:pt x="0" y="1678305"/>
                  </a:lnTo>
                </a:path>
                <a:path h="2960370">
                  <a:moveTo>
                    <a:pt x="0" y="1943100"/>
                  </a:moveTo>
                  <a:lnTo>
                    <a:pt x="0" y="2318385"/>
                  </a:lnTo>
                </a:path>
                <a:path h="2960370">
                  <a:moveTo>
                    <a:pt x="0" y="2584704"/>
                  </a:moveTo>
                  <a:lnTo>
                    <a:pt x="0" y="2959989"/>
                  </a:lnTo>
                </a:path>
              </a:pathLst>
            </a:custGeom>
            <a:ln w="9144">
              <a:solidFill>
                <a:srgbClr val="A3ACD7"/>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2" name="object 12"/>
          <p:cNvSpPr txBox="1"/>
          <p:nvPr/>
        </p:nvSpPr>
        <p:spPr>
          <a:xfrm>
            <a:off x="6490397" y="2122429"/>
            <a:ext cx="5625403" cy="1572803"/>
          </a:xfrm>
          <a:prstGeom prst="rect">
            <a:avLst/>
          </a:prstGeom>
        </p:spPr>
        <p:txBody>
          <a:bodyPr vert="horz" wrap="square" lIns="0" tIns="13335" rIns="0" bIns="0" rtlCol="0">
            <a:spAutoFit/>
          </a:bodyPr>
          <a:lstStyle/>
          <a:p>
            <a:pPr marL="12700" marR="0" lvl="0" indent="0" algn="l" defTabSz="914400" rtl="0" eaLnBrk="1" fontAlgn="auto" latinLnBrk="0" hangingPunct="1">
              <a:lnSpc>
                <a:spcPct val="100000"/>
              </a:lnSpc>
              <a:spcBef>
                <a:spcPts val="105"/>
              </a:spcBef>
              <a:spcAft>
                <a:spcPts val="0"/>
              </a:spcAft>
              <a:buClrTx/>
              <a:buSzTx/>
              <a:buFontTx/>
              <a:buNone/>
              <a:tabLst/>
              <a:defRPr/>
            </a:pPr>
            <a:r>
              <a:rPr kumimoji="0" lang="en-US" sz="2000" b="0" i="0" u="none" strike="noStrike" kern="1200" cap="none" spc="100" normalizeH="0" baseline="0" noProof="0" dirty="0">
                <a:ln>
                  <a:noFill/>
                </a:ln>
                <a:solidFill>
                  <a:prstClr val="black"/>
                </a:solidFill>
                <a:effectLst/>
                <a:uLnTx/>
                <a:uFillTx/>
                <a:latin typeface="Arial"/>
                <a:ea typeface="+mn-ea"/>
                <a:cs typeface="Arial"/>
              </a:rPr>
              <a:t>WP 1. Improving weather measurements</a:t>
            </a:r>
            <a:endParaRPr kumimoji="0" lang="en-US" sz="2000" b="0" i="0" u="none" strike="noStrike" kern="1200" cap="none" spc="0" normalizeH="0" baseline="0" noProof="0" dirty="0">
              <a:ln>
                <a:noFill/>
              </a:ln>
              <a:solidFill>
                <a:prstClr val="black"/>
              </a:solidFill>
              <a:effectLst/>
              <a:uLnTx/>
              <a:uFillTx/>
              <a:latin typeface="Arial"/>
              <a:ea typeface="+mn-ea"/>
              <a:cs typeface="Arial"/>
            </a:endParaRPr>
          </a:p>
          <a:p>
            <a:pPr marL="12700" marR="5080" lvl="0" indent="0" algn="l" defTabSz="914400" rtl="0" eaLnBrk="1" fontAlgn="auto" latinLnBrk="0" hangingPunct="1">
              <a:lnSpc>
                <a:spcPct val="201100"/>
              </a:lnSpc>
              <a:spcBef>
                <a:spcPts val="650"/>
              </a:spcBef>
              <a:spcAft>
                <a:spcPts val="0"/>
              </a:spcAft>
              <a:buClrTx/>
              <a:buSzTx/>
              <a:buFontTx/>
              <a:buNone/>
              <a:tabLst/>
              <a:defRPr/>
            </a:pPr>
            <a:r>
              <a:rPr kumimoji="0" lang="en-US" sz="2000" b="0" i="0" u="none" strike="noStrike" kern="1200" cap="none" spc="5" normalizeH="0" baseline="0" noProof="0" dirty="0">
                <a:ln>
                  <a:noFill/>
                </a:ln>
                <a:solidFill>
                  <a:prstClr val="black"/>
                </a:solidFill>
                <a:effectLst/>
                <a:uLnTx/>
                <a:uFillTx/>
                <a:latin typeface="Arial"/>
                <a:ea typeface="+mn-ea"/>
                <a:cs typeface="Arial"/>
              </a:rPr>
              <a:t>WP 2. Improving flow measurements</a:t>
            </a:r>
            <a:endParaRPr kumimoji="0" lang="en-US" sz="2000" b="0" i="0" u="none" strike="noStrike" kern="1200" cap="none" spc="0" normalizeH="0" baseline="0" noProof="0" dirty="0">
              <a:ln>
                <a:noFill/>
              </a:ln>
              <a:solidFill>
                <a:prstClr val="black"/>
              </a:solidFill>
              <a:effectLst/>
              <a:uLnTx/>
              <a:uFillTx/>
              <a:latin typeface="Arial"/>
              <a:ea typeface="+mn-ea"/>
              <a:cs typeface="Arial"/>
            </a:endParaRPr>
          </a:p>
          <a:p>
            <a:pPr marL="12700" marR="588645" lvl="0" indent="0" algn="l" defTabSz="914400" rtl="0" eaLnBrk="1" fontAlgn="auto" latinLnBrk="0" hangingPunct="1">
              <a:lnSpc>
                <a:spcPct val="209900"/>
              </a:lnSpc>
              <a:spcBef>
                <a:spcPts val="10"/>
              </a:spcBef>
              <a:spcAft>
                <a:spcPts val="0"/>
              </a:spcAft>
              <a:buClrTx/>
              <a:buSzTx/>
              <a:buFontTx/>
              <a:buNone/>
              <a:tabLst/>
              <a:defRPr/>
            </a:pPr>
            <a:r>
              <a:rPr kumimoji="0" lang="en-US" sz="2000" b="0" i="0" u="none" strike="noStrike" kern="1200" cap="none" spc="80" normalizeH="0" baseline="0" noProof="0" dirty="0">
                <a:ln>
                  <a:noFill/>
                </a:ln>
                <a:solidFill>
                  <a:prstClr val="black"/>
                </a:solidFill>
                <a:effectLst/>
                <a:uLnTx/>
                <a:uFillTx/>
                <a:latin typeface="Arial"/>
                <a:ea typeface="+mn-ea"/>
                <a:cs typeface="Arial"/>
              </a:rPr>
              <a:t>WP 3. Improving forecast models</a:t>
            </a:r>
          </a:p>
        </p:txBody>
      </p:sp>
      <p:sp>
        <p:nvSpPr>
          <p:cNvPr id="15" name="object 6">
            <a:extLst>
              <a:ext uri="{FF2B5EF4-FFF2-40B4-BE49-F238E27FC236}">
                <a16:creationId xmlns:a16="http://schemas.microsoft.com/office/drawing/2014/main" id="{18442DC5-AEF7-44C3-9996-B4EBFDAD8470}"/>
              </a:ext>
            </a:extLst>
          </p:cNvPr>
          <p:cNvSpPr/>
          <p:nvPr/>
        </p:nvSpPr>
        <p:spPr>
          <a:xfrm>
            <a:off x="10134600" y="6096000"/>
            <a:ext cx="1879093" cy="643129"/>
          </a:xfrm>
          <a:prstGeom prst="rect">
            <a:avLst/>
          </a:prstGeom>
          <a:blipFill>
            <a:blip r:embed="rId5"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0" name="Rectangle 79">
            <a:extLst>
              <a:ext uri="{FF2B5EF4-FFF2-40B4-BE49-F238E27FC236}">
                <a16:creationId xmlns:a16="http://schemas.microsoft.com/office/drawing/2014/main" id="{BF1AE9D0-1AC8-04FF-6CE3-57CF03F1EF97}"/>
              </a:ext>
            </a:extLst>
          </p:cNvPr>
          <p:cNvSpPr/>
          <p:nvPr/>
        </p:nvSpPr>
        <p:spPr>
          <a:xfrm>
            <a:off x="6028981" y="3871201"/>
            <a:ext cx="467950" cy="1716394"/>
          </a:xfrm>
          <a:prstGeom prst="rect">
            <a:avLst/>
          </a:prstGeom>
          <a:solidFill>
            <a:srgbClr val="FFF3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13" name="Groupe 12">
            <a:extLst>
              <a:ext uri="{FF2B5EF4-FFF2-40B4-BE49-F238E27FC236}">
                <a16:creationId xmlns:a16="http://schemas.microsoft.com/office/drawing/2014/main" id="{7B0970A2-AC3C-AFDE-F7A5-AB3F9ECE4281}"/>
              </a:ext>
            </a:extLst>
          </p:cNvPr>
          <p:cNvGrpSpPr/>
          <p:nvPr/>
        </p:nvGrpSpPr>
        <p:grpSpPr>
          <a:xfrm>
            <a:off x="5258352" y="4007286"/>
            <a:ext cx="6780689" cy="1707714"/>
            <a:chOff x="356400" y="2012760"/>
            <a:chExt cx="11366888" cy="2862748"/>
          </a:xfrm>
        </p:grpSpPr>
        <p:pic>
          <p:nvPicPr>
            <p:cNvPr id="14" name="Graphic 10" descr="Rain">
              <a:extLst>
                <a:ext uri="{FF2B5EF4-FFF2-40B4-BE49-F238E27FC236}">
                  <a16:creationId xmlns:a16="http://schemas.microsoft.com/office/drawing/2014/main" id="{35ACF974-08EE-F641-5081-C3E9C48F0AB0}"/>
                </a:ext>
              </a:extLst>
            </p:cNvPr>
            <p:cNvPicPr/>
            <p:nvPr/>
          </p:nvPicPr>
          <p:blipFill>
            <a:blip r:embed="rId6"/>
            <a:stretch/>
          </p:blipFill>
          <p:spPr>
            <a:xfrm>
              <a:off x="356400" y="2259720"/>
              <a:ext cx="591120" cy="591120"/>
            </a:xfrm>
            <a:prstGeom prst="rect">
              <a:avLst/>
            </a:prstGeom>
            <a:ln>
              <a:noFill/>
            </a:ln>
          </p:spPr>
        </p:pic>
        <p:pic>
          <p:nvPicPr>
            <p:cNvPr id="16" name="Graphic 12" descr="Sun">
              <a:extLst>
                <a:ext uri="{FF2B5EF4-FFF2-40B4-BE49-F238E27FC236}">
                  <a16:creationId xmlns:a16="http://schemas.microsoft.com/office/drawing/2014/main" id="{F6CA4D3B-DB88-3908-C62B-77013AA55A22}"/>
                </a:ext>
              </a:extLst>
            </p:cNvPr>
            <p:cNvPicPr/>
            <p:nvPr/>
          </p:nvPicPr>
          <p:blipFill>
            <a:blip r:embed="rId7"/>
            <a:stretch/>
          </p:blipFill>
          <p:spPr>
            <a:xfrm>
              <a:off x="356400" y="2805120"/>
              <a:ext cx="591120" cy="591120"/>
            </a:xfrm>
            <a:prstGeom prst="rect">
              <a:avLst/>
            </a:prstGeom>
            <a:ln>
              <a:noFill/>
            </a:ln>
          </p:spPr>
        </p:pic>
        <p:sp>
          <p:nvSpPr>
            <p:cNvPr id="17" name="CustomShape 2">
              <a:extLst>
                <a:ext uri="{FF2B5EF4-FFF2-40B4-BE49-F238E27FC236}">
                  <a16:creationId xmlns:a16="http://schemas.microsoft.com/office/drawing/2014/main" id="{F10AAC67-9CB6-25A8-7281-1C2039DB90E7}"/>
                </a:ext>
              </a:extLst>
            </p:cNvPr>
            <p:cNvSpPr/>
            <p:nvPr/>
          </p:nvSpPr>
          <p:spPr>
            <a:xfrm>
              <a:off x="1616760" y="2121120"/>
              <a:ext cx="1584000" cy="677520"/>
            </a:xfrm>
            <a:custGeom>
              <a:avLst/>
              <a:gdLst/>
              <a:ahLst/>
              <a:cxnLst/>
              <a:rect l="l" t="t" r="r" b="b"/>
              <a:pathLst>
                <a:path w="1584325" h="678052">
                  <a:moveTo>
                    <a:pt x="0" y="615964"/>
                  </a:moveTo>
                  <a:cubicBezTo>
                    <a:pt x="30162" y="575482"/>
                    <a:pt x="60325" y="535001"/>
                    <a:pt x="114300" y="511189"/>
                  </a:cubicBezTo>
                  <a:cubicBezTo>
                    <a:pt x="168275" y="487377"/>
                    <a:pt x="271463" y="458802"/>
                    <a:pt x="323850" y="473089"/>
                  </a:cubicBezTo>
                  <a:cubicBezTo>
                    <a:pt x="376237" y="487376"/>
                    <a:pt x="387350" y="563577"/>
                    <a:pt x="428625" y="596914"/>
                  </a:cubicBezTo>
                  <a:cubicBezTo>
                    <a:pt x="469900" y="630251"/>
                    <a:pt x="522287" y="663589"/>
                    <a:pt x="571500" y="673114"/>
                  </a:cubicBezTo>
                  <a:cubicBezTo>
                    <a:pt x="620713" y="682639"/>
                    <a:pt x="679450" y="679464"/>
                    <a:pt x="723900" y="654064"/>
                  </a:cubicBezTo>
                  <a:cubicBezTo>
                    <a:pt x="768350" y="628664"/>
                    <a:pt x="796925" y="550876"/>
                    <a:pt x="838200" y="520714"/>
                  </a:cubicBezTo>
                  <a:cubicBezTo>
                    <a:pt x="879475" y="490552"/>
                    <a:pt x="914400" y="484201"/>
                    <a:pt x="971550" y="473089"/>
                  </a:cubicBezTo>
                  <a:cubicBezTo>
                    <a:pt x="1028700" y="461976"/>
                    <a:pt x="1117600" y="473089"/>
                    <a:pt x="1181100" y="454039"/>
                  </a:cubicBezTo>
                  <a:cubicBezTo>
                    <a:pt x="1244600" y="434989"/>
                    <a:pt x="1305983" y="410647"/>
                    <a:pt x="1352550" y="358789"/>
                  </a:cubicBezTo>
                  <a:cubicBezTo>
                    <a:pt x="1399117" y="306931"/>
                    <a:pt x="1423988" y="155589"/>
                    <a:pt x="1460500" y="142889"/>
                  </a:cubicBezTo>
                  <a:cubicBezTo>
                    <a:pt x="1497013" y="130189"/>
                    <a:pt x="1554956" y="-1574"/>
                    <a:pt x="1584325" y="14"/>
                  </a:cubicBezTo>
                </a:path>
              </a:pathLst>
            </a:custGeom>
            <a:noFill/>
            <a:ln w="12600" cap="flat" cmpd="sng" algn="ctr">
              <a:solidFill>
                <a:srgbClr val="38870D"/>
              </a:solidFill>
              <a:prstDash val="solid"/>
              <a:miter lim="800000"/>
            </a:ln>
            <a:effectLst/>
          </p:spPr>
        </p:sp>
        <p:sp>
          <p:nvSpPr>
            <p:cNvPr id="18" name="CustomShape 3">
              <a:extLst>
                <a:ext uri="{FF2B5EF4-FFF2-40B4-BE49-F238E27FC236}">
                  <a16:creationId xmlns:a16="http://schemas.microsoft.com/office/drawing/2014/main" id="{9495B8C9-7E57-EEC0-A2B3-0C771E9B031F}"/>
                </a:ext>
              </a:extLst>
            </p:cNvPr>
            <p:cNvSpPr/>
            <p:nvPr/>
          </p:nvSpPr>
          <p:spPr>
            <a:xfrm>
              <a:off x="1610280" y="2567880"/>
              <a:ext cx="1552320" cy="182160"/>
            </a:xfrm>
            <a:custGeom>
              <a:avLst/>
              <a:gdLst/>
              <a:ahLst/>
              <a:cxnLst/>
              <a:rect l="l" t="t" r="r" b="b"/>
              <a:pathLst>
                <a:path w="1552575" h="182386">
                  <a:moveTo>
                    <a:pt x="0" y="182386"/>
                  </a:moveTo>
                  <a:lnTo>
                    <a:pt x="76200" y="125236"/>
                  </a:lnTo>
                  <a:cubicBezTo>
                    <a:pt x="101600" y="106186"/>
                    <a:pt x="125413" y="79198"/>
                    <a:pt x="152400" y="68086"/>
                  </a:cubicBezTo>
                  <a:cubicBezTo>
                    <a:pt x="179387" y="56974"/>
                    <a:pt x="206375" y="60149"/>
                    <a:pt x="238125" y="58561"/>
                  </a:cubicBezTo>
                  <a:cubicBezTo>
                    <a:pt x="269875" y="56973"/>
                    <a:pt x="293688" y="50624"/>
                    <a:pt x="342900" y="58561"/>
                  </a:cubicBezTo>
                  <a:cubicBezTo>
                    <a:pt x="392112" y="66498"/>
                    <a:pt x="482600" y="104598"/>
                    <a:pt x="533400" y="106186"/>
                  </a:cubicBezTo>
                  <a:cubicBezTo>
                    <a:pt x="584200" y="107773"/>
                    <a:pt x="600075" y="69673"/>
                    <a:pt x="647700" y="68086"/>
                  </a:cubicBezTo>
                  <a:cubicBezTo>
                    <a:pt x="695325" y="66499"/>
                    <a:pt x="769938" y="95074"/>
                    <a:pt x="819150" y="96661"/>
                  </a:cubicBezTo>
                  <a:cubicBezTo>
                    <a:pt x="868362" y="98248"/>
                    <a:pt x="890588" y="90311"/>
                    <a:pt x="942975" y="77611"/>
                  </a:cubicBezTo>
                  <a:cubicBezTo>
                    <a:pt x="995363" y="64911"/>
                    <a:pt x="1079500" y="33161"/>
                    <a:pt x="1133475" y="20461"/>
                  </a:cubicBezTo>
                  <a:cubicBezTo>
                    <a:pt x="1187450" y="7761"/>
                    <a:pt x="1206500" y="4586"/>
                    <a:pt x="1266825" y="1411"/>
                  </a:cubicBezTo>
                  <a:cubicBezTo>
                    <a:pt x="1327150" y="-1764"/>
                    <a:pt x="1495425" y="1411"/>
                    <a:pt x="1495425" y="1411"/>
                  </a:cubicBezTo>
                  <a:lnTo>
                    <a:pt x="1552575" y="1411"/>
                  </a:lnTo>
                </a:path>
              </a:pathLst>
            </a:custGeom>
            <a:noFill/>
            <a:ln w="12700" cap="flat" cmpd="sng" algn="ctr">
              <a:solidFill>
                <a:srgbClr val="017BC6">
                  <a:lumMod val="40000"/>
                  <a:lumOff val="60000"/>
                </a:srgbClr>
              </a:solidFill>
              <a:prstDash val="solid"/>
              <a:miter lim="800000"/>
            </a:ln>
            <a:effectLst/>
          </p:spPr>
        </p:sp>
        <p:sp>
          <p:nvSpPr>
            <p:cNvPr id="19" name="CustomShape 4">
              <a:extLst>
                <a:ext uri="{FF2B5EF4-FFF2-40B4-BE49-F238E27FC236}">
                  <a16:creationId xmlns:a16="http://schemas.microsoft.com/office/drawing/2014/main" id="{BED4772D-585B-B611-2404-0E2BE9315F0F}"/>
                </a:ext>
              </a:extLst>
            </p:cNvPr>
            <p:cNvSpPr/>
            <p:nvPr/>
          </p:nvSpPr>
          <p:spPr>
            <a:xfrm>
              <a:off x="1616760" y="2722680"/>
              <a:ext cx="1590480" cy="55800"/>
            </a:xfrm>
            <a:custGeom>
              <a:avLst/>
              <a:gdLst/>
              <a:ahLst/>
              <a:cxnLst/>
              <a:rect l="l" t="t" r="r" b="b"/>
              <a:pathLst>
                <a:path w="1590675" h="56133">
                  <a:moveTo>
                    <a:pt x="0" y="43088"/>
                  </a:moveTo>
                  <a:cubicBezTo>
                    <a:pt x="39687" y="27477"/>
                    <a:pt x="79375" y="11867"/>
                    <a:pt x="114300" y="4988"/>
                  </a:cubicBezTo>
                  <a:cubicBezTo>
                    <a:pt x="149225" y="-1891"/>
                    <a:pt x="178329" y="-304"/>
                    <a:pt x="209550" y="1813"/>
                  </a:cubicBezTo>
                  <a:cubicBezTo>
                    <a:pt x="240771" y="3930"/>
                    <a:pt x="301625" y="17688"/>
                    <a:pt x="301625" y="17688"/>
                  </a:cubicBezTo>
                  <a:cubicBezTo>
                    <a:pt x="346604" y="25096"/>
                    <a:pt x="414867" y="44146"/>
                    <a:pt x="479425" y="46263"/>
                  </a:cubicBezTo>
                  <a:cubicBezTo>
                    <a:pt x="543983" y="48380"/>
                    <a:pt x="621771" y="37267"/>
                    <a:pt x="688975" y="30388"/>
                  </a:cubicBezTo>
                  <a:cubicBezTo>
                    <a:pt x="756179" y="23509"/>
                    <a:pt x="811213" y="7634"/>
                    <a:pt x="882650" y="4988"/>
                  </a:cubicBezTo>
                  <a:cubicBezTo>
                    <a:pt x="954087" y="2342"/>
                    <a:pt x="1042458" y="6046"/>
                    <a:pt x="1117600" y="14513"/>
                  </a:cubicBezTo>
                  <a:cubicBezTo>
                    <a:pt x="1192742" y="22980"/>
                    <a:pt x="1266296" y="52613"/>
                    <a:pt x="1333500" y="55788"/>
                  </a:cubicBezTo>
                  <a:cubicBezTo>
                    <a:pt x="1400704" y="58963"/>
                    <a:pt x="1477963" y="39384"/>
                    <a:pt x="1520825" y="33563"/>
                  </a:cubicBezTo>
                  <a:cubicBezTo>
                    <a:pt x="1563688" y="27742"/>
                    <a:pt x="1577181" y="24302"/>
                    <a:pt x="1590675" y="20863"/>
                  </a:cubicBezTo>
                </a:path>
              </a:pathLst>
            </a:custGeom>
            <a:noFill/>
            <a:ln w="12700" cap="flat" cmpd="sng" algn="ctr">
              <a:solidFill>
                <a:srgbClr val="017BC6">
                  <a:lumMod val="50000"/>
                </a:srgbClr>
              </a:solidFill>
              <a:prstDash val="solid"/>
              <a:miter lim="800000"/>
            </a:ln>
            <a:effectLst/>
          </p:spPr>
        </p:sp>
        <p:sp>
          <p:nvSpPr>
            <p:cNvPr id="20" name="CustomShape 5">
              <a:extLst>
                <a:ext uri="{FF2B5EF4-FFF2-40B4-BE49-F238E27FC236}">
                  <a16:creationId xmlns:a16="http://schemas.microsoft.com/office/drawing/2014/main" id="{E0C545E8-7C01-5264-82EA-7E4F361AFC3C}"/>
                </a:ext>
              </a:extLst>
            </p:cNvPr>
            <p:cNvSpPr/>
            <p:nvPr/>
          </p:nvSpPr>
          <p:spPr>
            <a:xfrm>
              <a:off x="1616760" y="2602080"/>
              <a:ext cx="1545840" cy="277200"/>
            </a:xfrm>
            <a:custGeom>
              <a:avLst/>
              <a:gdLst/>
              <a:ahLst/>
              <a:cxnLst/>
              <a:rect l="l" t="t" r="r" b="b"/>
              <a:pathLst>
                <a:path w="1546225" h="277419">
                  <a:moveTo>
                    <a:pt x="0" y="184150"/>
                  </a:moveTo>
                  <a:cubicBezTo>
                    <a:pt x="62441" y="183356"/>
                    <a:pt x="124883" y="182562"/>
                    <a:pt x="168275" y="190500"/>
                  </a:cubicBezTo>
                  <a:cubicBezTo>
                    <a:pt x="211667" y="198438"/>
                    <a:pt x="225425" y="225425"/>
                    <a:pt x="260350" y="231775"/>
                  </a:cubicBezTo>
                  <a:cubicBezTo>
                    <a:pt x="295275" y="238125"/>
                    <a:pt x="328083" y="224367"/>
                    <a:pt x="377825" y="228600"/>
                  </a:cubicBezTo>
                  <a:cubicBezTo>
                    <a:pt x="427567" y="232833"/>
                    <a:pt x="498475" y="249238"/>
                    <a:pt x="558800" y="257175"/>
                  </a:cubicBezTo>
                  <a:cubicBezTo>
                    <a:pt x="619125" y="265112"/>
                    <a:pt x="693738" y="282046"/>
                    <a:pt x="739775" y="276225"/>
                  </a:cubicBezTo>
                  <a:cubicBezTo>
                    <a:pt x="785812" y="270404"/>
                    <a:pt x="813858" y="238654"/>
                    <a:pt x="835025" y="222250"/>
                  </a:cubicBezTo>
                  <a:cubicBezTo>
                    <a:pt x="856192" y="205846"/>
                    <a:pt x="866775" y="177800"/>
                    <a:pt x="866775" y="177800"/>
                  </a:cubicBezTo>
                  <a:cubicBezTo>
                    <a:pt x="882650" y="155575"/>
                    <a:pt x="900642" y="111654"/>
                    <a:pt x="930275" y="88900"/>
                  </a:cubicBezTo>
                  <a:cubicBezTo>
                    <a:pt x="959908" y="66146"/>
                    <a:pt x="1009650" y="49742"/>
                    <a:pt x="1044575" y="41275"/>
                  </a:cubicBezTo>
                  <a:cubicBezTo>
                    <a:pt x="1079500" y="32808"/>
                    <a:pt x="1139825" y="38100"/>
                    <a:pt x="1139825" y="38100"/>
                  </a:cubicBezTo>
                  <a:cubicBezTo>
                    <a:pt x="1177925" y="37042"/>
                    <a:pt x="1226608" y="38629"/>
                    <a:pt x="1273175" y="34925"/>
                  </a:cubicBezTo>
                  <a:cubicBezTo>
                    <a:pt x="1319742" y="31221"/>
                    <a:pt x="1419225" y="15875"/>
                    <a:pt x="1419225" y="15875"/>
                  </a:cubicBezTo>
                  <a:lnTo>
                    <a:pt x="1546225" y="0"/>
                  </a:lnTo>
                </a:path>
              </a:pathLst>
            </a:custGeom>
            <a:noFill/>
            <a:ln w="12700" cap="flat" cmpd="sng" algn="ctr">
              <a:solidFill>
                <a:srgbClr val="017BC6">
                  <a:lumMod val="20000"/>
                  <a:lumOff val="80000"/>
                </a:srgbClr>
              </a:solidFill>
              <a:prstDash val="solid"/>
              <a:miter lim="800000"/>
            </a:ln>
            <a:effectLst/>
          </p:spPr>
        </p:sp>
        <p:sp>
          <p:nvSpPr>
            <p:cNvPr id="21" name="CustomShape 6">
              <a:extLst>
                <a:ext uri="{FF2B5EF4-FFF2-40B4-BE49-F238E27FC236}">
                  <a16:creationId xmlns:a16="http://schemas.microsoft.com/office/drawing/2014/main" id="{DBA98068-687E-AADB-2975-EEA193D2C6CD}"/>
                </a:ext>
              </a:extLst>
            </p:cNvPr>
            <p:cNvSpPr/>
            <p:nvPr/>
          </p:nvSpPr>
          <p:spPr>
            <a:xfrm>
              <a:off x="1613520" y="2781360"/>
              <a:ext cx="1584000" cy="122760"/>
            </a:xfrm>
            <a:custGeom>
              <a:avLst/>
              <a:gdLst/>
              <a:ahLst/>
              <a:cxnLst/>
              <a:rect l="l" t="t" r="r" b="b"/>
              <a:pathLst>
                <a:path w="1584325" h="123244">
                  <a:moveTo>
                    <a:pt x="0" y="46076"/>
                  </a:moveTo>
                  <a:cubicBezTo>
                    <a:pt x="32014" y="33905"/>
                    <a:pt x="64029" y="21734"/>
                    <a:pt x="117475" y="14326"/>
                  </a:cubicBezTo>
                  <a:cubicBezTo>
                    <a:pt x="170921" y="6918"/>
                    <a:pt x="277283" y="-4195"/>
                    <a:pt x="320675" y="1626"/>
                  </a:cubicBezTo>
                  <a:cubicBezTo>
                    <a:pt x="364067" y="7447"/>
                    <a:pt x="377825" y="49251"/>
                    <a:pt x="377825" y="49251"/>
                  </a:cubicBezTo>
                  <a:cubicBezTo>
                    <a:pt x="396875" y="65126"/>
                    <a:pt x="395817" y="84705"/>
                    <a:pt x="434975" y="96876"/>
                  </a:cubicBezTo>
                  <a:cubicBezTo>
                    <a:pt x="474133" y="109047"/>
                    <a:pt x="557213" y="119630"/>
                    <a:pt x="612775" y="122276"/>
                  </a:cubicBezTo>
                  <a:cubicBezTo>
                    <a:pt x="668337" y="124922"/>
                    <a:pt x="726546" y="122276"/>
                    <a:pt x="768350" y="112751"/>
                  </a:cubicBezTo>
                  <a:cubicBezTo>
                    <a:pt x="810154" y="103226"/>
                    <a:pt x="825500" y="78355"/>
                    <a:pt x="863600" y="65126"/>
                  </a:cubicBezTo>
                  <a:cubicBezTo>
                    <a:pt x="901700" y="51897"/>
                    <a:pt x="949854" y="36022"/>
                    <a:pt x="996950" y="33376"/>
                  </a:cubicBezTo>
                  <a:cubicBezTo>
                    <a:pt x="1044046" y="30730"/>
                    <a:pt x="1098550" y="41314"/>
                    <a:pt x="1146175" y="49251"/>
                  </a:cubicBezTo>
                  <a:cubicBezTo>
                    <a:pt x="1193800" y="57188"/>
                    <a:pt x="1234017" y="71476"/>
                    <a:pt x="1282700" y="81001"/>
                  </a:cubicBezTo>
                  <a:cubicBezTo>
                    <a:pt x="1331383" y="90526"/>
                    <a:pt x="1388004" y="107459"/>
                    <a:pt x="1438275" y="106401"/>
                  </a:cubicBezTo>
                  <a:cubicBezTo>
                    <a:pt x="1488546" y="105343"/>
                    <a:pt x="1536435" y="89997"/>
                    <a:pt x="1584325" y="74651"/>
                  </a:cubicBezTo>
                </a:path>
              </a:pathLst>
            </a:custGeom>
            <a:noFill/>
            <a:ln w="12700" cap="flat" cmpd="sng" algn="ctr">
              <a:solidFill>
                <a:srgbClr val="017BC6">
                  <a:lumMod val="50000"/>
                </a:srgbClr>
              </a:solidFill>
              <a:prstDash val="solid"/>
              <a:miter lim="800000"/>
            </a:ln>
            <a:effectLst/>
          </p:spPr>
        </p:sp>
        <p:sp>
          <p:nvSpPr>
            <p:cNvPr id="22" name="CustomShape 7">
              <a:extLst>
                <a:ext uri="{FF2B5EF4-FFF2-40B4-BE49-F238E27FC236}">
                  <a16:creationId xmlns:a16="http://schemas.microsoft.com/office/drawing/2014/main" id="{DA624E7B-8B4F-8BA4-7C7F-73358FCB21CF}"/>
                </a:ext>
              </a:extLst>
            </p:cNvPr>
            <p:cNvSpPr/>
            <p:nvPr/>
          </p:nvSpPr>
          <p:spPr>
            <a:xfrm>
              <a:off x="1616760" y="2832840"/>
              <a:ext cx="1568160" cy="204480"/>
            </a:xfrm>
            <a:custGeom>
              <a:avLst/>
              <a:gdLst/>
              <a:ahLst/>
              <a:cxnLst/>
              <a:rect l="l" t="t" r="r" b="b"/>
              <a:pathLst>
                <a:path w="1568450" h="204882">
                  <a:moveTo>
                    <a:pt x="0" y="8032"/>
                  </a:moveTo>
                  <a:cubicBezTo>
                    <a:pt x="34131" y="1682"/>
                    <a:pt x="68263" y="-4668"/>
                    <a:pt x="123825" y="4857"/>
                  </a:cubicBezTo>
                  <a:cubicBezTo>
                    <a:pt x="179387" y="14382"/>
                    <a:pt x="261408" y="47190"/>
                    <a:pt x="333375" y="65182"/>
                  </a:cubicBezTo>
                  <a:cubicBezTo>
                    <a:pt x="405342" y="83174"/>
                    <a:pt x="469900" y="106457"/>
                    <a:pt x="555625" y="112807"/>
                  </a:cubicBezTo>
                  <a:cubicBezTo>
                    <a:pt x="641350" y="119157"/>
                    <a:pt x="763588" y="111749"/>
                    <a:pt x="847725" y="103282"/>
                  </a:cubicBezTo>
                  <a:cubicBezTo>
                    <a:pt x="931862" y="94815"/>
                    <a:pt x="989013" y="60949"/>
                    <a:pt x="1060450" y="62007"/>
                  </a:cubicBezTo>
                  <a:cubicBezTo>
                    <a:pt x="1131887" y="63065"/>
                    <a:pt x="1191683" y="85820"/>
                    <a:pt x="1276350" y="109632"/>
                  </a:cubicBezTo>
                  <a:cubicBezTo>
                    <a:pt x="1361017" y="133444"/>
                    <a:pt x="1510771" y="192182"/>
                    <a:pt x="1568450" y="204882"/>
                  </a:cubicBezTo>
                </a:path>
              </a:pathLst>
            </a:custGeom>
            <a:noFill/>
            <a:ln w="12700" cap="flat" cmpd="sng" algn="ctr">
              <a:solidFill>
                <a:srgbClr val="42145F">
                  <a:lumMod val="40000"/>
                  <a:lumOff val="60000"/>
                </a:srgbClr>
              </a:solidFill>
              <a:prstDash val="solid"/>
              <a:miter lim="800000"/>
            </a:ln>
            <a:effectLst/>
          </p:spPr>
        </p:sp>
        <p:sp>
          <p:nvSpPr>
            <p:cNvPr id="23" name="CustomShape 8">
              <a:extLst>
                <a:ext uri="{FF2B5EF4-FFF2-40B4-BE49-F238E27FC236}">
                  <a16:creationId xmlns:a16="http://schemas.microsoft.com/office/drawing/2014/main" id="{E494A8E3-4A94-8B85-2C04-8FD56D7B7690}"/>
                </a:ext>
              </a:extLst>
            </p:cNvPr>
            <p:cNvSpPr/>
            <p:nvPr/>
          </p:nvSpPr>
          <p:spPr>
            <a:xfrm>
              <a:off x="1587240" y="3396600"/>
              <a:ext cx="1705320" cy="360"/>
            </a:xfrm>
            <a:custGeom>
              <a:avLst/>
              <a:gdLst/>
              <a:ahLst/>
              <a:cxnLst/>
              <a:rect l="l" t="t" r="r" b="b"/>
              <a:pathLst>
                <a:path w="21600" h="21600">
                  <a:moveTo>
                    <a:pt x="0" y="0"/>
                  </a:moveTo>
                  <a:lnTo>
                    <a:pt x="21600" y="21600"/>
                  </a:lnTo>
                </a:path>
              </a:pathLst>
            </a:custGeom>
            <a:noFill/>
            <a:ln w="6350" cap="flat" cmpd="sng" algn="ctr">
              <a:solidFill>
                <a:srgbClr val="000000"/>
              </a:solidFill>
              <a:prstDash val="solid"/>
              <a:miter lim="800000"/>
              <a:tailEnd type="triangle" w="med" len="med"/>
            </a:ln>
            <a:effectLst/>
          </p:spPr>
        </p:sp>
        <p:sp>
          <p:nvSpPr>
            <p:cNvPr id="24" name="CustomShape 9">
              <a:extLst>
                <a:ext uri="{FF2B5EF4-FFF2-40B4-BE49-F238E27FC236}">
                  <a16:creationId xmlns:a16="http://schemas.microsoft.com/office/drawing/2014/main" id="{BAB79B87-BBD2-3FCB-061B-D2377265A949}"/>
                </a:ext>
              </a:extLst>
            </p:cNvPr>
            <p:cNvSpPr/>
            <p:nvPr/>
          </p:nvSpPr>
          <p:spPr>
            <a:xfrm>
              <a:off x="1863719" y="3364199"/>
              <a:ext cx="1152358" cy="496074"/>
            </a:xfrm>
            <a:prstGeom prst="rect">
              <a:avLst/>
            </a:prstGeom>
            <a:noFill/>
            <a:ln>
              <a:noFill/>
            </a:ln>
            <a:effectLst/>
          </p:spPr>
          <p:txBody>
            <a:bodyPr lIns="90000" tIns="45000" rIns="90000" bIns="4500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 b="0" i="0" u="none" strike="noStrike" kern="0" cap="none" spc="-1" normalizeH="0" baseline="0" noProof="0">
                  <a:ln>
                    <a:noFill/>
                  </a:ln>
                  <a:solidFill>
                    <a:srgbClr val="000000"/>
                  </a:solidFill>
                  <a:effectLst/>
                  <a:uLnTx/>
                  <a:uFillTx/>
                  <a:latin typeface="Verdana"/>
                  <a:ea typeface="+mn-ea"/>
                  <a:cs typeface="+mn-cs"/>
                </a:rPr>
                <a:t>forecast time</a:t>
              </a:r>
              <a:endParaRPr kumimoji="0" lang="nl-NL" sz="500" b="0" i="0" u="none" strike="noStrike" kern="0" cap="none" spc="-1" normalizeH="0" baseline="0" noProof="0">
                <a:ln>
                  <a:noFill/>
                </a:ln>
                <a:solidFill>
                  <a:srgbClr val="000000"/>
                </a:solidFill>
                <a:effectLst/>
                <a:uLnTx/>
                <a:uFillTx/>
                <a:latin typeface="Arial"/>
                <a:ea typeface="+mn-ea"/>
                <a:cs typeface="+mn-cs"/>
              </a:endParaRPr>
            </a:p>
          </p:txBody>
        </p:sp>
        <p:sp>
          <p:nvSpPr>
            <p:cNvPr id="25" name="CustomShape 10">
              <a:extLst>
                <a:ext uri="{FF2B5EF4-FFF2-40B4-BE49-F238E27FC236}">
                  <a16:creationId xmlns:a16="http://schemas.microsoft.com/office/drawing/2014/main" id="{DEA6679D-7BFB-0DA0-25FB-572DFB937F03}"/>
                </a:ext>
              </a:extLst>
            </p:cNvPr>
            <p:cNvSpPr/>
            <p:nvPr/>
          </p:nvSpPr>
          <p:spPr>
            <a:xfrm>
              <a:off x="1587240" y="2629800"/>
              <a:ext cx="162360" cy="323280"/>
            </a:xfrm>
            <a:prstGeom prst="ellipse">
              <a:avLst/>
            </a:prstGeom>
            <a:noFill/>
            <a:ln w="12700" cap="flat" cmpd="sng" algn="ctr">
              <a:solidFill>
                <a:srgbClr val="42145F">
                  <a:shade val="50000"/>
                </a:srgbClr>
              </a:solidFill>
              <a:prstDash val="sysDash"/>
              <a:miter lim="800000"/>
            </a:ln>
            <a:effectLst/>
          </p:spPr>
        </p:sp>
        <p:sp>
          <p:nvSpPr>
            <p:cNvPr id="26" name="CustomShape 11">
              <a:extLst>
                <a:ext uri="{FF2B5EF4-FFF2-40B4-BE49-F238E27FC236}">
                  <a16:creationId xmlns:a16="http://schemas.microsoft.com/office/drawing/2014/main" id="{AEAA8E65-69E8-A795-18B7-41F853BF74B8}"/>
                </a:ext>
              </a:extLst>
            </p:cNvPr>
            <p:cNvSpPr/>
            <p:nvPr/>
          </p:nvSpPr>
          <p:spPr>
            <a:xfrm>
              <a:off x="3050280" y="2012760"/>
              <a:ext cx="261360" cy="1166760"/>
            </a:xfrm>
            <a:prstGeom prst="ellipse">
              <a:avLst/>
            </a:prstGeom>
            <a:noFill/>
            <a:ln w="12700" cap="flat" cmpd="sng" algn="ctr">
              <a:solidFill>
                <a:srgbClr val="42145F">
                  <a:shade val="50000"/>
                </a:srgbClr>
              </a:solidFill>
              <a:prstDash val="sysDash"/>
              <a:miter lim="800000"/>
            </a:ln>
            <a:effectLst/>
          </p:spPr>
        </p:sp>
        <p:sp>
          <p:nvSpPr>
            <p:cNvPr id="27" name="CustomShape 12">
              <a:extLst>
                <a:ext uri="{FF2B5EF4-FFF2-40B4-BE49-F238E27FC236}">
                  <a16:creationId xmlns:a16="http://schemas.microsoft.com/office/drawing/2014/main" id="{3922C228-3A55-BE79-0F56-B4A76D1C9B2C}"/>
                </a:ext>
              </a:extLst>
            </p:cNvPr>
            <p:cNvSpPr/>
            <p:nvPr/>
          </p:nvSpPr>
          <p:spPr>
            <a:xfrm rot="5400000">
              <a:off x="2931480" y="2573103"/>
              <a:ext cx="1152359" cy="496073"/>
            </a:xfrm>
            <a:prstGeom prst="rect">
              <a:avLst/>
            </a:prstGeom>
            <a:noFill/>
            <a:ln>
              <a:noFill/>
            </a:ln>
            <a:effectLst/>
          </p:spPr>
          <p:txBody>
            <a:bodyPr lIns="90000" tIns="45000" rIns="90000" bIns="4500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 b="0" i="0" u="none" strike="noStrike" kern="0" cap="none" spc="-1" normalizeH="0" baseline="0" noProof="0" dirty="0">
                  <a:ln>
                    <a:noFill/>
                  </a:ln>
                  <a:solidFill>
                    <a:srgbClr val="000000"/>
                  </a:solidFill>
                  <a:effectLst/>
                  <a:uLnTx/>
                  <a:uFillTx/>
                  <a:latin typeface="Verdana"/>
                  <a:ea typeface="+mn-ea"/>
                  <a:cs typeface="+mn-cs"/>
                </a:rPr>
                <a:t>Physically plausible</a:t>
              </a:r>
              <a:endParaRPr kumimoji="0" lang="nl-NL" sz="500" b="0" i="0" u="none" strike="noStrike" kern="0" cap="none" spc="-1" normalizeH="0" baseline="0" noProof="0" dirty="0">
                <a:ln>
                  <a:noFill/>
                </a:ln>
                <a:solidFill>
                  <a:srgbClr val="000000"/>
                </a:solidFill>
                <a:effectLst/>
                <a:uLnTx/>
                <a:uFillTx/>
                <a:latin typeface="Arial"/>
                <a:ea typeface="+mn-ea"/>
                <a:cs typeface="+mn-cs"/>
              </a:endParaRPr>
            </a:p>
          </p:txBody>
        </p:sp>
        <p:sp>
          <p:nvSpPr>
            <p:cNvPr id="28" name="CustomShape 13">
              <a:extLst>
                <a:ext uri="{FF2B5EF4-FFF2-40B4-BE49-F238E27FC236}">
                  <a16:creationId xmlns:a16="http://schemas.microsoft.com/office/drawing/2014/main" id="{D352618A-C383-A345-6A18-C301736387B9}"/>
                </a:ext>
              </a:extLst>
            </p:cNvPr>
            <p:cNvSpPr/>
            <p:nvPr/>
          </p:nvSpPr>
          <p:spPr>
            <a:xfrm rot="16200000">
              <a:off x="824038" y="2350981"/>
              <a:ext cx="1152359" cy="496073"/>
            </a:xfrm>
            <a:prstGeom prst="rect">
              <a:avLst/>
            </a:prstGeom>
            <a:noFill/>
            <a:ln>
              <a:noFill/>
            </a:ln>
            <a:effectLst/>
          </p:spPr>
          <p:txBody>
            <a:bodyPr lIns="90000" tIns="45000" rIns="90000" bIns="4500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 b="0" i="0" u="none" strike="noStrike" kern="0" cap="none" spc="-1" normalizeH="0" baseline="0" noProof="0">
                  <a:ln>
                    <a:noFill/>
                  </a:ln>
                  <a:solidFill>
                    <a:srgbClr val="000000"/>
                  </a:solidFill>
                  <a:effectLst/>
                  <a:uLnTx/>
                  <a:uFillTx/>
                  <a:latin typeface="Verdana"/>
                  <a:ea typeface="+mn-ea"/>
                  <a:cs typeface="+mn-cs"/>
                </a:rPr>
                <a:t>Starting condition</a:t>
              </a:r>
              <a:endParaRPr kumimoji="0" lang="nl-NL" sz="500" b="0" i="0" u="none" strike="noStrike" kern="0" cap="none" spc="-1" normalizeH="0" baseline="0" noProof="0">
                <a:ln>
                  <a:noFill/>
                </a:ln>
                <a:solidFill>
                  <a:srgbClr val="000000"/>
                </a:solidFill>
                <a:effectLst/>
                <a:uLnTx/>
                <a:uFillTx/>
                <a:latin typeface="Arial"/>
                <a:ea typeface="+mn-ea"/>
                <a:cs typeface="+mn-cs"/>
              </a:endParaRPr>
            </a:p>
          </p:txBody>
        </p:sp>
        <p:grpSp>
          <p:nvGrpSpPr>
            <p:cNvPr id="29" name="Group 14">
              <a:extLst>
                <a:ext uri="{FF2B5EF4-FFF2-40B4-BE49-F238E27FC236}">
                  <a16:creationId xmlns:a16="http://schemas.microsoft.com/office/drawing/2014/main" id="{74180744-9979-C6D3-BEF0-B8B2614A76DA}"/>
                </a:ext>
              </a:extLst>
            </p:cNvPr>
            <p:cNvGrpSpPr/>
            <p:nvPr/>
          </p:nvGrpSpPr>
          <p:grpSpPr>
            <a:xfrm>
              <a:off x="4200840" y="2211840"/>
              <a:ext cx="1437120" cy="827280"/>
              <a:chOff x="4200840" y="2211840"/>
              <a:chExt cx="1437120" cy="827280"/>
            </a:xfrm>
          </p:grpSpPr>
          <p:pic>
            <p:nvPicPr>
              <p:cNvPr id="74" name="Graphic 96" descr="Rain">
                <a:extLst>
                  <a:ext uri="{FF2B5EF4-FFF2-40B4-BE49-F238E27FC236}">
                    <a16:creationId xmlns:a16="http://schemas.microsoft.com/office/drawing/2014/main" id="{4DB7BAD2-C19C-A155-D0A4-3CBFCA259660}"/>
                  </a:ext>
                </a:extLst>
              </p:cNvPr>
              <p:cNvPicPr/>
              <p:nvPr/>
            </p:nvPicPr>
            <p:blipFill>
              <a:blip r:embed="rId8"/>
              <a:stretch/>
            </p:blipFill>
            <p:spPr>
              <a:xfrm>
                <a:off x="4200840" y="2232720"/>
                <a:ext cx="591120" cy="591120"/>
              </a:xfrm>
              <a:prstGeom prst="rect">
                <a:avLst/>
              </a:prstGeom>
              <a:ln>
                <a:noFill/>
              </a:ln>
            </p:spPr>
          </p:pic>
          <p:pic>
            <p:nvPicPr>
              <p:cNvPr id="75" name="Graphic 97" descr="Sun">
                <a:extLst>
                  <a:ext uri="{FF2B5EF4-FFF2-40B4-BE49-F238E27FC236}">
                    <a16:creationId xmlns:a16="http://schemas.microsoft.com/office/drawing/2014/main" id="{9E77D52F-15A4-B4AA-BD93-C222DF994C78}"/>
                  </a:ext>
                </a:extLst>
              </p:cNvPr>
              <p:cNvPicPr/>
              <p:nvPr/>
            </p:nvPicPr>
            <p:blipFill>
              <a:blip r:embed="rId9"/>
              <a:stretch/>
            </p:blipFill>
            <p:spPr>
              <a:xfrm>
                <a:off x="4808880" y="2211840"/>
                <a:ext cx="591120" cy="591120"/>
              </a:xfrm>
              <a:prstGeom prst="rect">
                <a:avLst/>
              </a:prstGeom>
              <a:ln>
                <a:noFill/>
              </a:ln>
            </p:spPr>
          </p:pic>
          <p:pic>
            <p:nvPicPr>
              <p:cNvPr id="76" name="Graphic 98" descr="Rain">
                <a:extLst>
                  <a:ext uri="{FF2B5EF4-FFF2-40B4-BE49-F238E27FC236}">
                    <a16:creationId xmlns:a16="http://schemas.microsoft.com/office/drawing/2014/main" id="{8BB7FADB-8CE3-B78E-C0F8-269A142227A6}"/>
                  </a:ext>
                </a:extLst>
              </p:cNvPr>
              <p:cNvPicPr/>
              <p:nvPr/>
            </p:nvPicPr>
            <p:blipFill>
              <a:blip r:embed="rId10"/>
              <a:stretch/>
            </p:blipFill>
            <p:spPr>
              <a:xfrm>
                <a:off x="4308120" y="2337120"/>
                <a:ext cx="591120" cy="591120"/>
              </a:xfrm>
              <a:prstGeom prst="rect">
                <a:avLst/>
              </a:prstGeom>
              <a:ln>
                <a:noFill/>
              </a:ln>
            </p:spPr>
          </p:pic>
          <p:pic>
            <p:nvPicPr>
              <p:cNvPr id="77" name="Graphic 99" descr="Sun">
                <a:extLst>
                  <a:ext uri="{FF2B5EF4-FFF2-40B4-BE49-F238E27FC236}">
                    <a16:creationId xmlns:a16="http://schemas.microsoft.com/office/drawing/2014/main" id="{E2532C70-5002-E8ED-322A-5FC1EAAA0F39}"/>
                  </a:ext>
                </a:extLst>
              </p:cNvPr>
              <p:cNvPicPr/>
              <p:nvPr/>
            </p:nvPicPr>
            <p:blipFill>
              <a:blip r:embed="rId11"/>
              <a:stretch/>
            </p:blipFill>
            <p:spPr>
              <a:xfrm>
                <a:off x="4916160" y="2316240"/>
                <a:ext cx="591120" cy="591120"/>
              </a:xfrm>
              <a:prstGeom prst="rect">
                <a:avLst/>
              </a:prstGeom>
              <a:ln>
                <a:noFill/>
              </a:ln>
            </p:spPr>
          </p:pic>
          <p:pic>
            <p:nvPicPr>
              <p:cNvPr id="78" name="Graphic 100" descr="Rain">
                <a:extLst>
                  <a:ext uri="{FF2B5EF4-FFF2-40B4-BE49-F238E27FC236}">
                    <a16:creationId xmlns:a16="http://schemas.microsoft.com/office/drawing/2014/main" id="{77D987E6-110A-961C-A121-159A5D72389D}"/>
                  </a:ext>
                </a:extLst>
              </p:cNvPr>
              <p:cNvPicPr/>
              <p:nvPr/>
            </p:nvPicPr>
            <p:blipFill>
              <a:blip r:embed="rId12"/>
              <a:stretch/>
            </p:blipFill>
            <p:spPr>
              <a:xfrm>
                <a:off x="4438800" y="2448000"/>
                <a:ext cx="591120" cy="591120"/>
              </a:xfrm>
              <a:prstGeom prst="rect">
                <a:avLst/>
              </a:prstGeom>
              <a:ln>
                <a:noFill/>
              </a:ln>
            </p:spPr>
          </p:pic>
          <p:pic>
            <p:nvPicPr>
              <p:cNvPr id="79" name="Graphic 101" descr="Sun">
                <a:extLst>
                  <a:ext uri="{FF2B5EF4-FFF2-40B4-BE49-F238E27FC236}">
                    <a16:creationId xmlns:a16="http://schemas.microsoft.com/office/drawing/2014/main" id="{8A3B05ED-22D6-AC06-41A7-38C8DE067434}"/>
                  </a:ext>
                </a:extLst>
              </p:cNvPr>
              <p:cNvPicPr/>
              <p:nvPr/>
            </p:nvPicPr>
            <p:blipFill>
              <a:blip r:embed="rId13"/>
              <a:stretch/>
            </p:blipFill>
            <p:spPr>
              <a:xfrm>
                <a:off x="5046840" y="2426760"/>
                <a:ext cx="591120" cy="591120"/>
              </a:xfrm>
              <a:prstGeom prst="rect">
                <a:avLst/>
              </a:prstGeom>
              <a:ln>
                <a:noFill/>
              </a:ln>
            </p:spPr>
          </p:pic>
        </p:grpSp>
        <p:grpSp>
          <p:nvGrpSpPr>
            <p:cNvPr id="30" name="Group 15">
              <a:extLst>
                <a:ext uri="{FF2B5EF4-FFF2-40B4-BE49-F238E27FC236}">
                  <a16:creationId xmlns:a16="http://schemas.microsoft.com/office/drawing/2014/main" id="{899CE66B-39CC-21EF-C92E-876119478E42}"/>
                </a:ext>
              </a:extLst>
            </p:cNvPr>
            <p:cNvGrpSpPr/>
            <p:nvPr/>
          </p:nvGrpSpPr>
          <p:grpSpPr>
            <a:xfrm>
              <a:off x="4136760" y="3292920"/>
              <a:ext cx="1684080" cy="1181880"/>
              <a:chOff x="4136760" y="3292920"/>
              <a:chExt cx="1684080" cy="1181880"/>
            </a:xfrm>
          </p:grpSpPr>
          <p:sp>
            <p:nvSpPr>
              <p:cNvPr id="70" name="CustomShape 16">
                <a:extLst>
                  <a:ext uri="{FF2B5EF4-FFF2-40B4-BE49-F238E27FC236}">
                    <a16:creationId xmlns:a16="http://schemas.microsoft.com/office/drawing/2014/main" id="{537FBEE0-6B54-E7C7-23BA-6E87E8F64228}"/>
                  </a:ext>
                </a:extLst>
              </p:cNvPr>
              <p:cNvSpPr/>
              <p:nvPr/>
            </p:nvSpPr>
            <p:spPr>
              <a:xfrm>
                <a:off x="4232160" y="3372480"/>
                <a:ext cx="1580760" cy="622080"/>
              </a:xfrm>
              <a:custGeom>
                <a:avLst/>
                <a:gdLst/>
                <a:ahLst/>
                <a:cxnLst/>
                <a:rect l="l" t="t" r="r" b="b"/>
                <a:pathLst>
                  <a:path w="1581150" h="622300">
                    <a:moveTo>
                      <a:pt x="0" y="622300"/>
                    </a:moveTo>
                    <a:cubicBezTo>
                      <a:pt x="32279" y="559329"/>
                      <a:pt x="64558" y="496358"/>
                      <a:pt x="133350" y="469900"/>
                    </a:cubicBezTo>
                    <a:cubicBezTo>
                      <a:pt x="202142" y="443442"/>
                      <a:pt x="314325" y="464608"/>
                      <a:pt x="412750" y="463550"/>
                    </a:cubicBezTo>
                    <a:cubicBezTo>
                      <a:pt x="511175" y="462492"/>
                      <a:pt x="627592" y="476250"/>
                      <a:pt x="723900" y="463550"/>
                    </a:cubicBezTo>
                    <a:cubicBezTo>
                      <a:pt x="820208" y="450850"/>
                      <a:pt x="915458" y="421217"/>
                      <a:pt x="990600" y="387350"/>
                    </a:cubicBezTo>
                    <a:cubicBezTo>
                      <a:pt x="1065742" y="353483"/>
                      <a:pt x="1119717" y="301625"/>
                      <a:pt x="1174750" y="260350"/>
                    </a:cubicBezTo>
                    <a:cubicBezTo>
                      <a:pt x="1229783" y="219075"/>
                      <a:pt x="1253067" y="183092"/>
                      <a:pt x="1320800" y="139700"/>
                    </a:cubicBezTo>
                    <a:cubicBezTo>
                      <a:pt x="1388533" y="96308"/>
                      <a:pt x="1484841" y="48154"/>
                      <a:pt x="1581150" y="0"/>
                    </a:cubicBezTo>
                  </a:path>
                </a:pathLst>
              </a:custGeom>
              <a:noFill/>
              <a:ln w="28440" cap="flat" cmpd="sng" algn="ctr">
                <a:solidFill>
                  <a:srgbClr val="000000"/>
                </a:solidFill>
                <a:prstDash val="solid"/>
                <a:miter lim="800000"/>
              </a:ln>
              <a:effectLst/>
            </p:spPr>
          </p:sp>
          <p:sp>
            <p:nvSpPr>
              <p:cNvPr id="71" name="CustomShape 17">
                <a:extLst>
                  <a:ext uri="{FF2B5EF4-FFF2-40B4-BE49-F238E27FC236}">
                    <a16:creationId xmlns:a16="http://schemas.microsoft.com/office/drawing/2014/main" id="{E358B0D5-E996-607C-ECE8-6D30D92D2323}"/>
                  </a:ext>
                </a:extLst>
              </p:cNvPr>
              <p:cNvSpPr/>
              <p:nvPr/>
            </p:nvSpPr>
            <p:spPr>
              <a:xfrm>
                <a:off x="4340520" y="3508920"/>
                <a:ext cx="596520" cy="323640"/>
              </a:xfrm>
              <a:custGeom>
                <a:avLst/>
                <a:gdLst/>
                <a:ahLst/>
                <a:cxnLst/>
                <a:rect l="l" t="t" r="r" b="b"/>
                <a:pathLst>
                  <a:path w="596900" h="323850">
                    <a:moveTo>
                      <a:pt x="596900" y="323850"/>
                    </a:moveTo>
                    <a:cubicBezTo>
                      <a:pt x="573087" y="282046"/>
                      <a:pt x="549275" y="240242"/>
                      <a:pt x="508000" y="209550"/>
                    </a:cubicBezTo>
                    <a:cubicBezTo>
                      <a:pt x="466725" y="178858"/>
                      <a:pt x="405342" y="155575"/>
                      <a:pt x="349250" y="139700"/>
                    </a:cubicBezTo>
                    <a:cubicBezTo>
                      <a:pt x="293158" y="123825"/>
                      <a:pt x="229658" y="137583"/>
                      <a:pt x="171450" y="114300"/>
                    </a:cubicBezTo>
                    <a:cubicBezTo>
                      <a:pt x="113242" y="91017"/>
                      <a:pt x="56621" y="45508"/>
                      <a:pt x="0" y="0"/>
                    </a:cubicBezTo>
                  </a:path>
                </a:pathLst>
              </a:custGeom>
              <a:noFill/>
              <a:ln w="12700" cap="flat" cmpd="sng" algn="ctr">
                <a:solidFill>
                  <a:srgbClr val="42145F">
                    <a:shade val="50000"/>
                  </a:srgbClr>
                </a:solidFill>
                <a:prstDash val="solid"/>
                <a:miter lim="800000"/>
              </a:ln>
              <a:effectLst/>
            </p:spPr>
          </p:sp>
          <p:sp>
            <p:nvSpPr>
              <p:cNvPr id="72" name="CustomShape 18">
                <a:extLst>
                  <a:ext uri="{FF2B5EF4-FFF2-40B4-BE49-F238E27FC236}">
                    <a16:creationId xmlns:a16="http://schemas.microsoft.com/office/drawing/2014/main" id="{E409164E-BDDD-6C84-EE87-B4F6CF536506}"/>
                  </a:ext>
                </a:extLst>
              </p:cNvPr>
              <p:cNvSpPr/>
              <p:nvPr/>
            </p:nvSpPr>
            <p:spPr>
              <a:xfrm>
                <a:off x="4797720" y="3581640"/>
                <a:ext cx="678960" cy="647280"/>
              </a:xfrm>
              <a:custGeom>
                <a:avLst/>
                <a:gdLst/>
                <a:ahLst/>
                <a:cxnLst/>
                <a:rect l="l" t="t" r="r" b="b"/>
                <a:pathLst>
                  <a:path w="679450" h="647700">
                    <a:moveTo>
                      <a:pt x="679450" y="0"/>
                    </a:moveTo>
                    <a:cubicBezTo>
                      <a:pt x="658283" y="68791"/>
                      <a:pt x="637117" y="137583"/>
                      <a:pt x="635000" y="190500"/>
                    </a:cubicBezTo>
                    <a:cubicBezTo>
                      <a:pt x="632883" y="243417"/>
                      <a:pt x="669925" y="266700"/>
                      <a:pt x="666750" y="317500"/>
                    </a:cubicBezTo>
                    <a:cubicBezTo>
                      <a:pt x="663575" y="368300"/>
                      <a:pt x="669925" y="444500"/>
                      <a:pt x="615950" y="495300"/>
                    </a:cubicBezTo>
                    <a:cubicBezTo>
                      <a:pt x="561975" y="546100"/>
                      <a:pt x="445558" y="596900"/>
                      <a:pt x="342900" y="622300"/>
                    </a:cubicBezTo>
                    <a:cubicBezTo>
                      <a:pt x="240242" y="647700"/>
                      <a:pt x="120121" y="647700"/>
                      <a:pt x="0" y="647700"/>
                    </a:cubicBezTo>
                  </a:path>
                </a:pathLst>
              </a:custGeom>
              <a:noFill/>
              <a:ln w="12700" cap="flat" cmpd="sng" algn="ctr">
                <a:solidFill>
                  <a:srgbClr val="42145F">
                    <a:shade val="50000"/>
                  </a:srgbClr>
                </a:solidFill>
                <a:prstDash val="solid"/>
                <a:miter lim="800000"/>
              </a:ln>
              <a:effectLst/>
            </p:spPr>
          </p:sp>
          <p:sp>
            <p:nvSpPr>
              <p:cNvPr id="73" name="CustomShape 19">
                <a:extLst>
                  <a:ext uri="{FF2B5EF4-FFF2-40B4-BE49-F238E27FC236}">
                    <a16:creationId xmlns:a16="http://schemas.microsoft.com/office/drawing/2014/main" id="{45C6EDF5-DD3C-F16D-50A2-580478394C4C}"/>
                  </a:ext>
                </a:extLst>
              </p:cNvPr>
              <p:cNvSpPr/>
              <p:nvPr/>
            </p:nvSpPr>
            <p:spPr>
              <a:xfrm>
                <a:off x="4136760" y="3292920"/>
                <a:ext cx="1684080" cy="1181880"/>
              </a:xfrm>
              <a:custGeom>
                <a:avLst/>
                <a:gdLst/>
                <a:ahLst/>
                <a:cxnLst/>
                <a:rect l="l" t="t" r="r" b="b"/>
                <a:pathLst>
                  <a:path w="1684589" h="1182264">
                    <a:moveTo>
                      <a:pt x="1657918" y="63500"/>
                    </a:moveTo>
                    <a:cubicBezTo>
                      <a:pt x="1608176" y="17992"/>
                      <a:pt x="1464243" y="29633"/>
                      <a:pt x="1359468" y="19050"/>
                    </a:cubicBezTo>
                    <a:cubicBezTo>
                      <a:pt x="1254693" y="8467"/>
                      <a:pt x="1029268" y="0"/>
                      <a:pt x="1029268" y="0"/>
                    </a:cubicBezTo>
                    <a:lnTo>
                      <a:pt x="622868" y="6350"/>
                    </a:lnTo>
                    <a:cubicBezTo>
                      <a:pt x="518093" y="10583"/>
                      <a:pt x="490576" y="-11642"/>
                      <a:pt x="400618" y="25400"/>
                    </a:cubicBezTo>
                    <a:cubicBezTo>
                      <a:pt x="310660" y="62442"/>
                      <a:pt x="149793" y="137583"/>
                      <a:pt x="83118" y="228600"/>
                    </a:cubicBezTo>
                    <a:cubicBezTo>
                      <a:pt x="16443" y="319617"/>
                      <a:pt x="5860" y="477308"/>
                      <a:pt x="568" y="571500"/>
                    </a:cubicBezTo>
                    <a:cubicBezTo>
                      <a:pt x="-4724" y="665692"/>
                      <a:pt x="28085" y="731308"/>
                      <a:pt x="51368" y="793750"/>
                    </a:cubicBezTo>
                    <a:cubicBezTo>
                      <a:pt x="74651" y="856192"/>
                      <a:pt x="78885" y="893233"/>
                      <a:pt x="140268" y="946150"/>
                    </a:cubicBezTo>
                    <a:cubicBezTo>
                      <a:pt x="201651" y="999067"/>
                      <a:pt x="319126" y="1072092"/>
                      <a:pt x="419668" y="1111250"/>
                    </a:cubicBezTo>
                    <a:cubicBezTo>
                      <a:pt x="520210" y="1150408"/>
                      <a:pt x="622868" y="1189567"/>
                      <a:pt x="743518" y="1181100"/>
                    </a:cubicBezTo>
                    <a:cubicBezTo>
                      <a:pt x="864168" y="1172633"/>
                      <a:pt x="1014451" y="1108075"/>
                      <a:pt x="1143568" y="1060450"/>
                    </a:cubicBezTo>
                    <a:cubicBezTo>
                      <a:pt x="1272685" y="1012825"/>
                      <a:pt x="1444135" y="971550"/>
                      <a:pt x="1518218" y="895350"/>
                    </a:cubicBezTo>
                    <a:cubicBezTo>
                      <a:pt x="1592301" y="819150"/>
                      <a:pt x="1564785" y="703792"/>
                      <a:pt x="1588068" y="603250"/>
                    </a:cubicBezTo>
                    <a:cubicBezTo>
                      <a:pt x="1611351" y="502708"/>
                      <a:pt x="1639926" y="378883"/>
                      <a:pt x="1657918" y="292100"/>
                    </a:cubicBezTo>
                    <a:cubicBezTo>
                      <a:pt x="1675910" y="205317"/>
                      <a:pt x="1707660" y="109008"/>
                      <a:pt x="1657918" y="63500"/>
                    </a:cubicBezTo>
                    <a:close/>
                  </a:path>
                </a:pathLst>
              </a:custGeom>
              <a:noFill/>
              <a:ln w="12700" cap="flat" cmpd="sng" algn="ctr">
                <a:solidFill>
                  <a:srgbClr val="42145F">
                    <a:shade val="50000"/>
                  </a:srgbClr>
                </a:solidFill>
                <a:prstDash val="dash"/>
                <a:miter lim="800000"/>
              </a:ln>
              <a:effectLst/>
            </p:spPr>
          </p:sp>
        </p:grpSp>
        <p:sp>
          <p:nvSpPr>
            <p:cNvPr id="31" name="CustomShape 20">
              <a:extLst>
                <a:ext uri="{FF2B5EF4-FFF2-40B4-BE49-F238E27FC236}">
                  <a16:creationId xmlns:a16="http://schemas.microsoft.com/office/drawing/2014/main" id="{A2C88526-039C-06BE-1ABB-DAC9A684CDC0}"/>
                </a:ext>
              </a:extLst>
            </p:cNvPr>
            <p:cNvSpPr/>
            <p:nvPr/>
          </p:nvSpPr>
          <p:spPr>
            <a:xfrm>
              <a:off x="6558840" y="4277160"/>
              <a:ext cx="1953360" cy="360"/>
            </a:xfrm>
            <a:custGeom>
              <a:avLst/>
              <a:gdLst/>
              <a:ahLst/>
              <a:cxnLst/>
              <a:rect l="l" t="t" r="r" b="b"/>
              <a:pathLst>
                <a:path w="21600" h="21600">
                  <a:moveTo>
                    <a:pt x="0" y="0"/>
                  </a:moveTo>
                  <a:lnTo>
                    <a:pt x="21600" y="21600"/>
                  </a:lnTo>
                </a:path>
              </a:pathLst>
            </a:custGeom>
            <a:noFill/>
            <a:ln w="6350" cap="flat" cmpd="sng" algn="ctr">
              <a:solidFill>
                <a:srgbClr val="42145F"/>
              </a:solidFill>
              <a:prstDash val="solid"/>
              <a:miter lim="800000"/>
              <a:tailEnd type="triangle" w="med" len="med"/>
            </a:ln>
            <a:effectLst/>
          </p:spPr>
        </p:sp>
        <p:sp>
          <p:nvSpPr>
            <p:cNvPr id="32" name="CustomShape 21">
              <a:extLst>
                <a:ext uri="{FF2B5EF4-FFF2-40B4-BE49-F238E27FC236}">
                  <a16:creationId xmlns:a16="http://schemas.microsoft.com/office/drawing/2014/main" id="{F384705D-D260-968C-A458-9CA39BB31610}"/>
                </a:ext>
              </a:extLst>
            </p:cNvPr>
            <p:cNvSpPr/>
            <p:nvPr/>
          </p:nvSpPr>
          <p:spPr>
            <a:xfrm>
              <a:off x="6545520" y="3495960"/>
              <a:ext cx="1971360" cy="425160"/>
            </a:xfrm>
            <a:custGeom>
              <a:avLst/>
              <a:gdLst/>
              <a:ahLst/>
              <a:cxnLst/>
              <a:rect l="l" t="t" r="r" b="b"/>
              <a:pathLst>
                <a:path w="1971675" h="425575">
                  <a:moveTo>
                    <a:pt x="0" y="295377"/>
                  </a:moveTo>
                  <a:cubicBezTo>
                    <a:pt x="25796" y="232671"/>
                    <a:pt x="51593" y="169965"/>
                    <a:pt x="61912" y="166790"/>
                  </a:cubicBezTo>
                  <a:cubicBezTo>
                    <a:pt x="72231" y="163615"/>
                    <a:pt x="56356" y="266802"/>
                    <a:pt x="61912" y="276327"/>
                  </a:cubicBezTo>
                  <a:cubicBezTo>
                    <a:pt x="67468" y="285852"/>
                    <a:pt x="86519" y="224734"/>
                    <a:pt x="95250" y="223940"/>
                  </a:cubicBezTo>
                  <a:cubicBezTo>
                    <a:pt x="103981" y="223146"/>
                    <a:pt x="102394" y="254103"/>
                    <a:pt x="114300" y="271565"/>
                  </a:cubicBezTo>
                  <a:cubicBezTo>
                    <a:pt x="126206" y="289027"/>
                    <a:pt x="151606" y="331890"/>
                    <a:pt x="166687" y="328715"/>
                  </a:cubicBezTo>
                  <a:cubicBezTo>
                    <a:pt x="181768" y="325540"/>
                    <a:pt x="196056" y="266802"/>
                    <a:pt x="204787" y="252515"/>
                  </a:cubicBezTo>
                  <a:cubicBezTo>
                    <a:pt x="213518" y="238228"/>
                    <a:pt x="210344" y="235053"/>
                    <a:pt x="219075" y="242990"/>
                  </a:cubicBezTo>
                  <a:cubicBezTo>
                    <a:pt x="227806" y="250927"/>
                    <a:pt x="242094" y="289821"/>
                    <a:pt x="257175" y="300140"/>
                  </a:cubicBezTo>
                  <a:cubicBezTo>
                    <a:pt x="272256" y="310459"/>
                    <a:pt x="296068" y="308871"/>
                    <a:pt x="309562" y="304902"/>
                  </a:cubicBezTo>
                  <a:cubicBezTo>
                    <a:pt x="323056" y="300933"/>
                    <a:pt x="319087" y="279502"/>
                    <a:pt x="338137" y="276327"/>
                  </a:cubicBezTo>
                  <a:cubicBezTo>
                    <a:pt x="357187" y="273152"/>
                    <a:pt x="402431" y="280296"/>
                    <a:pt x="423862" y="285852"/>
                  </a:cubicBezTo>
                  <a:cubicBezTo>
                    <a:pt x="445293" y="291408"/>
                    <a:pt x="454025" y="306490"/>
                    <a:pt x="466725" y="309665"/>
                  </a:cubicBezTo>
                  <a:cubicBezTo>
                    <a:pt x="479425" y="312840"/>
                    <a:pt x="488156" y="356496"/>
                    <a:pt x="500062" y="304902"/>
                  </a:cubicBezTo>
                  <a:cubicBezTo>
                    <a:pt x="511968" y="253308"/>
                    <a:pt x="530224" y="5658"/>
                    <a:pt x="538162" y="102"/>
                  </a:cubicBezTo>
                  <a:cubicBezTo>
                    <a:pt x="546100" y="-5454"/>
                    <a:pt x="532606" y="217590"/>
                    <a:pt x="547687" y="271565"/>
                  </a:cubicBezTo>
                  <a:cubicBezTo>
                    <a:pt x="562768" y="325540"/>
                    <a:pt x="605631" y="316015"/>
                    <a:pt x="628650" y="323952"/>
                  </a:cubicBezTo>
                  <a:cubicBezTo>
                    <a:pt x="651669" y="331889"/>
                    <a:pt x="665956" y="318396"/>
                    <a:pt x="685800" y="319190"/>
                  </a:cubicBezTo>
                  <a:cubicBezTo>
                    <a:pt x="705644" y="319984"/>
                    <a:pt x="735012" y="319984"/>
                    <a:pt x="747712" y="328715"/>
                  </a:cubicBezTo>
                  <a:cubicBezTo>
                    <a:pt x="760412" y="337446"/>
                    <a:pt x="746919" y="358083"/>
                    <a:pt x="762000" y="371577"/>
                  </a:cubicBezTo>
                  <a:cubicBezTo>
                    <a:pt x="777081" y="385071"/>
                    <a:pt x="809625" y="401739"/>
                    <a:pt x="838200" y="409677"/>
                  </a:cubicBezTo>
                  <a:cubicBezTo>
                    <a:pt x="866775" y="417615"/>
                    <a:pt x="912813" y="426346"/>
                    <a:pt x="933450" y="419202"/>
                  </a:cubicBezTo>
                  <a:cubicBezTo>
                    <a:pt x="954087" y="412058"/>
                    <a:pt x="950913" y="384277"/>
                    <a:pt x="962025" y="366815"/>
                  </a:cubicBezTo>
                  <a:cubicBezTo>
                    <a:pt x="973137" y="349353"/>
                    <a:pt x="989013" y="349352"/>
                    <a:pt x="1000125" y="314427"/>
                  </a:cubicBezTo>
                  <a:cubicBezTo>
                    <a:pt x="1011238" y="279502"/>
                    <a:pt x="1018381" y="154090"/>
                    <a:pt x="1028700" y="157265"/>
                  </a:cubicBezTo>
                  <a:cubicBezTo>
                    <a:pt x="1039019" y="160440"/>
                    <a:pt x="1039812" y="300933"/>
                    <a:pt x="1062037" y="333477"/>
                  </a:cubicBezTo>
                  <a:cubicBezTo>
                    <a:pt x="1084262" y="366021"/>
                    <a:pt x="1139031" y="350940"/>
                    <a:pt x="1162050" y="352527"/>
                  </a:cubicBezTo>
                  <a:cubicBezTo>
                    <a:pt x="1185069" y="354114"/>
                    <a:pt x="1173162" y="339827"/>
                    <a:pt x="1200150" y="343002"/>
                  </a:cubicBezTo>
                  <a:cubicBezTo>
                    <a:pt x="1227138" y="346177"/>
                    <a:pt x="1274763" y="369196"/>
                    <a:pt x="1323975" y="371577"/>
                  </a:cubicBezTo>
                  <a:cubicBezTo>
                    <a:pt x="1373187" y="373958"/>
                    <a:pt x="1457325" y="371577"/>
                    <a:pt x="1495425" y="357290"/>
                  </a:cubicBezTo>
                  <a:cubicBezTo>
                    <a:pt x="1533525" y="343003"/>
                    <a:pt x="1542256" y="289821"/>
                    <a:pt x="1552575" y="285852"/>
                  </a:cubicBezTo>
                  <a:cubicBezTo>
                    <a:pt x="1562894" y="281883"/>
                    <a:pt x="1553368" y="331890"/>
                    <a:pt x="1557337" y="333477"/>
                  </a:cubicBezTo>
                  <a:cubicBezTo>
                    <a:pt x="1561306" y="335064"/>
                    <a:pt x="1568450" y="289821"/>
                    <a:pt x="1576387" y="295377"/>
                  </a:cubicBezTo>
                  <a:cubicBezTo>
                    <a:pt x="1584325" y="300933"/>
                    <a:pt x="1587500" y="349353"/>
                    <a:pt x="1604962" y="366815"/>
                  </a:cubicBezTo>
                  <a:cubicBezTo>
                    <a:pt x="1622424" y="384277"/>
                    <a:pt x="1666081" y="404915"/>
                    <a:pt x="1681162" y="400152"/>
                  </a:cubicBezTo>
                  <a:cubicBezTo>
                    <a:pt x="1696243" y="395390"/>
                    <a:pt x="1690688" y="339034"/>
                    <a:pt x="1695450" y="338240"/>
                  </a:cubicBezTo>
                  <a:cubicBezTo>
                    <a:pt x="1700212" y="337446"/>
                    <a:pt x="1696243" y="385071"/>
                    <a:pt x="1709737" y="395390"/>
                  </a:cubicBezTo>
                  <a:cubicBezTo>
                    <a:pt x="1723231" y="405709"/>
                    <a:pt x="1758156" y="454921"/>
                    <a:pt x="1776412" y="400152"/>
                  </a:cubicBezTo>
                  <a:cubicBezTo>
                    <a:pt x="1794668" y="345383"/>
                    <a:pt x="1810544" y="68365"/>
                    <a:pt x="1819275" y="66777"/>
                  </a:cubicBezTo>
                  <a:cubicBezTo>
                    <a:pt x="1828006" y="65189"/>
                    <a:pt x="1818481" y="335858"/>
                    <a:pt x="1828800" y="390627"/>
                  </a:cubicBezTo>
                  <a:cubicBezTo>
                    <a:pt x="1839119" y="445396"/>
                    <a:pt x="1857375" y="394596"/>
                    <a:pt x="1881187" y="395390"/>
                  </a:cubicBezTo>
                  <a:cubicBezTo>
                    <a:pt x="1904999" y="396184"/>
                    <a:pt x="1938337" y="395787"/>
                    <a:pt x="1971675" y="395390"/>
                  </a:cubicBezTo>
                </a:path>
              </a:pathLst>
            </a:custGeom>
            <a:noFill/>
            <a:ln w="12700" cap="flat" cmpd="sng" algn="ctr">
              <a:solidFill>
                <a:srgbClr val="94700A">
                  <a:lumMod val="40000"/>
                  <a:lumOff val="60000"/>
                </a:srgbClr>
              </a:solidFill>
              <a:prstDash val="solid"/>
              <a:miter lim="800000"/>
            </a:ln>
            <a:effectLst/>
          </p:spPr>
        </p:sp>
        <p:sp>
          <p:nvSpPr>
            <p:cNvPr id="33" name="CustomShape 22">
              <a:extLst>
                <a:ext uri="{FF2B5EF4-FFF2-40B4-BE49-F238E27FC236}">
                  <a16:creationId xmlns:a16="http://schemas.microsoft.com/office/drawing/2014/main" id="{38A67C59-0B48-55A5-3A68-E82AD7B65FDB}"/>
                </a:ext>
              </a:extLst>
            </p:cNvPr>
            <p:cNvSpPr/>
            <p:nvPr/>
          </p:nvSpPr>
          <p:spPr>
            <a:xfrm>
              <a:off x="4496760" y="3605760"/>
              <a:ext cx="72360" cy="47160"/>
            </a:xfrm>
            <a:prstGeom prst="ellipse">
              <a:avLst/>
            </a:prstGeom>
            <a:solidFill>
              <a:srgbClr val="94700A"/>
            </a:solidFill>
            <a:ln w="12700" cap="flat" cmpd="sng" algn="ctr">
              <a:noFill/>
              <a:prstDash val="solid"/>
              <a:miter lim="800000"/>
            </a:ln>
            <a:effectLst/>
          </p:spPr>
        </p:sp>
        <p:sp>
          <p:nvSpPr>
            <p:cNvPr id="34" name="CustomShape 23">
              <a:extLst>
                <a:ext uri="{FF2B5EF4-FFF2-40B4-BE49-F238E27FC236}">
                  <a16:creationId xmlns:a16="http://schemas.microsoft.com/office/drawing/2014/main" id="{D5D3CD69-50A4-A978-803A-2CFAE6AF4ACE}"/>
                </a:ext>
              </a:extLst>
            </p:cNvPr>
            <p:cNvSpPr/>
            <p:nvPr/>
          </p:nvSpPr>
          <p:spPr>
            <a:xfrm>
              <a:off x="4649040" y="3815280"/>
              <a:ext cx="72360" cy="47160"/>
            </a:xfrm>
            <a:prstGeom prst="ellipse">
              <a:avLst/>
            </a:prstGeom>
            <a:solidFill>
              <a:srgbClr val="00B389"/>
            </a:solidFill>
            <a:ln w="12700" cap="flat" cmpd="sng" algn="ctr">
              <a:noFill/>
              <a:prstDash val="solid"/>
              <a:miter lim="800000"/>
            </a:ln>
            <a:effectLst/>
          </p:spPr>
        </p:sp>
        <p:sp>
          <p:nvSpPr>
            <p:cNvPr id="35" name="CustomShape 24">
              <a:extLst>
                <a:ext uri="{FF2B5EF4-FFF2-40B4-BE49-F238E27FC236}">
                  <a16:creationId xmlns:a16="http://schemas.microsoft.com/office/drawing/2014/main" id="{1301260C-41E6-66D4-76B0-3889AB5C126A}"/>
                </a:ext>
              </a:extLst>
            </p:cNvPr>
            <p:cNvSpPr/>
            <p:nvPr/>
          </p:nvSpPr>
          <p:spPr>
            <a:xfrm>
              <a:off x="5445000" y="3929400"/>
              <a:ext cx="72360" cy="47160"/>
            </a:xfrm>
            <a:prstGeom prst="ellipse">
              <a:avLst/>
            </a:prstGeom>
            <a:solidFill>
              <a:srgbClr val="017BC6">
                <a:lumMod val="60000"/>
                <a:lumOff val="40000"/>
              </a:srgbClr>
            </a:solidFill>
            <a:ln w="12700" cap="flat" cmpd="sng" algn="ctr">
              <a:noFill/>
              <a:prstDash val="solid"/>
              <a:miter lim="800000"/>
            </a:ln>
            <a:effectLst/>
          </p:spPr>
        </p:sp>
        <p:sp>
          <p:nvSpPr>
            <p:cNvPr id="36" name="CustomShape 25">
              <a:extLst>
                <a:ext uri="{FF2B5EF4-FFF2-40B4-BE49-F238E27FC236}">
                  <a16:creationId xmlns:a16="http://schemas.microsoft.com/office/drawing/2014/main" id="{6071A19F-2A7A-C109-A859-88453641976B}"/>
                </a:ext>
              </a:extLst>
            </p:cNvPr>
            <p:cNvSpPr/>
            <p:nvPr/>
          </p:nvSpPr>
          <p:spPr>
            <a:xfrm>
              <a:off x="5776920" y="3348720"/>
              <a:ext cx="72360" cy="47160"/>
            </a:xfrm>
            <a:prstGeom prst="ellipse">
              <a:avLst/>
            </a:prstGeom>
            <a:solidFill>
              <a:srgbClr val="C00000"/>
            </a:solidFill>
            <a:ln w="12700" cap="flat" cmpd="sng" algn="ctr">
              <a:noFill/>
              <a:prstDash val="solid"/>
              <a:miter lim="800000"/>
            </a:ln>
            <a:effectLst/>
          </p:spPr>
        </p:sp>
        <p:sp>
          <p:nvSpPr>
            <p:cNvPr id="37" name="CustomShape 26">
              <a:extLst>
                <a:ext uri="{FF2B5EF4-FFF2-40B4-BE49-F238E27FC236}">
                  <a16:creationId xmlns:a16="http://schemas.microsoft.com/office/drawing/2014/main" id="{5831589B-F2E0-EE5B-8B76-951CD3598692}"/>
                </a:ext>
              </a:extLst>
            </p:cNvPr>
            <p:cNvSpPr/>
            <p:nvPr/>
          </p:nvSpPr>
          <p:spPr>
            <a:xfrm>
              <a:off x="6555240" y="3886560"/>
              <a:ext cx="1985760" cy="264240"/>
            </a:xfrm>
            <a:custGeom>
              <a:avLst/>
              <a:gdLst/>
              <a:ahLst/>
              <a:cxnLst/>
              <a:rect l="l" t="t" r="r" b="b"/>
              <a:pathLst>
                <a:path w="1985962" h="264551">
                  <a:moveTo>
                    <a:pt x="0" y="133435"/>
                  </a:moveTo>
                  <a:cubicBezTo>
                    <a:pt x="39290" y="126291"/>
                    <a:pt x="78581" y="119148"/>
                    <a:pt x="100012" y="119148"/>
                  </a:cubicBezTo>
                  <a:cubicBezTo>
                    <a:pt x="121443" y="119148"/>
                    <a:pt x="104774" y="131054"/>
                    <a:pt x="128587" y="133435"/>
                  </a:cubicBezTo>
                  <a:cubicBezTo>
                    <a:pt x="152400" y="135816"/>
                    <a:pt x="242887" y="133435"/>
                    <a:pt x="242887" y="133435"/>
                  </a:cubicBezTo>
                  <a:lnTo>
                    <a:pt x="300037" y="133435"/>
                  </a:lnTo>
                  <a:cubicBezTo>
                    <a:pt x="316706" y="133435"/>
                    <a:pt x="330994" y="139785"/>
                    <a:pt x="342900" y="133435"/>
                  </a:cubicBezTo>
                  <a:cubicBezTo>
                    <a:pt x="354806" y="127085"/>
                    <a:pt x="365919" y="106447"/>
                    <a:pt x="371475" y="95335"/>
                  </a:cubicBezTo>
                  <a:cubicBezTo>
                    <a:pt x="377031" y="84222"/>
                    <a:pt x="369093" y="54854"/>
                    <a:pt x="376237" y="66760"/>
                  </a:cubicBezTo>
                  <a:cubicBezTo>
                    <a:pt x="383381" y="78666"/>
                    <a:pt x="414337" y="166773"/>
                    <a:pt x="414337" y="166773"/>
                  </a:cubicBezTo>
                  <a:cubicBezTo>
                    <a:pt x="423068" y="180267"/>
                    <a:pt x="418306" y="150898"/>
                    <a:pt x="428625" y="147723"/>
                  </a:cubicBezTo>
                  <a:cubicBezTo>
                    <a:pt x="438944" y="144548"/>
                    <a:pt x="476250" y="147723"/>
                    <a:pt x="476250" y="147723"/>
                  </a:cubicBezTo>
                  <a:cubicBezTo>
                    <a:pt x="496094" y="147723"/>
                    <a:pt x="530225" y="149310"/>
                    <a:pt x="547687" y="147723"/>
                  </a:cubicBezTo>
                  <a:cubicBezTo>
                    <a:pt x="565149" y="146136"/>
                    <a:pt x="570706" y="142960"/>
                    <a:pt x="581025" y="138198"/>
                  </a:cubicBezTo>
                  <a:cubicBezTo>
                    <a:pt x="591344" y="133436"/>
                    <a:pt x="604044" y="131054"/>
                    <a:pt x="609600" y="119148"/>
                  </a:cubicBezTo>
                  <a:cubicBezTo>
                    <a:pt x="615156" y="107242"/>
                    <a:pt x="609600" y="85810"/>
                    <a:pt x="614362" y="66760"/>
                  </a:cubicBezTo>
                  <a:cubicBezTo>
                    <a:pt x="619124" y="47710"/>
                    <a:pt x="633413" y="-11027"/>
                    <a:pt x="638175" y="4848"/>
                  </a:cubicBezTo>
                  <a:cubicBezTo>
                    <a:pt x="642937" y="20723"/>
                    <a:pt x="630237" y="131054"/>
                    <a:pt x="642937" y="162010"/>
                  </a:cubicBezTo>
                  <a:cubicBezTo>
                    <a:pt x="655637" y="192966"/>
                    <a:pt x="696119" y="190585"/>
                    <a:pt x="714375" y="190585"/>
                  </a:cubicBezTo>
                  <a:cubicBezTo>
                    <a:pt x="732631" y="190585"/>
                    <a:pt x="735806" y="166773"/>
                    <a:pt x="752475" y="162010"/>
                  </a:cubicBezTo>
                  <a:cubicBezTo>
                    <a:pt x="769144" y="157248"/>
                    <a:pt x="795337" y="165185"/>
                    <a:pt x="814387" y="162010"/>
                  </a:cubicBezTo>
                  <a:cubicBezTo>
                    <a:pt x="833437" y="158835"/>
                    <a:pt x="851694" y="147723"/>
                    <a:pt x="866775" y="142960"/>
                  </a:cubicBezTo>
                  <a:cubicBezTo>
                    <a:pt x="881856" y="138198"/>
                    <a:pt x="890587" y="127085"/>
                    <a:pt x="904875" y="133435"/>
                  </a:cubicBezTo>
                  <a:cubicBezTo>
                    <a:pt x="919163" y="139785"/>
                    <a:pt x="935831" y="203285"/>
                    <a:pt x="952500" y="181060"/>
                  </a:cubicBezTo>
                  <a:cubicBezTo>
                    <a:pt x="969169" y="158835"/>
                    <a:pt x="989806" y="4054"/>
                    <a:pt x="1004887" y="85"/>
                  </a:cubicBezTo>
                  <a:cubicBezTo>
                    <a:pt x="1019968" y="-3884"/>
                    <a:pt x="1025525" y="131054"/>
                    <a:pt x="1042987" y="157248"/>
                  </a:cubicBezTo>
                  <a:cubicBezTo>
                    <a:pt x="1060449" y="183442"/>
                    <a:pt x="1084262" y="154073"/>
                    <a:pt x="1109662" y="157248"/>
                  </a:cubicBezTo>
                  <a:cubicBezTo>
                    <a:pt x="1135062" y="160423"/>
                    <a:pt x="1168399" y="173917"/>
                    <a:pt x="1195387" y="176298"/>
                  </a:cubicBezTo>
                  <a:cubicBezTo>
                    <a:pt x="1222375" y="178679"/>
                    <a:pt x="1246981" y="173916"/>
                    <a:pt x="1271587" y="171535"/>
                  </a:cubicBezTo>
                  <a:cubicBezTo>
                    <a:pt x="1296193" y="169154"/>
                    <a:pt x="1308894" y="163597"/>
                    <a:pt x="1343025" y="162010"/>
                  </a:cubicBezTo>
                  <a:cubicBezTo>
                    <a:pt x="1377156" y="160423"/>
                    <a:pt x="1443831" y="169154"/>
                    <a:pt x="1476375" y="162010"/>
                  </a:cubicBezTo>
                  <a:cubicBezTo>
                    <a:pt x="1508919" y="154866"/>
                    <a:pt x="1521618" y="117561"/>
                    <a:pt x="1538287" y="119148"/>
                  </a:cubicBezTo>
                  <a:cubicBezTo>
                    <a:pt x="1554956" y="120735"/>
                    <a:pt x="1565275" y="160423"/>
                    <a:pt x="1576387" y="171535"/>
                  </a:cubicBezTo>
                  <a:cubicBezTo>
                    <a:pt x="1587499" y="182647"/>
                    <a:pt x="1595437" y="187411"/>
                    <a:pt x="1604962" y="185823"/>
                  </a:cubicBezTo>
                  <a:cubicBezTo>
                    <a:pt x="1614487" y="184236"/>
                    <a:pt x="1614487" y="162804"/>
                    <a:pt x="1633537" y="162010"/>
                  </a:cubicBezTo>
                  <a:cubicBezTo>
                    <a:pt x="1652587" y="161216"/>
                    <a:pt x="1697831" y="204872"/>
                    <a:pt x="1719262" y="181060"/>
                  </a:cubicBezTo>
                  <a:cubicBezTo>
                    <a:pt x="1740693" y="157248"/>
                    <a:pt x="1751013" y="5641"/>
                    <a:pt x="1762125" y="19135"/>
                  </a:cubicBezTo>
                  <a:cubicBezTo>
                    <a:pt x="1773238" y="32629"/>
                    <a:pt x="1772443" y="240592"/>
                    <a:pt x="1785937" y="262023"/>
                  </a:cubicBezTo>
                  <a:cubicBezTo>
                    <a:pt x="1799431" y="283454"/>
                    <a:pt x="1825625" y="162010"/>
                    <a:pt x="1843087" y="147723"/>
                  </a:cubicBezTo>
                  <a:cubicBezTo>
                    <a:pt x="1860549" y="133436"/>
                    <a:pt x="1877218" y="172329"/>
                    <a:pt x="1890712" y="176298"/>
                  </a:cubicBezTo>
                  <a:cubicBezTo>
                    <a:pt x="1904206" y="180267"/>
                    <a:pt x="1910556" y="177885"/>
                    <a:pt x="1924050" y="171535"/>
                  </a:cubicBezTo>
                  <a:cubicBezTo>
                    <a:pt x="1937544" y="165185"/>
                    <a:pt x="1961356" y="150898"/>
                    <a:pt x="1971675" y="138198"/>
                  </a:cubicBezTo>
                  <a:cubicBezTo>
                    <a:pt x="1981994" y="125498"/>
                    <a:pt x="1983978" y="110416"/>
                    <a:pt x="1985962" y="95335"/>
                  </a:cubicBezTo>
                </a:path>
              </a:pathLst>
            </a:custGeom>
            <a:noFill/>
            <a:ln w="12700" cap="flat" cmpd="sng" algn="ctr">
              <a:solidFill>
                <a:srgbClr val="017BC6">
                  <a:lumMod val="60000"/>
                  <a:lumOff val="40000"/>
                </a:srgbClr>
              </a:solidFill>
              <a:prstDash val="solid"/>
              <a:miter lim="800000"/>
            </a:ln>
            <a:effectLst/>
          </p:spPr>
        </p:sp>
        <p:sp>
          <p:nvSpPr>
            <p:cNvPr id="38" name="CustomShape 27">
              <a:extLst>
                <a:ext uri="{FF2B5EF4-FFF2-40B4-BE49-F238E27FC236}">
                  <a16:creationId xmlns:a16="http://schemas.microsoft.com/office/drawing/2014/main" id="{65CA2AAF-9BA4-612E-A943-5EF5FF880D4E}"/>
                </a:ext>
              </a:extLst>
            </p:cNvPr>
            <p:cNvSpPr/>
            <p:nvPr/>
          </p:nvSpPr>
          <p:spPr>
            <a:xfrm>
              <a:off x="6536160" y="3132360"/>
              <a:ext cx="2047680" cy="392040"/>
            </a:xfrm>
            <a:custGeom>
              <a:avLst/>
              <a:gdLst/>
              <a:ahLst/>
              <a:cxnLst/>
              <a:rect l="l" t="t" r="r" b="b"/>
              <a:pathLst>
                <a:path w="2047875" h="392298">
                  <a:moveTo>
                    <a:pt x="0" y="392298"/>
                  </a:moveTo>
                  <a:cubicBezTo>
                    <a:pt x="18256" y="387932"/>
                    <a:pt x="36512" y="383567"/>
                    <a:pt x="52387" y="382773"/>
                  </a:cubicBezTo>
                  <a:cubicBezTo>
                    <a:pt x="68262" y="381979"/>
                    <a:pt x="83344" y="391505"/>
                    <a:pt x="95250" y="387536"/>
                  </a:cubicBezTo>
                  <a:cubicBezTo>
                    <a:pt x="107156" y="383567"/>
                    <a:pt x="115094" y="366898"/>
                    <a:pt x="123825" y="358961"/>
                  </a:cubicBezTo>
                  <a:cubicBezTo>
                    <a:pt x="132556" y="351024"/>
                    <a:pt x="135731" y="339117"/>
                    <a:pt x="147637" y="339911"/>
                  </a:cubicBezTo>
                  <a:cubicBezTo>
                    <a:pt x="159543" y="340705"/>
                    <a:pt x="180181" y="361342"/>
                    <a:pt x="195262" y="363723"/>
                  </a:cubicBezTo>
                  <a:cubicBezTo>
                    <a:pt x="210343" y="366104"/>
                    <a:pt x="225425" y="357373"/>
                    <a:pt x="238125" y="354198"/>
                  </a:cubicBezTo>
                  <a:cubicBezTo>
                    <a:pt x="250825" y="351023"/>
                    <a:pt x="257174" y="349436"/>
                    <a:pt x="271462" y="344673"/>
                  </a:cubicBezTo>
                  <a:cubicBezTo>
                    <a:pt x="285750" y="339910"/>
                    <a:pt x="308769" y="335148"/>
                    <a:pt x="323850" y="325623"/>
                  </a:cubicBezTo>
                  <a:cubicBezTo>
                    <a:pt x="338931" y="316098"/>
                    <a:pt x="341313" y="292285"/>
                    <a:pt x="361950" y="287523"/>
                  </a:cubicBezTo>
                  <a:cubicBezTo>
                    <a:pt x="382587" y="282761"/>
                    <a:pt x="427831" y="295460"/>
                    <a:pt x="447675" y="297048"/>
                  </a:cubicBezTo>
                  <a:cubicBezTo>
                    <a:pt x="467519" y="298635"/>
                    <a:pt x="481012" y="297048"/>
                    <a:pt x="481012" y="297048"/>
                  </a:cubicBezTo>
                  <a:cubicBezTo>
                    <a:pt x="493712" y="297048"/>
                    <a:pt x="502444" y="343085"/>
                    <a:pt x="523875" y="297048"/>
                  </a:cubicBezTo>
                  <a:cubicBezTo>
                    <a:pt x="545306" y="251010"/>
                    <a:pt x="586581" y="66067"/>
                    <a:pt x="609600" y="20823"/>
                  </a:cubicBezTo>
                  <a:cubicBezTo>
                    <a:pt x="632619" y="-24421"/>
                    <a:pt x="647700" y="16855"/>
                    <a:pt x="661987" y="25586"/>
                  </a:cubicBezTo>
                  <a:cubicBezTo>
                    <a:pt x="676274" y="34317"/>
                    <a:pt x="687388" y="54161"/>
                    <a:pt x="695325" y="73211"/>
                  </a:cubicBezTo>
                  <a:cubicBezTo>
                    <a:pt x="703262" y="92261"/>
                    <a:pt x="704056" y="109723"/>
                    <a:pt x="709612" y="139886"/>
                  </a:cubicBezTo>
                  <a:cubicBezTo>
                    <a:pt x="715168" y="170048"/>
                    <a:pt x="704056" y="221642"/>
                    <a:pt x="728662" y="254186"/>
                  </a:cubicBezTo>
                  <a:cubicBezTo>
                    <a:pt x="753268" y="286730"/>
                    <a:pt x="823119" y="322448"/>
                    <a:pt x="857250" y="335148"/>
                  </a:cubicBezTo>
                  <a:cubicBezTo>
                    <a:pt x="891381" y="347848"/>
                    <a:pt x="907256" y="337530"/>
                    <a:pt x="933450" y="330386"/>
                  </a:cubicBezTo>
                  <a:cubicBezTo>
                    <a:pt x="959644" y="323242"/>
                    <a:pt x="987425" y="298636"/>
                    <a:pt x="1014412" y="292286"/>
                  </a:cubicBezTo>
                  <a:cubicBezTo>
                    <a:pt x="1041399" y="285936"/>
                    <a:pt x="1074738" y="324830"/>
                    <a:pt x="1095375" y="292286"/>
                  </a:cubicBezTo>
                  <a:cubicBezTo>
                    <a:pt x="1116012" y="259742"/>
                    <a:pt x="1123156" y="114485"/>
                    <a:pt x="1138237" y="97023"/>
                  </a:cubicBezTo>
                  <a:cubicBezTo>
                    <a:pt x="1153318" y="79561"/>
                    <a:pt x="1177131" y="143855"/>
                    <a:pt x="1185862" y="187511"/>
                  </a:cubicBezTo>
                  <a:cubicBezTo>
                    <a:pt x="1194593" y="231167"/>
                    <a:pt x="1185863" y="325624"/>
                    <a:pt x="1190625" y="358961"/>
                  </a:cubicBezTo>
                  <a:cubicBezTo>
                    <a:pt x="1195387" y="392298"/>
                    <a:pt x="1184275" y="389917"/>
                    <a:pt x="1214437" y="387536"/>
                  </a:cubicBezTo>
                  <a:cubicBezTo>
                    <a:pt x="1244600" y="385155"/>
                    <a:pt x="1331913" y="347054"/>
                    <a:pt x="1371600" y="344673"/>
                  </a:cubicBezTo>
                  <a:cubicBezTo>
                    <a:pt x="1411288" y="342292"/>
                    <a:pt x="1434306" y="368486"/>
                    <a:pt x="1452562" y="373248"/>
                  </a:cubicBezTo>
                  <a:cubicBezTo>
                    <a:pt x="1470818" y="378010"/>
                    <a:pt x="1469231" y="378010"/>
                    <a:pt x="1481137" y="373248"/>
                  </a:cubicBezTo>
                  <a:cubicBezTo>
                    <a:pt x="1493043" y="368486"/>
                    <a:pt x="1508125" y="354992"/>
                    <a:pt x="1524000" y="344673"/>
                  </a:cubicBezTo>
                  <a:cubicBezTo>
                    <a:pt x="1539875" y="334354"/>
                    <a:pt x="1559718" y="313717"/>
                    <a:pt x="1576387" y="311336"/>
                  </a:cubicBezTo>
                  <a:cubicBezTo>
                    <a:pt x="1593056" y="308955"/>
                    <a:pt x="1608931" y="326417"/>
                    <a:pt x="1624012" y="330386"/>
                  </a:cubicBezTo>
                  <a:cubicBezTo>
                    <a:pt x="1639093" y="334355"/>
                    <a:pt x="1654969" y="337529"/>
                    <a:pt x="1666875" y="335148"/>
                  </a:cubicBezTo>
                  <a:cubicBezTo>
                    <a:pt x="1678781" y="332767"/>
                    <a:pt x="1677194" y="323242"/>
                    <a:pt x="1695450" y="316098"/>
                  </a:cubicBezTo>
                  <a:cubicBezTo>
                    <a:pt x="1713706" y="308954"/>
                    <a:pt x="1752600" y="315305"/>
                    <a:pt x="1776412" y="292286"/>
                  </a:cubicBezTo>
                  <a:cubicBezTo>
                    <a:pt x="1800225" y="269267"/>
                    <a:pt x="1822450" y="208148"/>
                    <a:pt x="1838325" y="177986"/>
                  </a:cubicBezTo>
                  <a:cubicBezTo>
                    <a:pt x="1854200" y="147824"/>
                    <a:pt x="1860549" y="89880"/>
                    <a:pt x="1871662" y="111311"/>
                  </a:cubicBezTo>
                  <a:cubicBezTo>
                    <a:pt x="1882775" y="132742"/>
                    <a:pt x="1886744" y="262917"/>
                    <a:pt x="1905000" y="306573"/>
                  </a:cubicBezTo>
                  <a:cubicBezTo>
                    <a:pt x="1923256" y="350229"/>
                    <a:pt x="1957388" y="362135"/>
                    <a:pt x="1981200" y="373248"/>
                  </a:cubicBezTo>
                  <a:cubicBezTo>
                    <a:pt x="2005013" y="384360"/>
                    <a:pt x="2026444" y="378804"/>
                    <a:pt x="2047875" y="373248"/>
                  </a:cubicBezTo>
                </a:path>
              </a:pathLst>
            </a:custGeom>
            <a:noFill/>
            <a:ln w="12700" cap="flat" cmpd="sng" algn="ctr">
              <a:solidFill>
                <a:srgbClr val="C00000"/>
              </a:solidFill>
              <a:prstDash val="solid"/>
              <a:miter lim="800000"/>
            </a:ln>
            <a:effectLst/>
          </p:spPr>
        </p:sp>
        <p:sp>
          <p:nvSpPr>
            <p:cNvPr id="39" name="CustomShape 28">
              <a:extLst>
                <a:ext uri="{FF2B5EF4-FFF2-40B4-BE49-F238E27FC236}">
                  <a16:creationId xmlns:a16="http://schemas.microsoft.com/office/drawing/2014/main" id="{5D192521-159D-ACF8-3BB5-88DB18DD3359}"/>
                </a:ext>
              </a:extLst>
            </p:cNvPr>
            <p:cNvSpPr/>
            <p:nvPr/>
          </p:nvSpPr>
          <p:spPr>
            <a:xfrm>
              <a:off x="6555240" y="3529440"/>
              <a:ext cx="2028600" cy="147240"/>
            </a:xfrm>
            <a:custGeom>
              <a:avLst/>
              <a:gdLst/>
              <a:ahLst/>
              <a:cxnLst/>
              <a:rect l="l" t="t" r="r" b="b"/>
              <a:pathLst>
                <a:path w="2028825" h="147735">
                  <a:moveTo>
                    <a:pt x="0" y="95348"/>
                  </a:moveTo>
                  <a:cubicBezTo>
                    <a:pt x="48021" y="90188"/>
                    <a:pt x="96043" y="85029"/>
                    <a:pt x="147637" y="81060"/>
                  </a:cubicBezTo>
                  <a:cubicBezTo>
                    <a:pt x="199231" y="77091"/>
                    <a:pt x="265112" y="79472"/>
                    <a:pt x="309562" y="71535"/>
                  </a:cubicBezTo>
                  <a:cubicBezTo>
                    <a:pt x="354012" y="63598"/>
                    <a:pt x="378618" y="41372"/>
                    <a:pt x="414337" y="33435"/>
                  </a:cubicBezTo>
                  <a:cubicBezTo>
                    <a:pt x="450056" y="25498"/>
                    <a:pt x="490538" y="23910"/>
                    <a:pt x="523875" y="23910"/>
                  </a:cubicBezTo>
                  <a:cubicBezTo>
                    <a:pt x="557212" y="23910"/>
                    <a:pt x="584993" y="34229"/>
                    <a:pt x="614362" y="33435"/>
                  </a:cubicBezTo>
                  <a:cubicBezTo>
                    <a:pt x="643731" y="32641"/>
                    <a:pt x="667543" y="12798"/>
                    <a:pt x="700087" y="19148"/>
                  </a:cubicBezTo>
                  <a:cubicBezTo>
                    <a:pt x="732631" y="25498"/>
                    <a:pt x="773906" y="58835"/>
                    <a:pt x="809625" y="71535"/>
                  </a:cubicBezTo>
                  <a:cubicBezTo>
                    <a:pt x="845344" y="84235"/>
                    <a:pt x="885825" y="93760"/>
                    <a:pt x="914400" y="95348"/>
                  </a:cubicBezTo>
                  <a:cubicBezTo>
                    <a:pt x="942975" y="96936"/>
                    <a:pt x="956469" y="88204"/>
                    <a:pt x="981075" y="81060"/>
                  </a:cubicBezTo>
                  <a:cubicBezTo>
                    <a:pt x="1005681" y="73916"/>
                    <a:pt x="1042193" y="65979"/>
                    <a:pt x="1062037" y="52485"/>
                  </a:cubicBezTo>
                  <a:cubicBezTo>
                    <a:pt x="1081881" y="38991"/>
                    <a:pt x="1087437" y="-2283"/>
                    <a:pt x="1100137" y="98"/>
                  </a:cubicBezTo>
                  <a:cubicBezTo>
                    <a:pt x="1112837" y="2479"/>
                    <a:pt x="1121568" y="44548"/>
                    <a:pt x="1138237" y="66773"/>
                  </a:cubicBezTo>
                  <a:cubicBezTo>
                    <a:pt x="1154906" y="88998"/>
                    <a:pt x="1166813" y="125511"/>
                    <a:pt x="1200150" y="133448"/>
                  </a:cubicBezTo>
                  <a:cubicBezTo>
                    <a:pt x="1233487" y="141385"/>
                    <a:pt x="1300956" y="119161"/>
                    <a:pt x="1338262" y="114398"/>
                  </a:cubicBezTo>
                  <a:cubicBezTo>
                    <a:pt x="1375568" y="109636"/>
                    <a:pt x="1395412" y="107254"/>
                    <a:pt x="1423987" y="104873"/>
                  </a:cubicBezTo>
                  <a:cubicBezTo>
                    <a:pt x="1452562" y="102492"/>
                    <a:pt x="1474787" y="103285"/>
                    <a:pt x="1509712" y="100110"/>
                  </a:cubicBezTo>
                  <a:cubicBezTo>
                    <a:pt x="1544637" y="96935"/>
                    <a:pt x="1593850" y="95348"/>
                    <a:pt x="1633537" y="85823"/>
                  </a:cubicBezTo>
                  <a:cubicBezTo>
                    <a:pt x="1673225" y="76298"/>
                    <a:pt x="1716881" y="53279"/>
                    <a:pt x="1747837" y="42960"/>
                  </a:cubicBezTo>
                  <a:cubicBezTo>
                    <a:pt x="1778793" y="32641"/>
                    <a:pt x="1802606" y="20735"/>
                    <a:pt x="1819275" y="23910"/>
                  </a:cubicBezTo>
                  <a:cubicBezTo>
                    <a:pt x="1835944" y="27085"/>
                    <a:pt x="1812925" y="41372"/>
                    <a:pt x="1847850" y="62010"/>
                  </a:cubicBezTo>
                  <a:cubicBezTo>
                    <a:pt x="1882775" y="82648"/>
                    <a:pt x="1997075" y="134241"/>
                    <a:pt x="2028825" y="147735"/>
                  </a:cubicBezTo>
                </a:path>
              </a:pathLst>
            </a:custGeom>
            <a:noFill/>
            <a:ln w="12700" cap="flat" cmpd="sng" algn="ctr">
              <a:solidFill>
                <a:srgbClr val="00B389"/>
              </a:solidFill>
              <a:prstDash val="solid"/>
              <a:miter lim="800000"/>
            </a:ln>
            <a:effectLst/>
          </p:spPr>
        </p:sp>
        <p:sp>
          <p:nvSpPr>
            <p:cNvPr id="40" name="CustomShape 29">
              <a:extLst>
                <a:ext uri="{FF2B5EF4-FFF2-40B4-BE49-F238E27FC236}">
                  <a16:creationId xmlns:a16="http://schemas.microsoft.com/office/drawing/2014/main" id="{3C257802-11E5-2108-A1A4-5E32126F8C44}"/>
                </a:ext>
              </a:extLst>
            </p:cNvPr>
            <p:cNvSpPr/>
            <p:nvPr/>
          </p:nvSpPr>
          <p:spPr>
            <a:xfrm>
              <a:off x="7345439" y="2863079"/>
              <a:ext cx="220661" cy="343077"/>
            </a:xfrm>
            <a:prstGeom prst="rect">
              <a:avLst/>
            </a:prstGeom>
            <a:noFill/>
            <a:ln>
              <a:noFill/>
            </a:ln>
            <a:effectLst/>
          </p:spPr>
          <p:txBody>
            <a:bodyPr wrap="non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100" b="1" i="0" u="none" strike="noStrike" kern="0" cap="none" spc="-1" normalizeH="0" baseline="0" noProof="0">
                  <a:ln>
                    <a:noFill/>
                  </a:ln>
                  <a:solidFill>
                    <a:srgbClr val="000000"/>
                  </a:solidFill>
                  <a:effectLst/>
                  <a:uLnTx/>
                  <a:uFillTx/>
                  <a:latin typeface="Arial"/>
                  <a:ea typeface="+mn-ea"/>
                  <a:cs typeface="+mn-cs"/>
                </a:rPr>
                <a:t>Q</a:t>
              </a:r>
              <a:endParaRPr kumimoji="0" lang="nl-NL" sz="1100" b="0" i="0" u="none" strike="noStrike" kern="0" cap="none" spc="-1" normalizeH="0" baseline="0" noProof="0">
                <a:ln>
                  <a:noFill/>
                </a:ln>
                <a:solidFill>
                  <a:srgbClr val="000000"/>
                </a:solidFill>
                <a:effectLst/>
                <a:uLnTx/>
                <a:uFillTx/>
                <a:latin typeface="Arial"/>
                <a:ea typeface="+mn-ea"/>
                <a:cs typeface="+mn-cs"/>
              </a:endParaRPr>
            </a:p>
          </p:txBody>
        </p:sp>
        <p:sp>
          <p:nvSpPr>
            <p:cNvPr id="41" name="CustomShape 30">
              <a:extLst>
                <a:ext uri="{FF2B5EF4-FFF2-40B4-BE49-F238E27FC236}">
                  <a16:creationId xmlns:a16="http://schemas.microsoft.com/office/drawing/2014/main" id="{4926775C-2781-4444-F9B8-B7372F585D7F}"/>
                </a:ext>
              </a:extLst>
            </p:cNvPr>
            <p:cNvSpPr/>
            <p:nvPr/>
          </p:nvSpPr>
          <p:spPr>
            <a:xfrm rot="5400000">
              <a:off x="4736880" y="3046680"/>
              <a:ext cx="467280" cy="273960"/>
            </a:xfrm>
            <a:prstGeom prst="rightArrow">
              <a:avLst>
                <a:gd name="adj1" fmla="val 50000"/>
                <a:gd name="adj2" fmla="val 50000"/>
              </a:avLst>
            </a:prstGeom>
            <a:noFill/>
            <a:ln w="12700" cap="flat" cmpd="sng" algn="ctr">
              <a:solidFill>
                <a:srgbClr val="42145F">
                  <a:shade val="50000"/>
                </a:srgbClr>
              </a:solidFill>
              <a:prstDash val="solid"/>
              <a:miter lim="800000"/>
            </a:ln>
            <a:effectLst/>
          </p:spPr>
        </p:sp>
        <p:sp>
          <p:nvSpPr>
            <p:cNvPr id="42" name="CustomShape 31">
              <a:extLst>
                <a:ext uri="{FF2B5EF4-FFF2-40B4-BE49-F238E27FC236}">
                  <a16:creationId xmlns:a16="http://schemas.microsoft.com/office/drawing/2014/main" id="{59F4181C-3C6C-4DE4-9AC3-413F1A492E0C}"/>
                </a:ext>
              </a:extLst>
            </p:cNvPr>
            <p:cNvSpPr/>
            <p:nvPr/>
          </p:nvSpPr>
          <p:spPr>
            <a:xfrm>
              <a:off x="5842080" y="3578400"/>
              <a:ext cx="467280" cy="273960"/>
            </a:xfrm>
            <a:prstGeom prst="rightArrow">
              <a:avLst>
                <a:gd name="adj1" fmla="val 50000"/>
                <a:gd name="adj2" fmla="val 50000"/>
              </a:avLst>
            </a:prstGeom>
            <a:noFill/>
            <a:ln w="12700" cap="flat" cmpd="sng" algn="ctr">
              <a:solidFill>
                <a:srgbClr val="42145F">
                  <a:shade val="50000"/>
                </a:srgbClr>
              </a:solidFill>
              <a:prstDash val="solid"/>
              <a:miter lim="800000"/>
            </a:ln>
            <a:effectLst/>
          </p:spPr>
        </p:sp>
        <p:sp>
          <p:nvSpPr>
            <p:cNvPr id="43" name="CustomShape 32">
              <a:extLst>
                <a:ext uri="{FF2B5EF4-FFF2-40B4-BE49-F238E27FC236}">
                  <a16:creationId xmlns:a16="http://schemas.microsoft.com/office/drawing/2014/main" id="{E97D2CAD-A459-EC19-E313-CBEB4ADEFEAA}"/>
                </a:ext>
              </a:extLst>
            </p:cNvPr>
            <p:cNvSpPr/>
            <p:nvPr/>
          </p:nvSpPr>
          <p:spPr>
            <a:xfrm>
              <a:off x="4309919" y="4473000"/>
              <a:ext cx="2150279" cy="402508"/>
            </a:xfrm>
            <a:prstGeom prst="rect">
              <a:avLst/>
            </a:prstGeom>
            <a:noFill/>
            <a:ln>
              <a:noFill/>
            </a:ln>
            <a:effectLst/>
          </p:spPr>
          <p:txBody>
            <a:bodyPr lIns="90000" tIns="45000" rIns="90000" bIns="4500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0" cap="none" spc="-1" normalizeH="0" baseline="0" noProof="0">
                  <a:ln>
                    <a:noFill/>
                  </a:ln>
                  <a:solidFill>
                    <a:srgbClr val="000000"/>
                  </a:solidFill>
                  <a:effectLst/>
                  <a:uLnTx/>
                  <a:uFillTx/>
                  <a:latin typeface="Verdana"/>
                  <a:ea typeface="+mn-ea"/>
                  <a:cs typeface="+mn-cs"/>
                </a:rPr>
                <a:t>Meuse catchment</a:t>
              </a:r>
              <a:endParaRPr kumimoji="0" lang="nl-NL" sz="700" b="0" i="0" u="none" strike="noStrike" kern="0" cap="none" spc="-1" normalizeH="0" baseline="0" noProof="0">
                <a:ln>
                  <a:noFill/>
                </a:ln>
                <a:solidFill>
                  <a:srgbClr val="000000"/>
                </a:solidFill>
                <a:effectLst/>
                <a:uLnTx/>
                <a:uFillTx/>
                <a:latin typeface="Arial"/>
                <a:ea typeface="+mn-ea"/>
                <a:cs typeface="+mn-cs"/>
              </a:endParaRPr>
            </a:p>
          </p:txBody>
        </p:sp>
        <p:sp>
          <p:nvSpPr>
            <p:cNvPr id="44" name="CustomShape 33">
              <a:extLst>
                <a:ext uri="{FF2B5EF4-FFF2-40B4-BE49-F238E27FC236}">
                  <a16:creationId xmlns:a16="http://schemas.microsoft.com/office/drawing/2014/main" id="{CC26356A-CC58-A5F4-F642-FBC2530B59B0}"/>
                </a:ext>
              </a:extLst>
            </p:cNvPr>
            <p:cNvSpPr/>
            <p:nvPr/>
          </p:nvSpPr>
          <p:spPr>
            <a:xfrm>
              <a:off x="9354961" y="3519002"/>
              <a:ext cx="181675" cy="280698"/>
            </a:xfrm>
            <a:prstGeom prst="rect">
              <a:avLst/>
            </a:prstGeom>
            <a:noFill/>
            <a:ln>
              <a:noFill/>
            </a:ln>
            <a:effectLst/>
          </p:spPr>
          <p:txBody>
            <a:bodyPr wrap="non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900" b="0" i="0" u="none" strike="noStrike" kern="0" cap="none" spc="-1" normalizeH="0" baseline="0" noProof="0">
                  <a:ln>
                    <a:noFill/>
                  </a:ln>
                  <a:solidFill>
                    <a:srgbClr val="002060"/>
                  </a:solidFill>
                  <a:effectLst/>
                  <a:uLnTx/>
                  <a:uFillTx/>
                  <a:latin typeface="Arial"/>
                  <a:ea typeface="+mn-ea"/>
                  <a:cs typeface="+mn-cs"/>
                </a:rPr>
                <a:t>Q</a:t>
              </a:r>
              <a:endParaRPr kumimoji="0" lang="nl-NL" sz="900" b="0" i="0" u="none" strike="noStrike" kern="0" cap="none" spc="-1" normalizeH="0" baseline="0" noProof="0">
                <a:ln>
                  <a:noFill/>
                </a:ln>
                <a:solidFill>
                  <a:srgbClr val="000000"/>
                </a:solidFill>
                <a:effectLst/>
                <a:uLnTx/>
                <a:uFillTx/>
                <a:latin typeface="Arial"/>
                <a:ea typeface="+mn-ea"/>
                <a:cs typeface="+mn-cs"/>
              </a:endParaRPr>
            </a:p>
          </p:txBody>
        </p:sp>
        <p:sp>
          <p:nvSpPr>
            <p:cNvPr id="45" name="CustomShape 34">
              <a:extLst>
                <a:ext uri="{FF2B5EF4-FFF2-40B4-BE49-F238E27FC236}">
                  <a16:creationId xmlns:a16="http://schemas.microsoft.com/office/drawing/2014/main" id="{714EF2D6-85CE-660B-35C9-9E3DFAFACB2F}"/>
                </a:ext>
              </a:extLst>
            </p:cNvPr>
            <p:cNvSpPr/>
            <p:nvPr/>
          </p:nvSpPr>
          <p:spPr>
            <a:xfrm>
              <a:off x="9500040" y="3480480"/>
              <a:ext cx="88920" cy="388440"/>
            </a:xfrm>
            <a:custGeom>
              <a:avLst/>
              <a:gdLst/>
              <a:ahLst/>
              <a:cxnLst/>
              <a:rect l="l" t="t" r="r" b="b"/>
              <a:pathLst>
                <a:path w="118" h="565">
                  <a:moveTo>
                    <a:pt x="53" y="559"/>
                  </a:moveTo>
                  <a:lnTo>
                    <a:pt x="53" y="15"/>
                  </a:lnTo>
                  <a:lnTo>
                    <a:pt x="53" y="12"/>
                  </a:lnTo>
                  <a:lnTo>
                    <a:pt x="54" y="8"/>
                  </a:lnTo>
                  <a:lnTo>
                    <a:pt x="56" y="8"/>
                  </a:lnTo>
                  <a:lnTo>
                    <a:pt x="60" y="7"/>
                  </a:lnTo>
                  <a:lnTo>
                    <a:pt x="62" y="8"/>
                  </a:lnTo>
                  <a:lnTo>
                    <a:pt x="65" y="8"/>
                  </a:lnTo>
                  <a:lnTo>
                    <a:pt x="65" y="12"/>
                  </a:lnTo>
                  <a:lnTo>
                    <a:pt x="67" y="15"/>
                  </a:lnTo>
                  <a:lnTo>
                    <a:pt x="67" y="559"/>
                  </a:lnTo>
                  <a:lnTo>
                    <a:pt x="65" y="560"/>
                  </a:lnTo>
                  <a:lnTo>
                    <a:pt x="65" y="562"/>
                  </a:lnTo>
                  <a:lnTo>
                    <a:pt x="62" y="564"/>
                  </a:lnTo>
                  <a:lnTo>
                    <a:pt x="60" y="565"/>
                  </a:lnTo>
                  <a:lnTo>
                    <a:pt x="56" y="564"/>
                  </a:lnTo>
                  <a:lnTo>
                    <a:pt x="54" y="562"/>
                  </a:lnTo>
                  <a:lnTo>
                    <a:pt x="53" y="560"/>
                  </a:lnTo>
                  <a:lnTo>
                    <a:pt x="53" y="559"/>
                  </a:lnTo>
                  <a:lnTo>
                    <a:pt x="53" y="559"/>
                  </a:lnTo>
                  <a:close/>
                  <a:moveTo>
                    <a:pt x="2" y="93"/>
                  </a:moveTo>
                  <a:lnTo>
                    <a:pt x="60" y="0"/>
                  </a:lnTo>
                  <a:lnTo>
                    <a:pt x="118" y="93"/>
                  </a:lnTo>
                  <a:lnTo>
                    <a:pt x="118" y="96"/>
                  </a:lnTo>
                  <a:lnTo>
                    <a:pt x="118" y="98"/>
                  </a:lnTo>
                  <a:lnTo>
                    <a:pt x="116" y="101"/>
                  </a:lnTo>
                  <a:lnTo>
                    <a:pt x="114" y="103"/>
                  </a:lnTo>
                  <a:lnTo>
                    <a:pt x="111" y="105"/>
                  </a:lnTo>
                  <a:lnTo>
                    <a:pt x="109" y="103"/>
                  </a:lnTo>
                  <a:lnTo>
                    <a:pt x="106" y="103"/>
                  </a:lnTo>
                  <a:lnTo>
                    <a:pt x="104" y="101"/>
                  </a:lnTo>
                  <a:lnTo>
                    <a:pt x="53" y="18"/>
                  </a:lnTo>
                  <a:lnTo>
                    <a:pt x="65" y="18"/>
                  </a:lnTo>
                  <a:lnTo>
                    <a:pt x="14" y="101"/>
                  </a:lnTo>
                  <a:lnTo>
                    <a:pt x="12" y="103"/>
                  </a:lnTo>
                  <a:lnTo>
                    <a:pt x="10" y="103"/>
                  </a:lnTo>
                  <a:lnTo>
                    <a:pt x="7" y="105"/>
                  </a:lnTo>
                  <a:lnTo>
                    <a:pt x="5" y="103"/>
                  </a:lnTo>
                  <a:lnTo>
                    <a:pt x="2" y="101"/>
                  </a:lnTo>
                  <a:lnTo>
                    <a:pt x="2" y="98"/>
                  </a:lnTo>
                  <a:lnTo>
                    <a:pt x="0" y="96"/>
                  </a:lnTo>
                  <a:lnTo>
                    <a:pt x="2" y="93"/>
                  </a:lnTo>
                  <a:lnTo>
                    <a:pt x="2" y="93"/>
                  </a:lnTo>
                  <a:close/>
                </a:path>
              </a:pathLst>
            </a:custGeom>
            <a:noFill/>
            <a:ln w="1440">
              <a:solidFill>
                <a:srgbClr val="000000"/>
              </a:solidFill>
              <a:round/>
            </a:ln>
            <a:effectLst/>
          </p:spPr>
        </p:sp>
        <p:sp>
          <p:nvSpPr>
            <p:cNvPr id="46" name="CustomShape 35">
              <a:extLst>
                <a:ext uri="{FF2B5EF4-FFF2-40B4-BE49-F238E27FC236}">
                  <a16:creationId xmlns:a16="http://schemas.microsoft.com/office/drawing/2014/main" id="{EC88CBDF-A1E6-05CD-7763-260A1292C4DA}"/>
                </a:ext>
              </a:extLst>
            </p:cNvPr>
            <p:cNvSpPr/>
            <p:nvPr/>
          </p:nvSpPr>
          <p:spPr>
            <a:xfrm>
              <a:off x="9952920" y="4607280"/>
              <a:ext cx="396720" cy="57240"/>
            </a:xfrm>
            <a:custGeom>
              <a:avLst/>
              <a:gdLst/>
              <a:ahLst/>
              <a:cxnLst/>
              <a:rect l="l" t="t" r="r" b="b"/>
              <a:pathLst>
                <a:path w="525" h="83">
                  <a:moveTo>
                    <a:pt x="7" y="33"/>
                  </a:moveTo>
                  <a:lnTo>
                    <a:pt x="451" y="33"/>
                  </a:lnTo>
                  <a:lnTo>
                    <a:pt x="454" y="35"/>
                  </a:lnTo>
                  <a:lnTo>
                    <a:pt x="456" y="36"/>
                  </a:lnTo>
                  <a:lnTo>
                    <a:pt x="458" y="38"/>
                  </a:lnTo>
                  <a:lnTo>
                    <a:pt x="458" y="41"/>
                  </a:lnTo>
                  <a:lnTo>
                    <a:pt x="458" y="43"/>
                  </a:lnTo>
                  <a:lnTo>
                    <a:pt x="456" y="45"/>
                  </a:lnTo>
                  <a:lnTo>
                    <a:pt x="454" y="46"/>
                  </a:lnTo>
                  <a:lnTo>
                    <a:pt x="451" y="48"/>
                  </a:lnTo>
                  <a:lnTo>
                    <a:pt x="7" y="48"/>
                  </a:lnTo>
                  <a:lnTo>
                    <a:pt x="4" y="46"/>
                  </a:lnTo>
                  <a:lnTo>
                    <a:pt x="2" y="45"/>
                  </a:lnTo>
                  <a:lnTo>
                    <a:pt x="0" y="43"/>
                  </a:lnTo>
                  <a:lnTo>
                    <a:pt x="0" y="41"/>
                  </a:lnTo>
                  <a:lnTo>
                    <a:pt x="0" y="38"/>
                  </a:lnTo>
                  <a:lnTo>
                    <a:pt x="2" y="36"/>
                  </a:lnTo>
                  <a:lnTo>
                    <a:pt x="4" y="35"/>
                  </a:lnTo>
                  <a:lnTo>
                    <a:pt x="7" y="33"/>
                  </a:lnTo>
                  <a:lnTo>
                    <a:pt x="7" y="33"/>
                  </a:lnTo>
                  <a:close/>
                  <a:moveTo>
                    <a:pt x="437" y="0"/>
                  </a:moveTo>
                  <a:lnTo>
                    <a:pt x="525" y="41"/>
                  </a:lnTo>
                  <a:lnTo>
                    <a:pt x="437" y="83"/>
                  </a:lnTo>
                  <a:lnTo>
                    <a:pt x="437" y="0"/>
                  </a:lnTo>
                  <a:close/>
                </a:path>
              </a:pathLst>
            </a:custGeom>
            <a:noFill/>
            <a:ln w="1440">
              <a:solidFill>
                <a:srgbClr val="000000"/>
              </a:solidFill>
              <a:round/>
            </a:ln>
            <a:effectLst/>
          </p:spPr>
        </p:sp>
        <p:sp>
          <p:nvSpPr>
            <p:cNvPr id="47" name="CustomShape 36">
              <a:extLst>
                <a:ext uri="{FF2B5EF4-FFF2-40B4-BE49-F238E27FC236}">
                  <a16:creationId xmlns:a16="http://schemas.microsoft.com/office/drawing/2014/main" id="{F856B420-8B5B-2158-4FEF-C77DB8DD3238}"/>
                </a:ext>
              </a:extLst>
            </p:cNvPr>
            <p:cNvSpPr/>
            <p:nvPr/>
          </p:nvSpPr>
          <p:spPr>
            <a:xfrm>
              <a:off x="10408681" y="4575600"/>
              <a:ext cx="1314607" cy="218322"/>
            </a:xfrm>
            <a:prstGeom prst="rect">
              <a:avLst/>
            </a:prstGeom>
            <a:noFill/>
            <a:ln>
              <a:noFill/>
            </a:ln>
            <a:effectLst/>
          </p:spPr>
          <p:txBody>
            <a:bodyPr wrap="non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700" b="0" i="0" u="none" strike="noStrike" kern="0" cap="none" spc="-1" normalizeH="0" baseline="0" noProof="0">
                  <a:ln>
                    <a:noFill/>
                  </a:ln>
                  <a:solidFill>
                    <a:srgbClr val="000000"/>
                  </a:solidFill>
                  <a:effectLst/>
                  <a:uLnTx/>
                  <a:uFillTx/>
                  <a:latin typeface="Arial"/>
                  <a:ea typeface="+mn-ea"/>
                  <a:cs typeface="+mn-cs"/>
                </a:rPr>
                <a:t>T (return period)</a:t>
              </a:r>
            </a:p>
          </p:txBody>
        </p:sp>
        <p:sp>
          <p:nvSpPr>
            <p:cNvPr id="48" name="Line 37">
              <a:extLst>
                <a:ext uri="{FF2B5EF4-FFF2-40B4-BE49-F238E27FC236}">
                  <a16:creationId xmlns:a16="http://schemas.microsoft.com/office/drawing/2014/main" id="{8F47EE44-2B94-1245-3E15-8DFFF3B50255}"/>
                </a:ext>
              </a:extLst>
            </p:cNvPr>
            <p:cNvSpPr/>
            <p:nvPr/>
          </p:nvSpPr>
          <p:spPr>
            <a:xfrm>
              <a:off x="9653040" y="4513680"/>
              <a:ext cx="1977120" cy="0"/>
            </a:xfrm>
            <a:prstGeom prst="line">
              <a:avLst/>
            </a:prstGeom>
            <a:noFill/>
            <a:ln w="7920">
              <a:solidFill>
                <a:srgbClr val="000000"/>
              </a:solidFill>
              <a:round/>
            </a:ln>
            <a:effectLst/>
          </p:spPr>
        </p:sp>
        <p:sp>
          <p:nvSpPr>
            <p:cNvPr id="49" name="Line 38">
              <a:extLst>
                <a:ext uri="{FF2B5EF4-FFF2-40B4-BE49-F238E27FC236}">
                  <a16:creationId xmlns:a16="http://schemas.microsoft.com/office/drawing/2014/main" id="{753EB207-F001-A1C9-BE53-8A173C29305E}"/>
                </a:ext>
              </a:extLst>
            </p:cNvPr>
            <p:cNvSpPr/>
            <p:nvPr/>
          </p:nvSpPr>
          <p:spPr>
            <a:xfrm flipV="1">
              <a:off x="9653040" y="2981520"/>
              <a:ext cx="0" cy="1542960"/>
            </a:xfrm>
            <a:prstGeom prst="line">
              <a:avLst/>
            </a:prstGeom>
            <a:noFill/>
            <a:ln w="7920">
              <a:solidFill>
                <a:srgbClr val="000000"/>
              </a:solidFill>
              <a:round/>
            </a:ln>
            <a:effectLst/>
          </p:spPr>
        </p:sp>
        <p:sp>
          <p:nvSpPr>
            <p:cNvPr id="50" name="CustomShape 39">
              <a:extLst>
                <a:ext uri="{FF2B5EF4-FFF2-40B4-BE49-F238E27FC236}">
                  <a16:creationId xmlns:a16="http://schemas.microsoft.com/office/drawing/2014/main" id="{4B6FF6F9-A4A0-8C3F-1B00-64A1959E15BE}"/>
                </a:ext>
              </a:extLst>
            </p:cNvPr>
            <p:cNvSpPr/>
            <p:nvPr/>
          </p:nvSpPr>
          <p:spPr>
            <a:xfrm>
              <a:off x="11211840" y="3063240"/>
              <a:ext cx="52560" cy="42120"/>
            </a:xfrm>
            <a:custGeom>
              <a:avLst/>
              <a:gdLst/>
              <a:ahLst/>
              <a:cxnLst/>
              <a:rect l="l" t="t" r="r" b="b"/>
              <a:pathLst>
                <a:path w="68" h="63">
                  <a:moveTo>
                    <a:pt x="33" y="0"/>
                  </a:moveTo>
                  <a:lnTo>
                    <a:pt x="26" y="0"/>
                  </a:lnTo>
                  <a:lnTo>
                    <a:pt x="21" y="1"/>
                  </a:lnTo>
                  <a:lnTo>
                    <a:pt x="14" y="5"/>
                  </a:lnTo>
                  <a:lnTo>
                    <a:pt x="8" y="8"/>
                  </a:lnTo>
                  <a:lnTo>
                    <a:pt x="5" y="13"/>
                  </a:lnTo>
                  <a:lnTo>
                    <a:pt x="1" y="18"/>
                  </a:lnTo>
                  <a:lnTo>
                    <a:pt x="0" y="24"/>
                  </a:lnTo>
                  <a:lnTo>
                    <a:pt x="0" y="31"/>
                  </a:lnTo>
                  <a:lnTo>
                    <a:pt x="0" y="38"/>
                  </a:lnTo>
                  <a:lnTo>
                    <a:pt x="1" y="43"/>
                  </a:lnTo>
                  <a:lnTo>
                    <a:pt x="5" y="48"/>
                  </a:lnTo>
                  <a:lnTo>
                    <a:pt x="8" y="53"/>
                  </a:lnTo>
                  <a:lnTo>
                    <a:pt x="14" y="58"/>
                  </a:lnTo>
                  <a:lnTo>
                    <a:pt x="21" y="59"/>
                  </a:lnTo>
                  <a:lnTo>
                    <a:pt x="26" y="63"/>
                  </a:lnTo>
                  <a:lnTo>
                    <a:pt x="33" y="63"/>
                  </a:lnTo>
                  <a:lnTo>
                    <a:pt x="40" y="63"/>
                  </a:lnTo>
                  <a:lnTo>
                    <a:pt x="47" y="59"/>
                  </a:lnTo>
                  <a:lnTo>
                    <a:pt x="52" y="58"/>
                  </a:lnTo>
                  <a:lnTo>
                    <a:pt x="58" y="53"/>
                  </a:lnTo>
                  <a:lnTo>
                    <a:pt x="63" y="48"/>
                  </a:lnTo>
                  <a:lnTo>
                    <a:pt x="66" y="43"/>
                  </a:lnTo>
                  <a:lnTo>
                    <a:pt x="68" y="38"/>
                  </a:lnTo>
                  <a:lnTo>
                    <a:pt x="68" y="31"/>
                  </a:lnTo>
                  <a:lnTo>
                    <a:pt x="68" y="24"/>
                  </a:lnTo>
                  <a:lnTo>
                    <a:pt x="66" y="18"/>
                  </a:lnTo>
                  <a:lnTo>
                    <a:pt x="63" y="13"/>
                  </a:lnTo>
                  <a:lnTo>
                    <a:pt x="58" y="8"/>
                  </a:lnTo>
                  <a:lnTo>
                    <a:pt x="52" y="5"/>
                  </a:lnTo>
                  <a:lnTo>
                    <a:pt x="47" y="1"/>
                  </a:lnTo>
                  <a:lnTo>
                    <a:pt x="40" y="0"/>
                  </a:lnTo>
                  <a:lnTo>
                    <a:pt x="33" y="0"/>
                  </a:lnTo>
                </a:path>
              </a:pathLst>
            </a:custGeom>
            <a:noFill/>
            <a:ln w="7920">
              <a:solidFill>
                <a:srgbClr val="C00000"/>
              </a:solidFill>
              <a:round/>
            </a:ln>
            <a:effectLst/>
          </p:spPr>
        </p:sp>
        <p:sp>
          <p:nvSpPr>
            <p:cNvPr id="51" name="CustomShape 40">
              <a:extLst>
                <a:ext uri="{FF2B5EF4-FFF2-40B4-BE49-F238E27FC236}">
                  <a16:creationId xmlns:a16="http://schemas.microsoft.com/office/drawing/2014/main" id="{C786E98A-095E-303A-F923-3A53D1413ED3}"/>
                </a:ext>
              </a:extLst>
            </p:cNvPr>
            <p:cNvSpPr/>
            <p:nvPr/>
          </p:nvSpPr>
          <p:spPr>
            <a:xfrm>
              <a:off x="10992600" y="3150000"/>
              <a:ext cx="52560" cy="42120"/>
            </a:xfrm>
            <a:custGeom>
              <a:avLst/>
              <a:gdLst/>
              <a:ahLst/>
              <a:cxnLst/>
              <a:rect l="l" t="t" r="r" b="b"/>
              <a:pathLst>
                <a:path w="68" h="63">
                  <a:moveTo>
                    <a:pt x="33" y="0"/>
                  </a:moveTo>
                  <a:lnTo>
                    <a:pt x="26" y="0"/>
                  </a:lnTo>
                  <a:lnTo>
                    <a:pt x="21" y="1"/>
                  </a:lnTo>
                  <a:lnTo>
                    <a:pt x="14" y="5"/>
                  </a:lnTo>
                  <a:lnTo>
                    <a:pt x="8" y="8"/>
                  </a:lnTo>
                  <a:lnTo>
                    <a:pt x="5" y="13"/>
                  </a:lnTo>
                  <a:lnTo>
                    <a:pt x="1" y="18"/>
                  </a:lnTo>
                  <a:lnTo>
                    <a:pt x="0" y="24"/>
                  </a:lnTo>
                  <a:lnTo>
                    <a:pt x="0" y="31"/>
                  </a:lnTo>
                  <a:lnTo>
                    <a:pt x="0" y="38"/>
                  </a:lnTo>
                  <a:lnTo>
                    <a:pt x="1" y="43"/>
                  </a:lnTo>
                  <a:lnTo>
                    <a:pt x="5" y="48"/>
                  </a:lnTo>
                  <a:lnTo>
                    <a:pt x="8" y="53"/>
                  </a:lnTo>
                  <a:lnTo>
                    <a:pt x="14" y="58"/>
                  </a:lnTo>
                  <a:lnTo>
                    <a:pt x="21" y="59"/>
                  </a:lnTo>
                  <a:lnTo>
                    <a:pt x="26" y="63"/>
                  </a:lnTo>
                  <a:lnTo>
                    <a:pt x="33" y="63"/>
                  </a:lnTo>
                  <a:lnTo>
                    <a:pt x="40" y="63"/>
                  </a:lnTo>
                  <a:lnTo>
                    <a:pt x="47" y="59"/>
                  </a:lnTo>
                  <a:lnTo>
                    <a:pt x="52" y="58"/>
                  </a:lnTo>
                  <a:lnTo>
                    <a:pt x="58" y="53"/>
                  </a:lnTo>
                  <a:lnTo>
                    <a:pt x="63" y="48"/>
                  </a:lnTo>
                  <a:lnTo>
                    <a:pt x="66" y="43"/>
                  </a:lnTo>
                  <a:lnTo>
                    <a:pt x="68" y="38"/>
                  </a:lnTo>
                  <a:lnTo>
                    <a:pt x="68" y="31"/>
                  </a:lnTo>
                  <a:lnTo>
                    <a:pt x="68" y="24"/>
                  </a:lnTo>
                  <a:lnTo>
                    <a:pt x="66" y="18"/>
                  </a:lnTo>
                  <a:lnTo>
                    <a:pt x="63" y="13"/>
                  </a:lnTo>
                  <a:lnTo>
                    <a:pt x="58" y="8"/>
                  </a:lnTo>
                  <a:lnTo>
                    <a:pt x="52" y="5"/>
                  </a:lnTo>
                  <a:lnTo>
                    <a:pt x="47" y="1"/>
                  </a:lnTo>
                  <a:lnTo>
                    <a:pt x="40" y="0"/>
                  </a:lnTo>
                  <a:lnTo>
                    <a:pt x="33" y="0"/>
                  </a:lnTo>
                </a:path>
              </a:pathLst>
            </a:custGeom>
            <a:noFill/>
            <a:ln w="7920">
              <a:solidFill>
                <a:srgbClr val="C00000"/>
              </a:solidFill>
              <a:round/>
            </a:ln>
            <a:effectLst/>
          </p:spPr>
        </p:sp>
        <p:sp>
          <p:nvSpPr>
            <p:cNvPr id="52" name="CustomShape 41">
              <a:extLst>
                <a:ext uri="{FF2B5EF4-FFF2-40B4-BE49-F238E27FC236}">
                  <a16:creationId xmlns:a16="http://schemas.microsoft.com/office/drawing/2014/main" id="{F5AD413A-4B8B-20E3-E01D-433A03120E63}"/>
                </a:ext>
              </a:extLst>
            </p:cNvPr>
            <p:cNvSpPr/>
            <p:nvPr/>
          </p:nvSpPr>
          <p:spPr>
            <a:xfrm>
              <a:off x="10796760" y="3382920"/>
              <a:ext cx="52560" cy="42120"/>
            </a:xfrm>
            <a:custGeom>
              <a:avLst/>
              <a:gdLst/>
              <a:ahLst/>
              <a:cxnLst/>
              <a:rect l="l" t="t" r="r" b="b"/>
              <a:pathLst>
                <a:path w="68" h="63">
                  <a:moveTo>
                    <a:pt x="33" y="0"/>
                  </a:moveTo>
                  <a:lnTo>
                    <a:pt x="26" y="0"/>
                  </a:lnTo>
                  <a:lnTo>
                    <a:pt x="21" y="1"/>
                  </a:lnTo>
                  <a:lnTo>
                    <a:pt x="14" y="5"/>
                  </a:lnTo>
                  <a:lnTo>
                    <a:pt x="8" y="8"/>
                  </a:lnTo>
                  <a:lnTo>
                    <a:pt x="5" y="13"/>
                  </a:lnTo>
                  <a:lnTo>
                    <a:pt x="1" y="18"/>
                  </a:lnTo>
                  <a:lnTo>
                    <a:pt x="0" y="24"/>
                  </a:lnTo>
                  <a:lnTo>
                    <a:pt x="0" y="31"/>
                  </a:lnTo>
                  <a:lnTo>
                    <a:pt x="0" y="38"/>
                  </a:lnTo>
                  <a:lnTo>
                    <a:pt x="1" y="43"/>
                  </a:lnTo>
                  <a:lnTo>
                    <a:pt x="5" y="48"/>
                  </a:lnTo>
                  <a:lnTo>
                    <a:pt x="8" y="53"/>
                  </a:lnTo>
                  <a:lnTo>
                    <a:pt x="14" y="58"/>
                  </a:lnTo>
                  <a:lnTo>
                    <a:pt x="21" y="59"/>
                  </a:lnTo>
                  <a:lnTo>
                    <a:pt x="26" y="63"/>
                  </a:lnTo>
                  <a:lnTo>
                    <a:pt x="33" y="63"/>
                  </a:lnTo>
                  <a:lnTo>
                    <a:pt x="40" y="63"/>
                  </a:lnTo>
                  <a:lnTo>
                    <a:pt x="47" y="59"/>
                  </a:lnTo>
                  <a:lnTo>
                    <a:pt x="52" y="58"/>
                  </a:lnTo>
                  <a:lnTo>
                    <a:pt x="58" y="53"/>
                  </a:lnTo>
                  <a:lnTo>
                    <a:pt x="63" y="48"/>
                  </a:lnTo>
                  <a:lnTo>
                    <a:pt x="66" y="43"/>
                  </a:lnTo>
                  <a:lnTo>
                    <a:pt x="68" y="38"/>
                  </a:lnTo>
                  <a:lnTo>
                    <a:pt x="68" y="31"/>
                  </a:lnTo>
                  <a:lnTo>
                    <a:pt x="68" y="24"/>
                  </a:lnTo>
                  <a:lnTo>
                    <a:pt x="66" y="18"/>
                  </a:lnTo>
                  <a:lnTo>
                    <a:pt x="63" y="13"/>
                  </a:lnTo>
                  <a:lnTo>
                    <a:pt x="58" y="8"/>
                  </a:lnTo>
                  <a:lnTo>
                    <a:pt x="52" y="5"/>
                  </a:lnTo>
                  <a:lnTo>
                    <a:pt x="47" y="1"/>
                  </a:lnTo>
                  <a:lnTo>
                    <a:pt x="40" y="0"/>
                  </a:lnTo>
                  <a:lnTo>
                    <a:pt x="33" y="0"/>
                  </a:lnTo>
                </a:path>
              </a:pathLst>
            </a:custGeom>
            <a:noFill/>
            <a:ln w="7920">
              <a:solidFill>
                <a:srgbClr val="C00000"/>
              </a:solidFill>
              <a:round/>
            </a:ln>
            <a:effectLst/>
          </p:spPr>
        </p:sp>
        <p:sp>
          <p:nvSpPr>
            <p:cNvPr id="53" name="CustomShape 42">
              <a:extLst>
                <a:ext uri="{FF2B5EF4-FFF2-40B4-BE49-F238E27FC236}">
                  <a16:creationId xmlns:a16="http://schemas.microsoft.com/office/drawing/2014/main" id="{432704DB-C1F6-87F6-1B65-BFF57976E022}"/>
                </a:ext>
              </a:extLst>
            </p:cNvPr>
            <p:cNvSpPr/>
            <p:nvPr/>
          </p:nvSpPr>
          <p:spPr>
            <a:xfrm>
              <a:off x="8726400" y="3657600"/>
              <a:ext cx="467280" cy="263520"/>
            </a:xfrm>
            <a:prstGeom prst="rightArrow">
              <a:avLst>
                <a:gd name="adj1" fmla="val 50000"/>
                <a:gd name="adj2" fmla="val 50000"/>
              </a:avLst>
            </a:prstGeom>
            <a:noFill/>
            <a:ln w="12700" cap="flat" cmpd="sng" algn="ctr">
              <a:solidFill>
                <a:srgbClr val="42145F">
                  <a:shade val="50000"/>
                </a:srgbClr>
              </a:solidFill>
              <a:prstDash val="solid"/>
              <a:miter lim="800000"/>
            </a:ln>
            <a:effectLst/>
          </p:spPr>
        </p:sp>
        <p:sp>
          <p:nvSpPr>
            <p:cNvPr id="54" name="CustomShape 43">
              <a:extLst>
                <a:ext uri="{FF2B5EF4-FFF2-40B4-BE49-F238E27FC236}">
                  <a16:creationId xmlns:a16="http://schemas.microsoft.com/office/drawing/2014/main" id="{1DBB8163-337C-7DCB-4D18-F6D893A28BEC}"/>
                </a:ext>
              </a:extLst>
            </p:cNvPr>
            <p:cNvSpPr/>
            <p:nvPr/>
          </p:nvSpPr>
          <p:spPr>
            <a:xfrm>
              <a:off x="9889200" y="4161600"/>
              <a:ext cx="52560" cy="43560"/>
            </a:xfrm>
            <a:custGeom>
              <a:avLst/>
              <a:gdLst/>
              <a:ahLst/>
              <a:cxnLst/>
              <a:rect l="l" t="t" r="r" b="b"/>
              <a:pathLst>
                <a:path w="71" h="65">
                  <a:moveTo>
                    <a:pt x="36" y="0"/>
                  </a:moveTo>
                  <a:lnTo>
                    <a:pt x="29" y="2"/>
                  </a:lnTo>
                  <a:lnTo>
                    <a:pt x="22" y="4"/>
                  </a:lnTo>
                  <a:lnTo>
                    <a:pt x="15" y="7"/>
                  </a:lnTo>
                  <a:lnTo>
                    <a:pt x="9" y="10"/>
                  </a:lnTo>
                  <a:lnTo>
                    <a:pt x="6" y="15"/>
                  </a:lnTo>
                  <a:lnTo>
                    <a:pt x="2" y="20"/>
                  </a:lnTo>
                  <a:lnTo>
                    <a:pt x="0" y="27"/>
                  </a:lnTo>
                  <a:lnTo>
                    <a:pt x="0" y="34"/>
                  </a:lnTo>
                  <a:lnTo>
                    <a:pt x="0" y="39"/>
                  </a:lnTo>
                  <a:lnTo>
                    <a:pt x="2" y="45"/>
                  </a:lnTo>
                  <a:lnTo>
                    <a:pt x="6" y="50"/>
                  </a:lnTo>
                  <a:lnTo>
                    <a:pt x="9" y="55"/>
                  </a:lnTo>
                  <a:lnTo>
                    <a:pt x="15" y="59"/>
                  </a:lnTo>
                  <a:lnTo>
                    <a:pt x="22" y="62"/>
                  </a:lnTo>
                  <a:lnTo>
                    <a:pt x="29" y="64"/>
                  </a:lnTo>
                  <a:lnTo>
                    <a:pt x="36" y="65"/>
                  </a:lnTo>
                  <a:lnTo>
                    <a:pt x="43" y="64"/>
                  </a:lnTo>
                  <a:lnTo>
                    <a:pt x="50" y="62"/>
                  </a:lnTo>
                  <a:lnTo>
                    <a:pt x="55" y="59"/>
                  </a:lnTo>
                  <a:lnTo>
                    <a:pt x="60" y="55"/>
                  </a:lnTo>
                  <a:lnTo>
                    <a:pt x="66" y="50"/>
                  </a:lnTo>
                  <a:lnTo>
                    <a:pt x="67" y="45"/>
                  </a:lnTo>
                  <a:lnTo>
                    <a:pt x="71" y="39"/>
                  </a:lnTo>
                  <a:lnTo>
                    <a:pt x="71" y="34"/>
                  </a:lnTo>
                  <a:lnTo>
                    <a:pt x="71" y="27"/>
                  </a:lnTo>
                  <a:lnTo>
                    <a:pt x="67" y="20"/>
                  </a:lnTo>
                  <a:lnTo>
                    <a:pt x="66" y="15"/>
                  </a:lnTo>
                  <a:lnTo>
                    <a:pt x="60" y="10"/>
                  </a:lnTo>
                  <a:lnTo>
                    <a:pt x="55" y="7"/>
                  </a:lnTo>
                  <a:lnTo>
                    <a:pt x="50" y="4"/>
                  </a:lnTo>
                  <a:lnTo>
                    <a:pt x="43" y="2"/>
                  </a:lnTo>
                  <a:lnTo>
                    <a:pt x="36" y="0"/>
                  </a:lnTo>
                </a:path>
              </a:pathLst>
            </a:custGeom>
            <a:noFill/>
            <a:ln w="7920">
              <a:solidFill>
                <a:srgbClr val="C00000"/>
              </a:solidFill>
              <a:round/>
            </a:ln>
            <a:effectLst/>
          </p:spPr>
        </p:sp>
        <p:sp>
          <p:nvSpPr>
            <p:cNvPr id="55" name="CustomShape 44">
              <a:extLst>
                <a:ext uri="{FF2B5EF4-FFF2-40B4-BE49-F238E27FC236}">
                  <a16:creationId xmlns:a16="http://schemas.microsoft.com/office/drawing/2014/main" id="{76DB379A-0EF3-FB40-BECB-358438141335}"/>
                </a:ext>
              </a:extLst>
            </p:cNvPr>
            <p:cNvSpPr/>
            <p:nvPr/>
          </p:nvSpPr>
          <p:spPr>
            <a:xfrm>
              <a:off x="10352880" y="3731760"/>
              <a:ext cx="52560" cy="42120"/>
            </a:xfrm>
            <a:custGeom>
              <a:avLst/>
              <a:gdLst/>
              <a:ahLst/>
              <a:cxnLst/>
              <a:rect l="l" t="t" r="r" b="b"/>
              <a:pathLst>
                <a:path w="68" h="63">
                  <a:moveTo>
                    <a:pt x="33" y="0"/>
                  </a:moveTo>
                  <a:lnTo>
                    <a:pt x="26" y="0"/>
                  </a:lnTo>
                  <a:lnTo>
                    <a:pt x="21" y="1"/>
                  </a:lnTo>
                  <a:lnTo>
                    <a:pt x="14" y="5"/>
                  </a:lnTo>
                  <a:lnTo>
                    <a:pt x="8" y="8"/>
                  </a:lnTo>
                  <a:lnTo>
                    <a:pt x="5" y="13"/>
                  </a:lnTo>
                  <a:lnTo>
                    <a:pt x="1" y="18"/>
                  </a:lnTo>
                  <a:lnTo>
                    <a:pt x="0" y="24"/>
                  </a:lnTo>
                  <a:lnTo>
                    <a:pt x="0" y="31"/>
                  </a:lnTo>
                  <a:lnTo>
                    <a:pt x="0" y="38"/>
                  </a:lnTo>
                  <a:lnTo>
                    <a:pt x="1" y="43"/>
                  </a:lnTo>
                  <a:lnTo>
                    <a:pt x="5" y="48"/>
                  </a:lnTo>
                  <a:lnTo>
                    <a:pt x="8" y="53"/>
                  </a:lnTo>
                  <a:lnTo>
                    <a:pt x="14" y="58"/>
                  </a:lnTo>
                  <a:lnTo>
                    <a:pt x="21" y="59"/>
                  </a:lnTo>
                  <a:lnTo>
                    <a:pt x="26" y="63"/>
                  </a:lnTo>
                  <a:lnTo>
                    <a:pt x="33" y="63"/>
                  </a:lnTo>
                  <a:lnTo>
                    <a:pt x="40" y="63"/>
                  </a:lnTo>
                  <a:lnTo>
                    <a:pt x="47" y="59"/>
                  </a:lnTo>
                  <a:lnTo>
                    <a:pt x="52" y="58"/>
                  </a:lnTo>
                  <a:lnTo>
                    <a:pt x="58" y="53"/>
                  </a:lnTo>
                  <a:lnTo>
                    <a:pt x="63" y="48"/>
                  </a:lnTo>
                  <a:lnTo>
                    <a:pt x="66" y="43"/>
                  </a:lnTo>
                  <a:lnTo>
                    <a:pt x="68" y="38"/>
                  </a:lnTo>
                  <a:lnTo>
                    <a:pt x="68" y="31"/>
                  </a:lnTo>
                  <a:lnTo>
                    <a:pt x="68" y="24"/>
                  </a:lnTo>
                  <a:lnTo>
                    <a:pt x="66" y="18"/>
                  </a:lnTo>
                  <a:lnTo>
                    <a:pt x="63" y="13"/>
                  </a:lnTo>
                  <a:lnTo>
                    <a:pt x="58" y="8"/>
                  </a:lnTo>
                  <a:lnTo>
                    <a:pt x="52" y="5"/>
                  </a:lnTo>
                  <a:lnTo>
                    <a:pt x="47" y="1"/>
                  </a:lnTo>
                  <a:lnTo>
                    <a:pt x="40" y="0"/>
                  </a:lnTo>
                  <a:lnTo>
                    <a:pt x="33" y="0"/>
                  </a:lnTo>
                </a:path>
              </a:pathLst>
            </a:custGeom>
            <a:noFill/>
            <a:ln w="7920">
              <a:solidFill>
                <a:srgbClr val="C00000"/>
              </a:solidFill>
              <a:round/>
            </a:ln>
            <a:effectLst/>
          </p:spPr>
        </p:sp>
        <p:sp>
          <p:nvSpPr>
            <p:cNvPr id="56" name="CustomShape 45">
              <a:extLst>
                <a:ext uri="{FF2B5EF4-FFF2-40B4-BE49-F238E27FC236}">
                  <a16:creationId xmlns:a16="http://schemas.microsoft.com/office/drawing/2014/main" id="{80D8D846-2AB5-05B6-AB15-2A7B6B56759B}"/>
                </a:ext>
              </a:extLst>
            </p:cNvPr>
            <p:cNvSpPr/>
            <p:nvPr/>
          </p:nvSpPr>
          <p:spPr>
            <a:xfrm>
              <a:off x="10152720" y="3932280"/>
              <a:ext cx="54360" cy="43560"/>
            </a:xfrm>
            <a:custGeom>
              <a:avLst/>
              <a:gdLst/>
              <a:ahLst/>
              <a:cxnLst/>
              <a:rect l="l" t="t" r="r" b="b"/>
              <a:pathLst>
                <a:path w="70" h="65">
                  <a:moveTo>
                    <a:pt x="35" y="0"/>
                  </a:moveTo>
                  <a:lnTo>
                    <a:pt x="28" y="0"/>
                  </a:lnTo>
                  <a:lnTo>
                    <a:pt x="21" y="3"/>
                  </a:lnTo>
                  <a:lnTo>
                    <a:pt x="16" y="5"/>
                  </a:lnTo>
                  <a:lnTo>
                    <a:pt x="10" y="10"/>
                  </a:lnTo>
                  <a:lnTo>
                    <a:pt x="5" y="13"/>
                  </a:lnTo>
                  <a:lnTo>
                    <a:pt x="2" y="20"/>
                  </a:lnTo>
                  <a:lnTo>
                    <a:pt x="0" y="25"/>
                  </a:lnTo>
                  <a:lnTo>
                    <a:pt x="0" y="31"/>
                  </a:lnTo>
                  <a:lnTo>
                    <a:pt x="0" y="38"/>
                  </a:lnTo>
                  <a:lnTo>
                    <a:pt x="2" y="45"/>
                  </a:lnTo>
                  <a:lnTo>
                    <a:pt x="5" y="50"/>
                  </a:lnTo>
                  <a:lnTo>
                    <a:pt x="10" y="55"/>
                  </a:lnTo>
                  <a:lnTo>
                    <a:pt x="16" y="58"/>
                  </a:lnTo>
                  <a:lnTo>
                    <a:pt x="21" y="61"/>
                  </a:lnTo>
                  <a:lnTo>
                    <a:pt x="28" y="63"/>
                  </a:lnTo>
                  <a:lnTo>
                    <a:pt x="35" y="65"/>
                  </a:lnTo>
                  <a:lnTo>
                    <a:pt x="42" y="63"/>
                  </a:lnTo>
                  <a:lnTo>
                    <a:pt x="49" y="61"/>
                  </a:lnTo>
                  <a:lnTo>
                    <a:pt x="54" y="58"/>
                  </a:lnTo>
                  <a:lnTo>
                    <a:pt x="60" y="55"/>
                  </a:lnTo>
                  <a:lnTo>
                    <a:pt x="65" y="50"/>
                  </a:lnTo>
                  <a:lnTo>
                    <a:pt x="68" y="45"/>
                  </a:lnTo>
                  <a:lnTo>
                    <a:pt x="70" y="38"/>
                  </a:lnTo>
                  <a:lnTo>
                    <a:pt x="70" y="31"/>
                  </a:lnTo>
                  <a:lnTo>
                    <a:pt x="70" y="25"/>
                  </a:lnTo>
                  <a:lnTo>
                    <a:pt x="68" y="20"/>
                  </a:lnTo>
                  <a:lnTo>
                    <a:pt x="65" y="13"/>
                  </a:lnTo>
                  <a:lnTo>
                    <a:pt x="60" y="10"/>
                  </a:lnTo>
                  <a:lnTo>
                    <a:pt x="54" y="5"/>
                  </a:lnTo>
                  <a:lnTo>
                    <a:pt x="49" y="3"/>
                  </a:lnTo>
                  <a:lnTo>
                    <a:pt x="42" y="0"/>
                  </a:lnTo>
                  <a:lnTo>
                    <a:pt x="35" y="0"/>
                  </a:lnTo>
                  <a:close/>
                </a:path>
              </a:pathLst>
            </a:custGeom>
            <a:noFill/>
            <a:ln w="9360">
              <a:solidFill>
                <a:srgbClr val="C00000"/>
              </a:solidFill>
              <a:round/>
            </a:ln>
            <a:effectLst/>
          </p:spPr>
        </p:sp>
        <p:sp>
          <p:nvSpPr>
            <p:cNvPr id="57" name="CustomShape 46">
              <a:extLst>
                <a:ext uri="{FF2B5EF4-FFF2-40B4-BE49-F238E27FC236}">
                  <a16:creationId xmlns:a16="http://schemas.microsoft.com/office/drawing/2014/main" id="{D367BC5B-69FD-B5AB-0A27-563B50BBFC0F}"/>
                </a:ext>
              </a:extLst>
            </p:cNvPr>
            <p:cNvSpPr/>
            <p:nvPr/>
          </p:nvSpPr>
          <p:spPr>
            <a:xfrm>
              <a:off x="10128600" y="3965400"/>
              <a:ext cx="51120" cy="45000"/>
            </a:xfrm>
            <a:custGeom>
              <a:avLst/>
              <a:gdLst/>
              <a:ahLst/>
              <a:cxnLst/>
              <a:rect l="l" t="t" r="r" b="b"/>
              <a:pathLst>
                <a:path w="70" h="65">
                  <a:moveTo>
                    <a:pt x="35" y="0"/>
                  </a:moveTo>
                  <a:lnTo>
                    <a:pt x="28" y="0"/>
                  </a:lnTo>
                  <a:lnTo>
                    <a:pt x="21" y="3"/>
                  </a:lnTo>
                  <a:lnTo>
                    <a:pt x="16" y="5"/>
                  </a:lnTo>
                  <a:lnTo>
                    <a:pt x="10" y="10"/>
                  </a:lnTo>
                  <a:lnTo>
                    <a:pt x="5" y="13"/>
                  </a:lnTo>
                  <a:lnTo>
                    <a:pt x="2" y="20"/>
                  </a:lnTo>
                  <a:lnTo>
                    <a:pt x="0" y="25"/>
                  </a:lnTo>
                  <a:lnTo>
                    <a:pt x="0" y="31"/>
                  </a:lnTo>
                  <a:lnTo>
                    <a:pt x="0" y="38"/>
                  </a:lnTo>
                  <a:lnTo>
                    <a:pt x="2" y="45"/>
                  </a:lnTo>
                  <a:lnTo>
                    <a:pt x="5" y="50"/>
                  </a:lnTo>
                  <a:lnTo>
                    <a:pt x="10" y="55"/>
                  </a:lnTo>
                  <a:lnTo>
                    <a:pt x="16" y="58"/>
                  </a:lnTo>
                  <a:lnTo>
                    <a:pt x="21" y="61"/>
                  </a:lnTo>
                  <a:lnTo>
                    <a:pt x="28" y="63"/>
                  </a:lnTo>
                  <a:lnTo>
                    <a:pt x="35" y="65"/>
                  </a:lnTo>
                  <a:lnTo>
                    <a:pt x="42" y="63"/>
                  </a:lnTo>
                  <a:lnTo>
                    <a:pt x="49" y="61"/>
                  </a:lnTo>
                  <a:lnTo>
                    <a:pt x="54" y="58"/>
                  </a:lnTo>
                  <a:lnTo>
                    <a:pt x="60" y="55"/>
                  </a:lnTo>
                  <a:lnTo>
                    <a:pt x="65" y="50"/>
                  </a:lnTo>
                  <a:lnTo>
                    <a:pt x="68" y="45"/>
                  </a:lnTo>
                  <a:lnTo>
                    <a:pt x="70" y="38"/>
                  </a:lnTo>
                  <a:lnTo>
                    <a:pt x="70" y="31"/>
                  </a:lnTo>
                  <a:lnTo>
                    <a:pt x="70" y="25"/>
                  </a:lnTo>
                  <a:lnTo>
                    <a:pt x="68" y="20"/>
                  </a:lnTo>
                  <a:lnTo>
                    <a:pt x="65" y="13"/>
                  </a:lnTo>
                  <a:lnTo>
                    <a:pt x="60" y="10"/>
                  </a:lnTo>
                  <a:lnTo>
                    <a:pt x="54" y="5"/>
                  </a:lnTo>
                  <a:lnTo>
                    <a:pt x="49" y="3"/>
                  </a:lnTo>
                  <a:lnTo>
                    <a:pt x="42" y="0"/>
                  </a:lnTo>
                  <a:lnTo>
                    <a:pt x="35" y="0"/>
                  </a:lnTo>
                </a:path>
              </a:pathLst>
            </a:custGeom>
            <a:noFill/>
            <a:ln w="7920">
              <a:solidFill>
                <a:srgbClr val="C00000"/>
              </a:solidFill>
              <a:round/>
            </a:ln>
            <a:effectLst/>
          </p:spPr>
        </p:sp>
        <p:sp>
          <p:nvSpPr>
            <p:cNvPr id="58" name="CustomShape 47">
              <a:extLst>
                <a:ext uri="{FF2B5EF4-FFF2-40B4-BE49-F238E27FC236}">
                  <a16:creationId xmlns:a16="http://schemas.microsoft.com/office/drawing/2014/main" id="{5B7A4CF4-E578-81C1-EFB1-4F304ACDE45D}"/>
                </a:ext>
              </a:extLst>
            </p:cNvPr>
            <p:cNvSpPr/>
            <p:nvPr/>
          </p:nvSpPr>
          <p:spPr>
            <a:xfrm>
              <a:off x="10034640" y="4072320"/>
              <a:ext cx="54360" cy="43560"/>
            </a:xfrm>
            <a:custGeom>
              <a:avLst/>
              <a:gdLst/>
              <a:ahLst/>
              <a:cxnLst/>
              <a:rect l="l" t="t" r="r" b="b"/>
              <a:pathLst>
                <a:path w="70" h="65">
                  <a:moveTo>
                    <a:pt x="35" y="0"/>
                  </a:moveTo>
                  <a:lnTo>
                    <a:pt x="28" y="2"/>
                  </a:lnTo>
                  <a:lnTo>
                    <a:pt x="21" y="4"/>
                  </a:lnTo>
                  <a:lnTo>
                    <a:pt x="16" y="7"/>
                  </a:lnTo>
                  <a:lnTo>
                    <a:pt x="10" y="10"/>
                  </a:lnTo>
                  <a:lnTo>
                    <a:pt x="7" y="15"/>
                  </a:lnTo>
                  <a:lnTo>
                    <a:pt x="3" y="20"/>
                  </a:lnTo>
                  <a:lnTo>
                    <a:pt x="1" y="27"/>
                  </a:lnTo>
                  <a:lnTo>
                    <a:pt x="0" y="34"/>
                  </a:lnTo>
                  <a:lnTo>
                    <a:pt x="1" y="39"/>
                  </a:lnTo>
                  <a:lnTo>
                    <a:pt x="3" y="45"/>
                  </a:lnTo>
                  <a:lnTo>
                    <a:pt x="7" y="50"/>
                  </a:lnTo>
                  <a:lnTo>
                    <a:pt x="10" y="55"/>
                  </a:lnTo>
                  <a:lnTo>
                    <a:pt x="16" y="60"/>
                  </a:lnTo>
                  <a:lnTo>
                    <a:pt x="21" y="62"/>
                  </a:lnTo>
                  <a:lnTo>
                    <a:pt x="28" y="64"/>
                  </a:lnTo>
                  <a:lnTo>
                    <a:pt x="35" y="65"/>
                  </a:lnTo>
                  <a:lnTo>
                    <a:pt x="42" y="64"/>
                  </a:lnTo>
                  <a:lnTo>
                    <a:pt x="49" y="62"/>
                  </a:lnTo>
                  <a:lnTo>
                    <a:pt x="54" y="60"/>
                  </a:lnTo>
                  <a:lnTo>
                    <a:pt x="60" y="55"/>
                  </a:lnTo>
                  <a:lnTo>
                    <a:pt x="63" y="50"/>
                  </a:lnTo>
                  <a:lnTo>
                    <a:pt x="67" y="45"/>
                  </a:lnTo>
                  <a:lnTo>
                    <a:pt x="68" y="39"/>
                  </a:lnTo>
                  <a:lnTo>
                    <a:pt x="70" y="34"/>
                  </a:lnTo>
                  <a:lnTo>
                    <a:pt x="68" y="27"/>
                  </a:lnTo>
                  <a:lnTo>
                    <a:pt x="67" y="20"/>
                  </a:lnTo>
                  <a:lnTo>
                    <a:pt x="63" y="15"/>
                  </a:lnTo>
                  <a:lnTo>
                    <a:pt x="60" y="10"/>
                  </a:lnTo>
                  <a:lnTo>
                    <a:pt x="54" y="7"/>
                  </a:lnTo>
                  <a:lnTo>
                    <a:pt x="49" y="4"/>
                  </a:lnTo>
                  <a:lnTo>
                    <a:pt x="42" y="2"/>
                  </a:lnTo>
                  <a:lnTo>
                    <a:pt x="35" y="0"/>
                  </a:lnTo>
                </a:path>
              </a:pathLst>
            </a:custGeom>
            <a:noFill/>
            <a:ln w="7920">
              <a:solidFill>
                <a:srgbClr val="C00000"/>
              </a:solidFill>
              <a:round/>
            </a:ln>
            <a:effectLst/>
          </p:spPr>
        </p:sp>
        <p:sp>
          <p:nvSpPr>
            <p:cNvPr id="59" name="CustomShape 48">
              <a:extLst>
                <a:ext uri="{FF2B5EF4-FFF2-40B4-BE49-F238E27FC236}">
                  <a16:creationId xmlns:a16="http://schemas.microsoft.com/office/drawing/2014/main" id="{DF386672-61A1-A8A9-C605-6E728F857B91}"/>
                </a:ext>
              </a:extLst>
            </p:cNvPr>
            <p:cNvSpPr/>
            <p:nvPr/>
          </p:nvSpPr>
          <p:spPr>
            <a:xfrm>
              <a:off x="9913320" y="4143960"/>
              <a:ext cx="52560" cy="43560"/>
            </a:xfrm>
            <a:custGeom>
              <a:avLst/>
              <a:gdLst/>
              <a:ahLst/>
              <a:cxnLst/>
              <a:rect l="l" t="t" r="r" b="b"/>
              <a:pathLst>
                <a:path w="71" h="65">
                  <a:moveTo>
                    <a:pt x="36" y="0"/>
                  </a:moveTo>
                  <a:lnTo>
                    <a:pt x="29" y="2"/>
                  </a:lnTo>
                  <a:lnTo>
                    <a:pt x="22" y="4"/>
                  </a:lnTo>
                  <a:lnTo>
                    <a:pt x="15" y="7"/>
                  </a:lnTo>
                  <a:lnTo>
                    <a:pt x="9" y="10"/>
                  </a:lnTo>
                  <a:lnTo>
                    <a:pt x="6" y="15"/>
                  </a:lnTo>
                  <a:lnTo>
                    <a:pt x="2" y="20"/>
                  </a:lnTo>
                  <a:lnTo>
                    <a:pt x="0" y="27"/>
                  </a:lnTo>
                  <a:lnTo>
                    <a:pt x="0" y="34"/>
                  </a:lnTo>
                  <a:lnTo>
                    <a:pt x="0" y="39"/>
                  </a:lnTo>
                  <a:lnTo>
                    <a:pt x="2" y="45"/>
                  </a:lnTo>
                  <a:lnTo>
                    <a:pt x="6" y="50"/>
                  </a:lnTo>
                  <a:lnTo>
                    <a:pt x="9" y="55"/>
                  </a:lnTo>
                  <a:lnTo>
                    <a:pt x="15" y="59"/>
                  </a:lnTo>
                  <a:lnTo>
                    <a:pt x="22" y="62"/>
                  </a:lnTo>
                  <a:lnTo>
                    <a:pt x="29" y="64"/>
                  </a:lnTo>
                  <a:lnTo>
                    <a:pt x="36" y="65"/>
                  </a:lnTo>
                  <a:lnTo>
                    <a:pt x="43" y="64"/>
                  </a:lnTo>
                  <a:lnTo>
                    <a:pt x="50" y="62"/>
                  </a:lnTo>
                  <a:lnTo>
                    <a:pt x="55" y="59"/>
                  </a:lnTo>
                  <a:lnTo>
                    <a:pt x="60" y="55"/>
                  </a:lnTo>
                  <a:lnTo>
                    <a:pt x="66" y="50"/>
                  </a:lnTo>
                  <a:lnTo>
                    <a:pt x="67" y="45"/>
                  </a:lnTo>
                  <a:lnTo>
                    <a:pt x="71" y="39"/>
                  </a:lnTo>
                  <a:lnTo>
                    <a:pt x="71" y="34"/>
                  </a:lnTo>
                  <a:lnTo>
                    <a:pt x="71" y="27"/>
                  </a:lnTo>
                  <a:lnTo>
                    <a:pt x="67" y="20"/>
                  </a:lnTo>
                  <a:lnTo>
                    <a:pt x="66" y="15"/>
                  </a:lnTo>
                  <a:lnTo>
                    <a:pt x="60" y="10"/>
                  </a:lnTo>
                  <a:lnTo>
                    <a:pt x="55" y="7"/>
                  </a:lnTo>
                  <a:lnTo>
                    <a:pt x="50" y="4"/>
                  </a:lnTo>
                  <a:lnTo>
                    <a:pt x="43" y="2"/>
                  </a:lnTo>
                  <a:lnTo>
                    <a:pt x="36" y="0"/>
                  </a:lnTo>
                </a:path>
              </a:pathLst>
            </a:custGeom>
            <a:noFill/>
            <a:ln w="7920">
              <a:solidFill>
                <a:srgbClr val="C00000"/>
              </a:solidFill>
              <a:round/>
            </a:ln>
            <a:effectLst/>
          </p:spPr>
        </p:sp>
        <p:sp>
          <p:nvSpPr>
            <p:cNvPr id="60" name="CustomShape 49">
              <a:extLst>
                <a:ext uri="{FF2B5EF4-FFF2-40B4-BE49-F238E27FC236}">
                  <a16:creationId xmlns:a16="http://schemas.microsoft.com/office/drawing/2014/main" id="{98D09DE6-E5B7-CD1E-A72E-D9E0DDC56686}"/>
                </a:ext>
              </a:extLst>
            </p:cNvPr>
            <p:cNvSpPr/>
            <p:nvPr/>
          </p:nvSpPr>
          <p:spPr>
            <a:xfrm>
              <a:off x="9975600" y="4122000"/>
              <a:ext cx="54360" cy="46440"/>
            </a:xfrm>
            <a:custGeom>
              <a:avLst/>
              <a:gdLst/>
              <a:ahLst/>
              <a:cxnLst/>
              <a:rect l="l" t="t" r="r" b="b"/>
              <a:pathLst>
                <a:path w="72" h="66">
                  <a:moveTo>
                    <a:pt x="35" y="0"/>
                  </a:moveTo>
                  <a:lnTo>
                    <a:pt x="28" y="0"/>
                  </a:lnTo>
                  <a:lnTo>
                    <a:pt x="21" y="3"/>
                  </a:lnTo>
                  <a:lnTo>
                    <a:pt x="16" y="5"/>
                  </a:lnTo>
                  <a:lnTo>
                    <a:pt x="11" y="10"/>
                  </a:lnTo>
                  <a:lnTo>
                    <a:pt x="5" y="15"/>
                  </a:lnTo>
                  <a:lnTo>
                    <a:pt x="2" y="20"/>
                  </a:lnTo>
                  <a:lnTo>
                    <a:pt x="0" y="27"/>
                  </a:lnTo>
                  <a:lnTo>
                    <a:pt x="0" y="33"/>
                  </a:lnTo>
                  <a:lnTo>
                    <a:pt x="0" y="40"/>
                  </a:lnTo>
                  <a:lnTo>
                    <a:pt x="2" y="45"/>
                  </a:lnTo>
                  <a:lnTo>
                    <a:pt x="5" y="52"/>
                  </a:lnTo>
                  <a:lnTo>
                    <a:pt x="11" y="57"/>
                  </a:lnTo>
                  <a:lnTo>
                    <a:pt x="16" y="60"/>
                  </a:lnTo>
                  <a:lnTo>
                    <a:pt x="21" y="63"/>
                  </a:lnTo>
                  <a:lnTo>
                    <a:pt x="28" y="65"/>
                  </a:lnTo>
                  <a:lnTo>
                    <a:pt x="35" y="66"/>
                  </a:lnTo>
                  <a:lnTo>
                    <a:pt x="42" y="65"/>
                  </a:lnTo>
                  <a:lnTo>
                    <a:pt x="49" y="63"/>
                  </a:lnTo>
                  <a:lnTo>
                    <a:pt x="56" y="60"/>
                  </a:lnTo>
                  <a:lnTo>
                    <a:pt x="62" y="57"/>
                  </a:lnTo>
                  <a:lnTo>
                    <a:pt x="65" y="52"/>
                  </a:lnTo>
                  <a:lnTo>
                    <a:pt x="69" y="45"/>
                  </a:lnTo>
                  <a:lnTo>
                    <a:pt x="70" y="40"/>
                  </a:lnTo>
                  <a:lnTo>
                    <a:pt x="72" y="33"/>
                  </a:lnTo>
                  <a:lnTo>
                    <a:pt x="70" y="27"/>
                  </a:lnTo>
                  <a:lnTo>
                    <a:pt x="69" y="20"/>
                  </a:lnTo>
                  <a:lnTo>
                    <a:pt x="65" y="15"/>
                  </a:lnTo>
                  <a:lnTo>
                    <a:pt x="62" y="10"/>
                  </a:lnTo>
                  <a:lnTo>
                    <a:pt x="56" y="5"/>
                  </a:lnTo>
                  <a:lnTo>
                    <a:pt x="49" y="3"/>
                  </a:lnTo>
                  <a:lnTo>
                    <a:pt x="42" y="0"/>
                  </a:lnTo>
                  <a:lnTo>
                    <a:pt x="35" y="0"/>
                  </a:lnTo>
                </a:path>
              </a:pathLst>
            </a:custGeom>
            <a:noFill/>
            <a:ln w="7920">
              <a:solidFill>
                <a:srgbClr val="C00000"/>
              </a:solidFill>
              <a:round/>
            </a:ln>
            <a:effectLst/>
          </p:spPr>
        </p:sp>
        <p:sp>
          <p:nvSpPr>
            <p:cNvPr id="61" name="CustomShape 50">
              <a:extLst>
                <a:ext uri="{FF2B5EF4-FFF2-40B4-BE49-F238E27FC236}">
                  <a16:creationId xmlns:a16="http://schemas.microsoft.com/office/drawing/2014/main" id="{229FF944-E178-3347-CB79-62C9D1435EBA}"/>
                </a:ext>
              </a:extLst>
            </p:cNvPr>
            <p:cNvSpPr/>
            <p:nvPr/>
          </p:nvSpPr>
          <p:spPr>
            <a:xfrm>
              <a:off x="10248120" y="3809880"/>
              <a:ext cx="52560" cy="42120"/>
            </a:xfrm>
            <a:custGeom>
              <a:avLst/>
              <a:gdLst/>
              <a:ahLst/>
              <a:cxnLst/>
              <a:rect l="l" t="t" r="r" b="b"/>
              <a:pathLst>
                <a:path w="68" h="63">
                  <a:moveTo>
                    <a:pt x="33" y="0"/>
                  </a:moveTo>
                  <a:lnTo>
                    <a:pt x="26" y="0"/>
                  </a:lnTo>
                  <a:lnTo>
                    <a:pt x="21" y="1"/>
                  </a:lnTo>
                  <a:lnTo>
                    <a:pt x="14" y="5"/>
                  </a:lnTo>
                  <a:lnTo>
                    <a:pt x="8" y="8"/>
                  </a:lnTo>
                  <a:lnTo>
                    <a:pt x="5" y="13"/>
                  </a:lnTo>
                  <a:lnTo>
                    <a:pt x="1" y="18"/>
                  </a:lnTo>
                  <a:lnTo>
                    <a:pt x="0" y="24"/>
                  </a:lnTo>
                  <a:lnTo>
                    <a:pt x="0" y="31"/>
                  </a:lnTo>
                  <a:lnTo>
                    <a:pt x="0" y="38"/>
                  </a:lnTo>
                  <a:lnTo>
                    <a:pt x="1" y="43"/>
                  </a:lnTo>
                  <a:lnTo>
                    <a:pt x="5" y="48"/>
                  </a:lnTo>
                  <a:lnTo>
                    <a:pt x="8" y="53"/>
                  </a:lnTo>
                  <a:lnTo>
                    <a:pt x="14" y="58"/>
                  </a:lnTo>
                  <a:lnTo>
                    <a:pt x="21" y="59"/>
                  </a:lnTo>
                  <a:lnTo>
                    <a:pt x="26" y="63"/>
                  </a:lnTo>
                  <a:lnTo>
                    <a:pt x="33" y="63"/>
                  </a:lnTo>
                  <a:lnTo>
                    <a:pt x="40" y="63"/>
                  </a:lnTo>
                  <a:lnTo>
                    <a:pt x="47" y="59"/>
                  </a:lnTo>
                  <a:lnTo>
                    <a:pt x="52" y="58"/>
                  </a:lnTo>
                  <a:lnTo>
                    <a:pt x="58" y="53"/>
                  </a:lnTo>
                  <a:lnTo>
                    <a:pt x="63" y="48"/>
                  </a:lnTo>
                  <a:lnTo>
                    <a:pt x="66" y="43"/>
                  </a:lnTo>
                  <a:lnTo>
                    <a:pt x="68" y="38"/>
                  </a:lnTo>
                  <a:lnTo>
                    <a:pt x="68" y="31"/>
                  </a:lnTo>
                  <a:lnTo>
                    <a:pt x="68" y="24"/>
                  </a:lnTo>
                  <a:lnTo>
                    <a:pt x="66" y="18"/>
                  </a:lnTo>
                  <a:lnTo>
                    <a:pt x="63" y="13"/>
                  </a:lnTo>
                  <a:lnTo>
                    <a:pt x="58" y="8"/>
                  </a:lnTo>
                  <a:lnTo>
                    <a:pt x="52" y="5"/>
                  </a:lnTo>
                  <a:lnTo>
                    <a:pt x="47" y="1"/>
                  </a:lnTo>
                  <a:lnTo>
                    <a:pt x="40" y="0"/>
                  </a:lnTo>
                  <a:lnTo>
                    <a:pt x="33" y="0"/>
                  </a:lnTo>
                </a:path>
              </a:pathLst>
            </a:custGeom>
            <a:noFill/>
            <a:ln w="7920">
              <a:solidFill>
                <a:srgbClr val="C00000"/>
              </a:solidFill>
              <a:round/>
            </a:ln>
            <a:effectLst/>
          </p:spPr>
        </p:sp>
        <p:sp>
          <p:nvSpPr>
            <p:cNvPr id="62" name="CustomShape 51">
              <a:extLst>
                <a:ext uri="{FF2B5EF4-FFF2-40B4-BE49-F238E27FC236}">
                  <a16:creationId xmlns:a16="http://schemas.microsoft.com/office/drawing/2014/main" id="{EE9F8604-7BAF-A7AE-8810-15BA783F87FE}"/>
                </a:ext>
              </a:extLst>
            </p:cNvPr>
            <p:cNvSpPr/>
            <p:nvPr/>
          </p:nvSpPr>
          <p:spPr>
            <a:xfrm>
              <a:off x="9863280" y="4213800"/>
              <a:ext cx="43560" cy="50400"/>
            </a:xfrm>
            <a:custGeom>
              <a:avLst/>
              <a:gdLst/>
              <a:ahLst/>
              <a:cxnLst/>
              <a:rect l="l" t="t" r="r" b="b"/>
              <a:pathLst>
                <a:path w="60" h="74">
                  <a:moveTo>
                    <a:pt x="30" y="74"/>
                  </a:moveTo>
                  <a:lnTo>
                    <a:pt x="25" y="72"/>
                  </a:lnTo>
                  <a:lnTo>
                    <a:pt x="18" y="70"/>
                  </a:lnTo>
                  <a:lnTo>
                    <a:pt x="12" y="67"/>
                  </a:lnTo>
                  <a:lnTo>
                    <a:pt x="9" y="62"/>
                  </a:lnTo>
                  <a:lnTo>
                    <a:pt x="5" y="57"/>
                  </a:lnTo>
                  <a:lnTo>
                    <a:pt x="2" y="50"/>
                  </a:lnTo>
                  <a:lnTo>
                    <a:pt x="0" y="44"/>
                  </a:lnTo>
                  <a:lnTo>
                    <a:pt x="0" y="37"/>
                  </a:lnTo>
                  <a:lnTo>
                    <a:pt x="0" y="29"/>
                  </a:lnTo>
                  <a:lnTo>
                    <a:pt x="2" y="22"/>
                  </a:lnTo>
                  <a:lnTo>
                    <a:pt x="5" y="15"/>
                  </a:lnTo>
                  <a:lnTo>
                    <a:pt x="9" y="10"/>
                  </a:lnTo>
                  <a:lnTo>
                    <a:pt x="12" y="7"/>
                  </a:lnTo>
                  <a:lnTo>
                    <a:pt x="18" y="2"/>
                  </a:lnTo>
                  <a:lnTo>
                    <a:pt x="25" y="0"/>
                  </a:lnTo>
                  <a:lnTo>
                    <a:pt x="30" y="0"/>
                  </a:lnTo>
                  <a:lnTo>
                    <a:pt x="35" y="0"/>
                  </a:lnTo>
                  <a:lnTo>
                    <a:pt x="42" y="2"/>
                  </a:lnTo>
                  <a:lnTo>
                    <a:pt x="48" y="7"/>
                  </a:lnTo>
                  <a:lnTo>
                    <a:pt x="51" y="10"/>
                  </a:lnTo>
                  <a:lnTo>
                    <a:pt x="55" y="15"/>
                  </a:lnTo>
                  <a:lnTo>
                    <a:pt x="58" y="22"/>
                  </a:lnTo>
                  <a:lnTo>
                    <a:pt x="60" y="29"/>
                  </a:lnTo>
                  <a:lnTo>
                    <a:pt x="60" y="37"/>
                  </a:lnTo>
                  <a:lnTo>
                    <a:pt x="60" y="44"/>
                  </a:lnTo>
                  <a:lnTo>
                    <a:pt x="58" y="50"/>
                  </a:lnTo>
                  <a:lnTo>
                    <a:pt x="55" y="57"/>
                  </a:lnTo>
                  <a:lnTo>
                    <a:pt x="51" y="62"/>
                  </a:lnTo>
                  <a:lnTo>
                    <a:pt x="48" y="67"/>
                  </a:lnTo>
                  <a:lnTo>
                    <a:pt x="42" y="70"/>
                  </a:lnTo>
                  <a:lnTo>
                    <a:pt x="35" y="72"/>
                  </a:lnTo>
                  <a:lnTo>
                    <a:pt x="30" y="74"/>
                  </a:lnTo>
                </a:path>
              </a:pathLst>
            </a:custGeom>
            <a:noFill/>
            <a:ln w="7920">
              <a:solidFill>
                <a:srgbClr val="C00000"/>
              </a:solidFill>
              <a:round/>
            </a:ln>
            <a:effectLst/>
          </p:spPr>
        </p:sp>
        <p:sp>
          <p:nvSpPr>
            <p:cNvPr id="63" name="CustomShape 52">
              <a:extLst>
                <a:ext uri="{FF2B5EF4-FFF2-40B4-BE49-F238E27FC236}">
                  <a16:creationId xmlns:a16="http://schemas.microsoft.com/office/drawing/2014/main" id="{DD35EBF1-DDAE-CA53-9E82-7932FD5189BB}"/>
                </a:ext>
              </a:extLst>
            </p:cNvPr>
            <p:cNvSpPr/>
            <p:nvPr/>
          </p:nvSpPr>
          <p:spPr>
            <a:xfrm>
              <a:off x="10116360" y="4021560"/>
              <a:ext cx="54360" cy="42120"/>
            </a:xfrm>
            <a:custGeom>
              <a:avLst/>
              <a:gdLst/>
              <a:ahLst/>
              <a:cxnLst/>
              <a:rect l="l" t="t" r="r" b="b"/>
              <a:pathLst>
                <a:path w="72" h="64">
                  <a:moveTo>
                    <a:pt x="37" y="0"/>
                  </a:moveTo>
                  <a:lnTo>
                    <a:pt x="28" y="0"/>
                  </a:lnTo>
                  <a:lnTo>
                    <a:pt x="23" y="2"/>
                  </a:lnTo>
                  <a:lnTo>
                    <a:pt x="15" y="5"/>
                  </a:lnTo>
                  <a:lnTo>
                    <a:pt x="10" y="9"/>
                  </a:lnTo>
                  <a:lnTo>
                    <a:pt x="7" y="14"/>
                  </a:lnTo>
                  <a:lnTo>
                    <a:pt x="3" y="19"/>
                  </a:lnTo>
                  <a:lnTo>
                    <a:pt x="0" y="25"/>
                  </a:lnTo>
                  <a:lnTo>
                    <a:pt x="0" y="32"/>
                  </a:lnTo>
                  <a:lnTo>
                    <a:pt x="0" y="39"/>
                  </a:lnTo>
                  <a:lnTo>
                    <a:pt x="3" y="44"/>
                  </a:lnTo>
                  <a:lnTo>
                    <a:pt x="7" y="50"/>
                  </a:lnTo>
                  <a:lnTo>
                    <a:pt x="10" y="54"/>
                  </a:lnTo>
                  <a:lnTo>
                    <a:pt x="15" y="59"/>
                  </a:lnTo>
                  <a:lnTo>
                    <a:pt x="23" y="62"/>
                  </a:lnTo>
                  <a:lnTo>
                    <a:pt x="28" y="64"/>
                  </a:lnTo>
                  <a:lnTo>
                    <a:pt x="37" y="64"/>
                  </a:lnTo>
                  <a:lnTo>
                    <a:pt x="44" y="64"/>
                  </a:lnTo>
                  <a:lnTo>
                    <a:pt x="49" y="62"/>
                  </a:lnTo>
                  <a:lnTo>
                    <a:pt x="56" y="59"/>
                  </a:lnTo>
                  <a:lnTo>
                    <a:pt x="61" y="54"/>
                  </a:lnTo>
                  <a:lnTo>
                    <a:pt x="65" y="50"/>
                  </a:lnTo>
                  <a:lnTo>
                    <a:pt x="68" y="44"/>
                  </a:lnTo>
                  <a:lnTo>
                    <a:pt x="70" y="39"/>
                  </a:lnTo>
                  <a:lnTo>
                    <a:pt x="72" y="32"/>
                  </a:lnTo>
                  <a:lnTo>
                    <a:pt x="70" y="25"/>
                  </a:lnTo>
                  <a:lnTo>
                    <a:pt x="68" y="19"/>
                  </a:lnTo>
                  <a:lnTo>
                    <a:pt x="65" y="14"/>
                  </a:lnTo>
                  <a:lnTo>
                    <a:pt x="61" y="9"/>
                  </a:lnTo>
                  <a:lnTo>
                    <a:pt x="56" y="5"/>
                  </a:lnTo>
                  <a:lnTo>
                    <a:pt x="49" y="2"/>
                  </a:lnTo>
                  <a:lnTo>
                    <a:pt x="44" y="0"/>
                  </a:lnTo>
                  <a:lnTo>
                    <a:pt x="37" y="0"/>
                  </a:lnTo>
                </a:path>
              </a:pathLst>
            </a:custGeom>
            <a:noFill/>
            <a:ln w="7920">
              <a:solidFill>
                <a:srgbClr val="C00000"/>
              </a:solidFill>
              <a:round/>
            </a:ln>
            <a:effectLst/>
          </p:spPr>
        </p:sp>
        <p:sp>
          <p:nvSpPr>
            <p:cNvPr id="64" name="CustomShape 53">
              <a:extLst>
                <a:ext uri="{FF2B5EF4-FFF2-40B4-BE49-F238E27FC236}">
                  <a16:creationId xmlns:a16="http://schemas.microsoft.com/office/drawing/2014/main" id="{65107F7C-EB70-1954-01FA-C03B118B86B4}"/>
                </a:ext>
              </a:extLst>
            </p:cNvPr>
            <p:cNvSpPr/>
            <p:nvPr/>
          </p:nvSpPr>
          <p:spPr>
            <a:xfrm>
              <a:off x="10676520" y="3495240"/>
              <a:ext cx="52560" cy="42120"/>
            </a:xfrm>
            <a:custGeom>
              <a:avLst/>
              <a:gdLst/>
              <a:ahLst/>
              <a:cxnLst/>
              <a:rect l="l" t="t" r="r" b="b"/>
              <a:pathLst>
                <a:path w="68" h="63">
                  <a:moveTo>
                    <a:pt x="33" y="0"/>
                  </a:moveTo>
                  <a:lnTo>
                    <a:pt x="26" y="0"/>
                  </a:lnTo>
                  <a:lnTo>
                    <a:pt x="21" y="1"/>
                  </a:lnTo>
                  <a:lnTo>
                    <a:pt x="14" y="5"/>
                  </a:lnTo>
                  <a:lnTo>
                    <a:pt x="8" y="8"/>
                  </a:lnTo>
                  <a:lnTo>
                    <a:pt x="5" y="13"/>
                  </a:lnTo>
                  <a:lnTo>
                    <a:pt x="1" y="18"/>
                  </a:lnTo>
                  <a:lnTo>
                    <a:pt x="0" y="24"/>
                  </a:lnTo>
                  <a:lnTo>
                    <a:pt x="0" y="31"/>
                  </a:lnTo>
                  <a:lnTo>
                    <a:pt x="0" y="38"/>
                  </a:lnTo>
                  <a:lnTo>
                    <a:pt x="1" y="43"/>
                  </a:lnTo>
                  <a:lnTo>
                    <a:pt x="5" y="48"/>
                  </a:lnTo>
                  <a:lnTo>
                    <a:pt x="8" y="53"/>
                  </a:lnTo>
                  <a:lnTo>
                    <a:pt x="14" y="58"/>
                  </a:lnTo>
                  <a:lnTo>
                    <a:pt x="21" y="59"/>
                  </a:lnTo>
                  <a:lnTo>
                    <a:pt x="26" y="63"/>
                  </a:lnTo>
                  <a:lnTo>
                    <a:pt x="33" y="63"/>
                  </a:lnTo>
                  <a:lnTo>
                    <a:pt x="40" y="63"/>
                  </a:lnTo>
                  <a:lnTo>
                    <a:pt x="47" y="59"/>
                  </a:lnTo>
                  <a:lnTo>
                    <a:pt x="52" y="58"/>
                  </a:lnTo>
                  <a:lnTo>
                    <a:pt x="58" y="53"/>
                  </a:lnTo>
                  <a:lnTo>
                    <a:pt x="63" y="48"/>
                  </a:lnTo>
                  <a:lnTo>
                    <a:pt x="66" y="43"/>
                  </a:lnTo>
                  <a:lnTo>
                    <a:pt x="68" y="38"/>
                  </a:lnTo>
                  <a:lnTo>
                    <a:pt x="68" y="31"/>
                  </a:lnTo>
                  <a:lnTo>
                    <a:pt x="68" y="24"/>
                  </a:lnTo>
                  <a:lnTo>
                    <a:pt x="66" y="18"/>
                  </a:lnTo>
                  <a:lnTo>
                    <a:pt x="63" y="13"/>
                  </a:lnTo>
                  <a:lnTo>
                    <a:pt x="58" y="8"/>
                  </a:lnTo>
                  <a:lnTo>
                    <a:pt x="52" y="5"/>
                  </a:lnTo>
                  <a:lnTo>
                    <a:pt x="47" y="1"/>
                  </a:lnTo>
                  <a:lnTo>
                    <a:pt x="40" y="0"/>
                  </a:lnTo>
                  <a:lnTo>
                    <a:pt x="33" y="0"/>
                  </a:lnTo>
                </a:path>
              </a:pathLst>
            </a:custGeom>
            <a:noFill/>
            <a:ln w="7920">
              <a:solidFill>
                <a:srgbClr val="C00000"/>
              </a:solidFill>
              <a:round/>
            </a:ln>
            <a:effectLst/>
          </p:spPr>
        </p:sp>
        <p:sp>
          <p:nvSpPr>
            <p:cNvPr id="65" name="CustomShape 54">
              <a:extLst>
                <a:ext uri="{FF2B5EF4-FFF2-40B4-BE49-F238E27FC236}">
                  <a16:creationId xmlns:a16="http://schemas.microsoft.com/office/drawing/2014/main" id="{696B0691-3D3F-5B8D-DB4D-1A3E25EF9A9C}"/>
                </a:ext>
              </a:extLst>
            </p:cNvPr>
            <p:cNvSpPr/>
            <p:nvPr/>
          </p:nvSpPr>
          <p:spPr>
            <a:xfrm>
              <a:off x="10580760" y="3583440"/>
              <a:ext cx="52560" cy="42120"/>
            </a:xfrm>
            <a:custGeom>
              <a:avLst/>
              <a:gdLst/>
              <a:ahLst/>
              <a:cxnLst/>
              <a:rect l="l" t="t" r="r" b="b"/>
              <a:pathLst>
                <a:path w="68" h="63">
                  <a:moveTo>
                    <a:pt x="33" y="0"/>
                  </a:moveTo>
                  <a:lnTo>
                    <a:pt x="26" y="0"/>
                  </a:lnTo>
                  <a:lnTo>
                    <a:pt x="21" y="1"/>
                  </a:lnTo>
                  <a:lnTo>
                    <a:pt x="14" y="5"/>
                  </a:lnTo>
                  <a:lnTo>
                    <a:pt x="8" y="8"/>
                  </a:lnTo>
                  <a:lnTo>
                    <a:pt x="5" y="13"/>
                  </a:lnTo>
                  <a:lnTo>
                    <a:pt x="1" y="18"/>
                  </a:lnTo>
                  <a:lnTo>
                    <a:pt x="0" y="24"/>
                  </a:lnTo>
                  <a:lnTo>
                    <a:pt x="0" y="31"/>
                  </a:lnTo>
                  <a:lnTo>
                    <a:pt x="0" y="38"/>
                  </a:lnTo>
                  <a:lnTo>
                    <a:pt x="1" y="43"/>
                  </a:lnTo>
                  <a:lnTo>
                    <a:pt x="5" y="48"/>
                  </a:lnTo>
                  <a:lnTo>
                    <a:pt x="8" y="53"/>
                  </a:lnTo>
                  <a:lnTo>
                    <a:pt x="14" y="58"/>
                  </a:lnTo>
                  <a:lnTo>
                    <a:pt x="21" y="59"/>
                  </a:lnTo>
                  <a:lnTo>
                    <a:pt x="26" y="63"/>
                  </a:lnTo>
                  <a:lnTo>
                    <a:pt x="33" y="63"/>
                  </a:lnTo>
                  <a:lnTo>
                    <a:pt x="40" y="63"/>
                  </a:lnTo>
                  <a:lnTo>
                    <a:pt x="47" y="59"/>
                  </a:lnTo>
                  <a:lnTo>
                    <a:pt x="52" y="58"/>
                  </a:lnTo>
                  <a:lnTo>
                    <a:pt x="58" y="53"/>
                  </a:lnTo>
                  <a:lnTo>
                    <a:pt x="63" y="48"/>
                  </a:lnTo>
                  <a:lnTo>
                    <a:pt x="66" y="43"/>
                  </a:lnTo>
                  <a:lnTo>
                    <a:pt x="68" y="38"/>
                  </a:lnTo>
                  <a:lnTo>
                    <a:pt x="68" y="31"/>
                  </a:lnTo>
                  <a:lnTo>
                    <a:pt x="68" y="24"/>
                  </a:lnTo>
                  <a:lnTo>
                    <a:pt x="66" y="18"/>
                  </a:lnTo>
                  <a:lnTo>
                    <a:pt x="63" y="13"/>
                  </a:lnTo>
                  <a:lnTo>
                    <a:pt x="58" y="8"/>
                  </a:lnTo>
                  <a:lnTo>
                    <a:pt x="52" y="5"/>
                  </a:lnTo>
                  <a:lnTo>
                    <a:pt x="47" y="1"/>
                  </a:lnTo>
                  <a:lnTo>
                    <a:pt x="40" y="0"/>
                  </a:lnTo>
                  <a:lnTo>
                    <a:pt x="33" y="0"/>
                  </a:lnTo>
                </a:path>
              </a:pathLst>
            </a:custGeom>
            <a:noFill/>
            <a:ln w="7920">
              <a:solidFill>
                <a:srgbClr val="C00000"/>
              </a:solidFill>
              <a:round/>
            </a:ln>
            <a:effectLst/>
          </p:spPr>
        </p:sp>
        <p:sp>
          <p:nvSpPr>
            <p:cNvPr id="66" name="CustomShape 55">
              <a:extLst>
                <a:ext uri="{FF2B5EF4-FFF2-40B4-BE49-F238E27FC236}">
                  <a16:creationId xmlns:a16="http://schemas.microsoft.com/office/drawing/2014/main" id="{18D2207E-43B2-6F82-CA50-AE9D6818601B}"/>
                </a:ext>
              </a:extLst>
            </p:cNvPr>
            <p:cNvSpPr/>
            <p:nvPr/>
          </p:nvSpPr>
          <p:spPr>
            <a:xfrm>
              <a:off x="10431720" y="3675240"/>
              <a:ext cx="52560" cy="42120"/>
            </a:xfrm>
            <a:custGeom>
              <a:avLst/>
              <a:gdLst/>
              <a:ahLst/>
              <a:cxnLst/>
              <a:rect l="l" t="t" r="r" b="b"/>
              <a:pathLst>
                <a:path w="68" h="63">
                  <a:moveTo>
                    <a:pt x="33" y="0"/>
                  </a:moveTo>
                  <a:lnTo>
                    <a:pt x="26" y="0"/>
                  </a:lnTo>
                  <a:lnTo>
                    <a:pt x="21" y="1"/>
                  </a:lnTo>
                  <a:lnTo>
                    <a:pt x="14" y="5"/>
                  </a:lnTo>
                  <a:lnTo>
                    <a:pt x="8" y="8"/>
                  </a:lnTo>
                  <a:lnTo>
                    <a:pt x="5" y="13"/>
                  </a:lnTo>
                  <a:lnTo>
                    <a:pt x="1" y="18"/>
                  </a:lnTo>
                  <a:lnTo>
                    <a:pt x="0" y="24"/>
                  </a:lnTo>
                  <a:lnTo>
                    <a:pt x="0" y="31"/>
                  </a:lnTo>
                  <a:lnTo>
                    <a:pt x="0" y="38"/>
                  </a:lnTo>
                  <a:lnTo>
                    <a:pt x="1" y="43"/>
                  </a:lnTo>
                  <a:lnTo>
                    <a:pt x="5" y="48"/>
                  </a:lnTo>
                  <a:lnTo>
                    <a:pt x="8" y="53"/>
                  </a:lnTo>
                  <a:lnTo>
                    <a:pt x="14" y="58"/>
                  </a:lnTo>
                  <a:lnTo>
                    <a:pt x="21" y="59"/>
                  </a:lnTo>
                  <a:lnTo>
                    <a:pt x="26" y="63"/>
                  </a:lnTo>
                  <a:lnTo>
                    <a:pt x="33" y="63"/>
                  </a:lnTo>
                  <a:lnTo>
                    <a:pt x="40" y="63"/>
                  </a:lnTo>
                  <a:lnTo>
                    <a:pt x="47" y="59"/>
                  </a:lnTo>
                  <a:lnTo>
                    <a:pt x="52" y="58"/>
                  </a:lnTo>
                  <a:lnTo>
                    <a:pt x="58" y="53"/>
                  </a:lnTo>
                  <a:lnTo>
                    <a:pt x="63" y="48"/>
                  </a:lnTo>
                  <a:lnTo>
                    <a:pt x="66" y="43"/>
                  </a:lnTo>
                  <a:lnTo>
                    <a:pt x="68" y="38"/>
                  </a:lnTo>
                  <a:lnTo>
                    <a:pt x="68" y="31"/>
                  </a:lnTo>
                  <a:lnTo>
                    <a:pt x="68" y="24"/>
                  </a:lnTo>
                  <a:lnTo>
                    <a:pt x="66" y="18"/>
                  </a:lnTo>
                  <a:lnTo>
                    <a:pt x="63" y="13"/>
                  </a:lnTo>
                  <a:lnTo>
                    <a:pt x="58" y="8"/>
                  </a:lnTo>
                  <a:lnTo>
                    <a:pt x="52" y="5"/>
                  </a:lnTo>
                  <a:lnTo>
                    <a:pt x="47" y="1"/>
                  </a:lnTo>
                  <a:lnTo>
                    <a:pt x="40" y="0"/>
                  </a:lnTo>
                  <a:lnTo>
                    <a:pt x="33" y="0"/>
                  </a:lnTo>
                </a:path>
              </a:pathLst>
            </a:custGeom>
            <a:noFill/>
            <a:ln w="7920">
              <a:solidFill>
                <a:srgbClr val="C00000"/>
              </a:solidFill>
              <a:round/>
            </a:ln>
            <a:effectLst/>
          </p:spPr>
        </p:sp>
        <p:sp>
          <p:nvSpPr>
            <p:cNvPr id="67" name="CustomShape 56">
              <a:extLst>
                <a:ext uri="{FF2B5EF4-FFF2-40B4-BE49-F238E27FC236}">
                  <a16:creationId xmlns:a16="http://schemas.microsoft.com/office/drawing/2014/main" id="{3EE64B30-34EB-9449-D8FC-5629ABDD56AD}"/>
                </a:ext>
              </a:extLst>
            </p:cNvPr>
            <p:cNvSpPr/>
            <p:nvPr/>
          </p:nvSpPr>
          <p:spPr>
            <a:xfrm>
              <a:off x="10507320" y="3639240"/>
              <a:ext cx="52560" cy="42120"/>
            </a:xfrm>
            <a:custGeom>
              <a:avLst/>
              <a:gdLst/>
              <a:ahLst/>
              <a:cxnLst/>
              <a:rect l="l" t="t" r="r" b="b"/>
              <a:pathLst>
                <a:path w="68" h="63">
                  <a:moveTo>
                    <a:pt x="33" y="0"/>
                  </a:moveTo>
                  <a:lnTo>
                    <a:pt x="26" y="0"/>
                  </a:lnTo>
                  <a:lnTo>
                    <a:pt x="21" y="1"/>
                  </a:lnTo>
                  <a:lnTo>
                    <a:pt x="14" y="5"/>
                  </a:lnTo>
                  <a:lnTo>
                    <a:pt x="8" y="8"/>
                  </a:lnTo>
                  <a:lnTo>
                    <a:pt x="5" y="13"/>
                  </a:lnTo>
                  <a:lnTo>
                    <a:pt x="1" y="18"/>
                  </a:lnTo>
                  <a:lnTo>
                    <a:pt x="0" y="24"/>
                  </a:lnTo>
                  <a:lnTo>
                    <a:pt x="0" y="31"/>
                  </a:lnTo>
                  <a:lnTo>
                    <a:pt x="0" y="38"/>
                  </a:lnTo>
                  <a:lnTo>
                    <a:pt x="1" y="43"/>
                  </a:lnTo>
                  <a:lnTo>
                    <a:pt x="5" y="48"/>
                  </a:lnTo>
                  <a:lnTo>
                    <a:pt x="8" y="53"/>
                  </a:lnTo>
                  <a:lnTo>
                    <a:pt x="14" y="58"/>
                  </a:lnTo>
                  <a:lnTo>
                    <a:pt x="21" y="59"/>
                  </a:lnTo>
                  <a:lnTo>
                    <a:pt x="26" y="63"/>
                  </a:lnTo>
                  <a:lnTo>
                    <a:pt x="33" y="63"/>
                  </a:lnTo>
                  <a:lnTo>
                    <a:pt x="40" y="63"/>
                  </a:lnTo>
                  <a:lnTo>
                    <a:pt x="47" y="59"/>
                  </a:lnTo>
                  <a:lnTo>
                    <a:pt x="52" y="58"/>
                  </a:lnTo>
                  <a:lnTo>
                    <a:pt x="58" y="53"/>
                  </a:lnTo>
                  <a:lnTo>
                    <a:pt x="63" y="48"/>
                  </a:lnTo>
                  <a:lnTo>
                    <a:pt x="66" y="43"/>
                  </a:lnTo>
                  <a:lnTo>
                    <a:pt x="68" y="38"/>
                  </a:lnTo>
                  <a:lnTo>
                    <a:pt x="68" y="31"/>
                  </a:lnTo>
                  <a:lnTo>
                    <a:pt x="68" y="24"/>
                  </a:lnTo>
                  <a:lnTo>
                    <a:pt x="66" y="18"/>
                  </a:lnTo>
                  <a:lnTo>
                    <a:pt x="63" y="13"/>
                  </a:lnTo>
                  <a:lnTo>
                    <a:pt x="58" y="8"/>
                  </a:lnTo>
                  <a:lnTo>
                    <a:pt x="52" y="5"/>
                  </a:lnTo>
                  <a:lnTo>
                    <a:pt x="47" y="1"/>
                  </a:lnTo>
                  <a:lnTo>
                    <a:pt x="40" y="0"/>
                  </a:lnTo>
                  <a:lnTo>
                    <a:pt x="33" y="0"/>
                  </a:lnTo>
                </a:path>
              </a:pathLst>
            </a:custGeom>
            <a:noFill/>
            <a:ln w="7920">
              <a:solidFill>
                <a:srgbClr val="C00000"/>
              </a:solidFill>
              <a:round/>
            </a:ln>
            <a:effectLst/>
          </p:spPr>
        </p:sp>
        <p:sp>
          <p:nvSpPr>
            <p:cNvPr id="68" name="CustomShape 57">
              <a:extLst>
                <a:ext uri="{FF2B5EF4-FFF2-40B4-BE49-F238E27FC236}">
                  <a16:creationId xmlns:a16="http://schemas.microsoft.com/office/drawing/2014/main" id="{32F44392-AA92-59A9-5717-85D3524D907A}"/>
                </a:ext>
              </a:extLst>
            </p:cNvPr>
            <p:cNvSpPr/>
            <p:nvPr/>
          </p:nvSpPr>
          <p:spPr>
            <a:xfrm>
              <a:off x="6933240" y="4321801"/>
              <a:ext cx="1152358" cy="340130"/>
            </a:xfrm>
            <a:prstGeom prst="rect">
              <a:avLst/>
            </a:prstGeom>
            <a:noFill/>
            <a:ln>
              <a:noFill/>
            </a:ln>
            <a:effectLst/>
          </p:spPr>
          <p:txBody>
            <a:bodyPr lIns="90000" tIns="45000" rIns="90000" bIns="4500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0" cap="none" spc="-1" normalizeH="0" baseline="0" noProof="0">
                  <a:ln>
                    <a:noFill/>
                  </a:ln>
                  <a:solidFill>
                    <a:srgbClr val="000000"/>
                  </a:solidFill>
                  <a:effectLst/>
                  <a:uLnTx/>
                  <a:uFillTx/>
                  <a:latin typeface="Verdana"/>
                  <a:ea typeface="+mn-ea"/>
                  <a:cs typeface="+mn-cs"/>
                </a:rPr>
                <a:t>time</a:t>
              </a:r>
              <a:endParaRPr kumimoji="0" lang="nl-NL" sz="500" b="0" i="0" u="none" strike="noStrike" kern="0" cap="none" spc="-1" normalizeH="0" baseline="0" noProof="0">
                <a:ln>
                  <a:noFill/>
                </a:ln>
                <a:solidFill>
                  <a:srgbClr val="000000"/>
                </a:solidFill>
                <a:effectLst/>
                <a:uLnTx/>
                <a:uFillTx/>
                <a:latin typeface="Arial"/>
                <a:ea typeface="+mn-ea"/>
                <a:cs typeface="+mn-cs"/>
              </a:endParaRPr>
            </a:p>
          </p:txBody>
        </p:sp>
        <p:sp>
          <p:nvSpPr>
            <p:cNvPr id="69" name="CustomShape 64">
              <a:extLst>
                <a:ext uri="{FF2B5EF4-FFF2-40B4-BE49-F238E27FC236}">
                  <a16:creationId xmlns:a16="http://schemas.microsoft.com/office/drawing/2014/main" id="{CD29E0F7-F9C6-530D-5C20-57C9FF71520B}"/>
                </a:ext>
              </a:extLst>
            </p:cNvPr>
            <p:cNvSpPr/>
            <p:nvPr/>
          </p:nvSpPr>
          <p:spPr>
            <a:xfrm>
              <a:off x="3695400" y="2497680"/>
              <a:ext cx="467280" cy="273960"/>
            </a:xfrm>
            <a:prstGeom prst="rightArrow">
              <a:avLst>
                <a:gd name="adj1" fmla="val 50000"/>
                <a:gd name="adj2" fmla="val 50000"/>
              </a:avLst>
            </a:prstGeom>
            <a:noFill/>
            <a:ln w="12700" cap="flat" cmpd="sng" algn="ctr">
              <a:solidFill>
                <a:srgbClr val="42145F">
                  <a:shade val="50000"/>
                </a:srgbClr>
              </a:solidFill>
              <a:prstDash val="solid"/>
              <a:miter lim="800000"/>
            </a:ln>
            <a:effectLst/>
          </p:spPr>
        </p:sp>
      </p:grpSp>
    </p:spTree>
    <p:extLst>
      <p:ext uri="{BB962C8B-B14F-4D97-AF65-F5344CB8AC3E}">
        <p14:creationId xmlns:p14="http://schemas.microsoft.com/office/powerpoint/2010/main" val="1988913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2191999" cy="6857997"/>
          </a:xfrm>
          <a:prstGeom prst="rect">
            <a:avLst/>
          </a:prstGeom>
          <a:blipFill>
            <a:blip r:embed="rId2"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object 3"/>
          <p:cNvSpPr txBox="1">
            <a:spLocks noGrp="1"/>
          </p:cNvSpPr>
          <p:nvPr>
            <p:ph type="title"/>
          </p:nvPr>
        </p:nvSpPr>
        <p:spPr>
          <a:xfrm>
            <a:off x="7247635" y="575259"/>
            <a:ext cx="2979420" cy="936154"/>
          </a:xfrm>
          <a:prstGeom prst="rect">
            <a:avLst/>
          </a:prstGeom>
        </p:spPr>
        <p:txBody>
          <a:bodyPr vert="horz" wrap="square" lIns="0" tIns="12700" rIns="0" bIns="0" rtlCol="0">
            <a:spAutoFit/>
          </a:bodyPr>
          <a:lstStyle/>
          <a:p>
            <a:pPr marL="12700">
              <a:lnSpc>
                <a:spcPct val="100000"/>
              </a:lnSpc>
              <a:spcBef>
                <a:spcPts val="100"/>
              </a:spcBef>
            </a:pPr>
            <a:r>
              <a:rPr lang="fr-BE" sz="6000" dirty="0">
                <a:latin typeface="Trebuchet MS"/>
                <a:cs typeface="Trebuchet MS"/>
              </a:rPr>
              <a:t> </a:t>
            </a:r>
            <a:endParaRPr sz="6000" dirty="0">
              <a:latin typeface="Trebuchet MS"/>
              <a:cs typeface="Trebuchet MS"/>
            </a:endParaRPr>
          </a:p>
        </p:txBody>
      </p:sp>
      <p:grpSp>
        <p:nvGrpSpPr>
          <p:cNvPr id="4" name="object 4"/>
          <p:cNvGrpSpPr/>
          <p:nvPr/>
        </p:nvGrpSpPr>
        <p:grpSpPr>
          <a:xfrm>
            <a:off x="6112765" y="2156460"/>
            <a:ext cx="210987" cy="3404274"/>
            <a:chOff x="6112764" y="2156460"/>
            <a:chExt cx="126491" cy="3386506"/>
          </a:xfrm>
        </p:grpSpPr>
        <p:sp>
          <p:nvSpPr>
            <p:cNvPr id="7" name="object 7"/>
            <p:cNvSpPr/>
            <p:nvPr/>
          </p:nvSpPr>
          <p:spPr>
            <a:xfrm>
              <a:off x="6112764" y="4122420"/>
              <a:ext cx="126491" cy="140207"/>
            </a:xfrm>
            <a:prstGeom prst="rect">
              <a:avLst/>
            </a:prstGeom>
            <a:blipFill>
              <a:blip r:embed="rId3"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object 8"/>
            <p:cNvSpPr/>
            <p:nvPr/>
          </p:nvSpPr>
          <p:spPr>
            <a:xfrm>
              <a:off x="6112764" y="2156460"/>
              <a:ext cx="126491" cy="140207"/>
            </a:xfrm>
            <a:prstGeom prst="rect">
              <a:avLst/>
            </a:prstGeom>
            <a:blipFill>
              <a:blip r:embed="rId3"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object 9"/>
            <p:cNvSpPr/>
            <p:nvPr/>
          </p:nvSpPr>
          <p:spPr>
            <a:xfrm>
              <a:off x="6112764" y="2842260"/>
              <a:ext cx="126491" cy="140207"/>
            </a:xfrm>
            <a:prstGeom prst="rect">
              <a:avLst/>
            </a:prstGeom>
            <a:blipFill>
              <a:blip r:embed="rId3"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object 10"/>
            <p:cNvSpPr/>
            <p:nvPr/>
          </p:nvSpPr>
          <p:spPr>
            <a:xfrm>
              <a:off x="6112764" y="3482340"/>
              <a:ext cx="126491" cy="140208"/>
            </a:xfrm>
            <a:prstGeom prst="rect">
              <a:avLst/>
            </a:prstGeom>
            <a:blipFill>
              <a:blip r:embed="rId4"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object 11"/>
            <p:cNvSpPr/>
            <p:nvPr/>
          </p:nvSpPr>
          <p:spPr>
            <a:xfrm>
              <a:off x="6176771" y="2382012"/>
              <a:ext cx="62484" cy="2935403"/>
            </a:xfrm>
            <a:custGeom>
              <a:avLst/>
              <a:gdLst/>
              <a:ahLst/>
              <a:cxnLst/>
              <a:rect l="l" t="t" r="r" b="b"/>
              <a:pathLst>
                <a:path h="2960370">
                  <a:moveTo>
                    <a:pt x="0" y="0"/>
                  </a:moveTo>
                  <a:lnTo>
                    <a:pt x="0" y="375285"/>
                  </a:lnTo>
                </a:path>
                <a:path h="2960370">
                  <a:moveTo>
                    <a:pt x="0" y="662939"/>
                  </a:moveTo>
                  <a:lnTo>
                    <a:pt x="0" y="1038225"/>
                  </a:lnTo>
                </a:path>
                <a:path h="2960370">
                  <a:moveTo>
                    <a:pt x="0" y="1303020"/>
                  </a:moveTo>
                  <a:lnTo>
                    <a:pt x="0" y="1678305"/>
                  </a:lnTo>
                </a:path>
                <a:path h="2960370">
                  <a:moveTo>
                    <a:pt x="0" y="1943100"/>
                  </a:moveTo>
                  <a:lnTo>
                    <a:pt x="0" y="2318385"/>
                  </a:lnTo>
                </a:path>
                <a:path h="2960370">
                  <a:moveTo>
                    <a:pt x="0" y="2584704"/>
                  </a:moveTo>
                  <a:lnTo>
                    <a:pt x="0" y="2959989"/>
                  </a:lnTo>
                </a:path>
              </a:pathLst>
            </a:custGeom>
            <a:ln w="9144">
              <a:solidFill>
                <a:srgbClr val="A3ACD7"/>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object 7">
              <a:extLst>
                <a:ext uri="{FF2B5EF4-FFF2-40B4-BE49-F238E27FC236}">
                  <a16:creationId xmlns:a16="http://schemas.microsoft.com/office/drawing/2014/main" id="{1C191227-2DC2-45B8-CBAE-E1BBFD75FF45}"/>
                </a:ext>
              </a:extLst>
            </p:cNvPr>
            <p:cNvSpPr/>
            <p:nvPr/>
          </p:nvSpPr>
          <p:spPr>
            <a:xfrm>
              <a:off x="6112764" y="5402759"/>
              <a:ext cx="126491" cy="140207"/>
            </a:xfrm>
            <a:prstGeom prst="rect">
              <a:avLst/>
            </a:prstGeom>
            <a:blipFill>
              <a:blip r:embed="rId3"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object 10">
              <a:extLst>
                <a:ext uri="{FF2B5EF4-FFF2-40B4-BE49-F238E27FC236}">
                  <a16:creationId xmlns:a16="http://schemas.microsoft.com/office/drawing/2014/main" id="{7A905F60-E0A2-5B81-97A1-75E8217D3A76}"/>
                </a:ext>
              </a:extLst>
            </p:cNvPr>
            <p:cNvSpPr/>
            <p:nvPr/>
          </p:nvSpPr>
          <p:spPr>
            <a:xfrm>
              <a:off x="6112764" y="4762680"/>
              <a:ext cx="126491" cy="140208"/>
            </a:xfrm>
            <a:prstGeom prst="rect">
              <a:avLst/>
            </a:prstGeom>
            <a:blipFill>
              <a:blip r:embed="rId4"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2" name="object 12"/>
          <p:cNvSpPr txBox="1"/>
          <p:nvPr/>
        </p:nvSpPr>
        <p:spPr>
          <a:xfrm>
            <a:off x="6490397" y="2122429"/>
            <a:ext cx="5625403" cy="3511795"/>
          </a:xfrm>
          <a:prstGeom prst="rect">
            <a:avLst/>
          </a:prstGeom>
        </p:spPr>
        <p:txBody>
          <a:bodyPr vert="horz" wrap="square" lIns="0" tIns="13335" rIns="0" bIns="0" rtlCol="0">
            <a:spAutoFit/>
          </a:bodyPr>
          <a:lstStyle/>
          <a:p>
            <a:pPr marL="12700" marR="0" lvl="0" indent="0" algn="l" defTabSz="914400" rtl="0" eaLnBrk="1" fontAlgn="auto" latinLnBrk="0" hangingPunct="1">
              <a:lnSpc>
                <a:spcPct val="100000"/>
              </a:lnSpc>
              <a:spcBef>
                <a:spcPts val="105"/>
              </a:spcBef>
              <a:spcAft>
                <a:spcPts val="0"/>
              </a:spcAft>
              <a:buClrTx/>
              <a:buSzTx/>
              <a:buFontTx/>
              <a:buNone/>
              <a:tabLst/>
              <a:defRPr/>
            </a:pPr>
            <a:r>
              <a:rPr kumimoji="0" lang="en-US" sz="2000" b="0" i="0" u="none" strike="noStrike" kern="1200" cap="none" spc="100" normalizeH="0" baseline="0" noProof="0" dirty="0">
                <a:ln>
                  <a:noFill/>
                </a:ln>
                <a:solidFill>
                  <a:prstClr val="black"/>
                </a:solidFill>
                <a:effectLst/>
                <a:uLnTx/>
                <a:uFillTx/>
                <a:latin typeface="Arial"/>
                <a:ea typeface="+mn-ea"/>
                <a:cs typeface="Arial"/>
              </a:rPr>
              <a:t>WP 1. Improving weather measurements</a:t>
            </a:r>
            <a:endParaRPr kumimoji="0" lang="en-US" sz="2000" b="0" i="0" u="none" strike="noStrike" kern="1200" cap="none" spc="0" normalizeH="0" baseline="0" noProof="0" dirty="0">
              <a:ln>
                <a:noFill/>
              </a:ln>
              <a:solidFill>
                <a:prstClr val="black"/>
              </a:solidFill>
              <a:effectLst/>
              <a:uLnTx/>
              <a:uFillTx/>
              <a:latin typeface="Arial"/>
              <a:ea typeface="+mn-ea"/>
              <a:cs typeface="Arial"/>
            </a:endParaRPr>
          </a:p>
          <a:p>
            <a:pPr marL="12700" marR="5080" lvl="0" indent="0" algn="l" defTabSz="914400" rtl="0" eaLnBrk="1" fontAlgn="auto" latinLnBrk="0" hangingPunct="1">
              <a:lnSpc>
                <a:spcPct val="201100"/>
              </a:lnSpc>
              <a:spcBef>
                <a:spcPts val="650"/>
              </a:spcBef>
              <a:spcAft>
                <a:spcPts val="0"/>
              </a:spcAft>
              <a:buClrTx/>
              <a:buSzTx/>
              <a:buFontTx/>
              <a:buNone/>
              <a:tabLst/>
              <a:defRPr/>
            </a:pPr>
            <a:r>
              <a:rPr kumimoji="0" lang="en-US" sz="2000" b="0" i="0" u="none" strike="noStrike" kern="1200" cap="none" spc="5" normalizeH="0" baseline="0" noProof="0" dirty="0">
                <a:ln>
                  <a:noFill/>
                </a:ln>
                <a:solidFill>
                  <a:prstClr val="black"/>
                </a:solidFill>
                <a:effectLst/>
                <a:uLnTx/>
                <a:uFillTx/>
                <a:latin typeface="Arial"/>
                <a:ea typeface="+mn-ea"/>
                <a:cs typeface="Arial"/>
              </a:rPr>
              <a:t>WP 2. Improving flow measurements</a:t>
            </a:r>
            <a:endParaRPr kumimoji="0" lang="en-US" sz="2000" b="0" i="0" u="none" strike="noStrike" kern="1200" cap="none" spc="0" normalizeH="0" baseline="0" noProof="0" dirty="0">
              <a:ln>
                <a:noFill/>
              </a:ln>
              <a:solidFill>
                <a:prstClr val="black"/>
              </a:solidFill>
              <a:effectLst/>
              <a:uLnTx/>
              <a:uFillTx/>
              <a:latin typeface="Arial"/>
              <a:ea typeface="+mn-ea"/>
              <a:cs typeface="Arial"/>
            </a:endParaRPr>
          </a:p>
          <a:p>
            <a:pPr marL="12700" marR="588645" lvl="0" indent="0" algn="l" defTabSz="914400" rtl="0" eaLnBrk="1" fontAlgn="auto" latinLnBrk="0" hangingPunct="1">
              <a:lnSpc>
                <a:spcPct val="209900"/>
              </a:lnSpc>
              <a:spcBef>
                <a:spcPts val="10"/>
              </a:spcBef>
              <a:spcAft>
                <a:spcPts val="0"/>
              </a:spcAft>
              <a:buClrTx/>
              <a:buSzTx/>
              <a:buFontTx/>
              <a:buNone/>
              <a:tabLst/>
              <a:defRPr/>
            </a:pPr>
            <a:r>
              <a:rPr kumimoji="0" lang="en-US" sz="2000" b="0" i="0" u="none" strike="noStrike" kern="1200" cap="none" spc="80" normalizeH="0" baseline="0" noProof="0" dirty="0">
                <a:ln>
                  <a:noFill/>
                </a:ln>
                <a:solidFill>
                  <a:prstClr val="black"/>
                </a:solidFill>
                <a:effectLst/>
                <a:uLnTx/>
                <a:uFillTx/>
                <a:latin typeface="Arial"/>
                <a:ea typeface="+mn-ea"/>
                <a:cs typeface="Arial"/>
              </a:rPr>
              <a:t>WP 3. Improving forecast models</a:t>
            </a:r>
          </a:p>
          <a:p>
            <a:pPr marL="12700" marR="588645" lvl="0" indent="0" algn="l" defTabSz="914400" rtl="0" eaLnBrk="1" fontAlgn="auto" latinLnBrk="0" hangingPunct="1">
              <a:lnSpc>
                <a:spcPct val="209900"/>
              </a:lnSpc>
              <a:spcBef>
                <a:spcPts val="10"/>
              </a:spcBef>
              <a:spcAft>
                <a:spcPts val="0"/>
              </a:spcAft>
              <a:buClrTx/>
              <a:buSzTx/>
              <a:buFontTx/>
              <a:buNone/>
              <a:tabLst/>
              <a:defRPr/>
            </a:pPr>
            <a:r>
              <a:rPr kumimoji="0" lang="en-US" sz="2000" b="0" i="0" u="none" strike="noStrike" kern="1200" cap="none" spc="80" normalizeH="0" baseline="0" noProof="0" dirty="0">
                <a:ln>
                  <a:noFill/>
                </a:ln>
                <a:solidFill>
                  <a:prstClr val="black"/>
                </a:solidFill>
                <a:effectLst/>
                <a:uLnTx/>
                <a:uFillTx/>
                <a:latin typeface="Arial"/>
                <a:ea typeface="+mn-ea"/>
                <a:cs typeface="Arial"/>
              </a:rPr>
              <a:t>WP 4. Influence of debris and vegetation</a:t>
            </a:r>
          </a:p>
          <a:p>
            <a:pPr marL="12700" marR="588645" lvl="0" indent="0" algn="l" defTabSz="914400" rtl="0" eaLnBrk="1" fontAlgn="auto" latinLnBrk="0" hangingPunct="1">
              <a:lnSpc>
                <a:spcPct val="209900"/>
              </a:lnSpc>
              <a:spcBef>
                <a:spcPts val="10"/>
              </a:spcBef>
              <a:spcAft>
                <a:spcPts val="0"/>
              </a:spcAft>
              <a:buClrTx/>
              <a:buSzTx/>
              <a:buFontTx/>
              <a:buNone/>
              <a:tabLst/>
              <a:defRPr/>
            </a:pPr>
            <a:r>
              <a:rPr kumimoji="0" lang="en-US" sz="2000" b="0" i="0" u="none" strike="noStrike" kern="1200" cap="none" spc="80" normalizeH="0" baseline="0" noProof="0" dirty="0">
                <a:ln>
                  <a:noFill/>
                </a:ln>
                <a:solidFill>
                  <a:prstClr val="black"/>
                </a:solidFill>
                <a:effectLst/>
                <a:uLnTx/>
                <a:uFillTx/>
                <a:latin typeface="Arial"/>
                <a:ea typeface="+mn-ea"/>
                <a:cs typeface="Arial"/>
              </a:rPr>
              <a:t>WP 5. Risk maps, impact and effects</a:t>
            </a:r>
          </a:p>
          <a:p>
            <a:pPr marL="12700" marR="588645" lvl="0" indent="0" algn="l" defTabSz="914400" rtl="0" eaLnBrk="1" fontAlgn="auto" latinLnBrk="0" hangingPunct="1">
              <a:lnSpc>
                <a:spcPct val="209900"/>
              </a:lnSpc>
              <a:spcBef>
                <a:spcPts val="10"/>
              </a:spcBef>
              <a:spcAft>
                <a:spcPts val="0"/>
              </a:spcAft>
              <a:buClrTx/>
              <a:buSzTx/>
              <a:buFontTx/>
              <a:buNone/>
              <a:tabLst/>
              <a:defRPr/>
            </a:pPr>
            <a:r>
              <a:rPr kumimoji="0" lang="en-US" sz="2000" b="0" i="0" u="none" strike="noStrike" kern="1200" cap="none" spc="80" normalizeH="0" baseline="0" noProof="0" dirty="0">
                <a:ln>
                  <a:noFill/>
                </a:ln>
                <a:solidFill>
                  <a:prstClr val="black"/>
                </a:solidFill>
                <a:effectLst/>
                <a:uLnTx/>
                <a:uFillTx/>
                <a:latin typeface="Arial"/>
                <a:ea typeface="+mn-ea"/>
                <a:cs typeface="Arial"/>
              </a:rPr>
              <a:t>WP 6. Masterplan</a:t>
            </a:r>
          </a:p>
        </p:txBody>
      </p:sp>
      <p:sp>
        <p:nvSpPr>
          <p:cNvPr id="15" name="object 6">
            <a:extLst>
              <a:ext uri="{FF2B5EF4-FFF2-40B4-BE49-F238E27FC236}">
                <a16:creationId xmlns:a16="http://schemas.microsoft.com/office/drawing/2014/main" id="{18442DC5-AEF7-44C3-9996-B4EBFDAD8470}"/>
              </a:ext>
            </a:extLst>
          </p:cNvPr>
          <p:cNvSpPr/>
          <p:nvPr/>
        </p:nvSpPr>
        <p:spPr>
          <a:xfrm>
            <a:off x="10134600" y="6096000"/>
            <a:ext cx="1879093" cy="643129"/>
          </a:xfrm>
          <a:prstGeom prst="rect">
            <a:avLst/>
          </a:prstGeom>
          <a:blipFill>
            <a:blip r:embed="rId5"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652986" y="320953"/>
            <a:ext cx="10188000" cy="1429879"/>
          </a:xfrm>
          <a:prstGeom prst="rect">
            <a:avLst/>
          </a:prstGeom>
        </p:spPr>
        <p:txBody>
          <a:bodyPr vert="horz" wrap="square" lIns="0" tIns="95250" rIns="0" bIns="0" rtlCol="0">
            <a:spAutoFit/>
          </a:bodyPr>
          <a:lstStyle/>
          <a:p>
            <a:pPr marL="12700" marR="5080">
              <a:lnSpc>
                <a:spcPts val="5190"/>
              </a:lnSpc>
              <a:spcBef>
                <a:spcPts val="750"/>
              </a:spcBef>
            </a:pPr>
            <a:r>
              <a:rPr lang="en-GB" spc="15" dirty="0"/>
              <a:t>Intense cross-border collaboration</a:t>
            </a:r>
            <a:endParaRPr lang="en-GB" spc="130" dirty="0"/>
          </a:p>
        </p:txBody>
      </p:sp>
      <p:sp>
        <p:nvSpPr>
          <p:cNvPr id="4" name="object 6">
            <a:extLst>
              <a:ext uri="{FF2B5EF4-FFF2-40B4-BE49-F238E27FC236}">
                <a16:creationId xmlns:a16="http://schemas.microsoft.com/office/drawing/2014/main" id="{5BD89A68-3022-43C6-A700-84683ABAB45C}"/>
              </a:ext>
            </a:extLst>
          </p:cNvPr>
          <p:cNvSpPr/>
          <p:nvPr/>
        </p:nvSpPr>
        <p:spPr>
          <a:xfrm>
            <a:off x="10134600" y="6096000"/>
            <a:ext cx="1879093" cy="643129"/>
          </a:xfrm>
          <a:prstGeom prst="rect">
            <a:avLst/>
          </a:prstGeom>
          <a:blipFill>
            <a:blip r:embed="rId2"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a:ea typeface="+mn-ea"/>
              <a:cs typeface="+mn-cs"/>
            </a:endParaRPr>
          </a:p>
        </p:txBody>
      </p:sp>
      <p:grpSp>
        <p:nvGrpSpPr>
          <p:cNvPr id="21" name="Groupe 20">
            <a:extLst>
              <a:ext uri="{FF2B5EF4-FFF2-40B4-BE49-F238E27FC236}">
                <a16:creationId xmlns:a16="http://schemas.microsoft.com/office/drawing/2014/main" id="{81EBA0E0-BFA3-F992-8EDD-40B5373353A5}"/>
              </a:ext>
            </a:extLst>
          </p:cNvPr>
          <p:cNvGrpSpPr/>
          <p:nvPr/>
        </p:nvGrpSpPr>
        <p:grpSpPr>
          <a:xfrm>
            <a:off x="1953545" y="1032990"/>
            <a:ext cx="9586882" cy="1071478"/>
            <a:chOff x="1302559" y="1032990"/>
            <a:chExt cx="9586882" cy="1071478"/>
          </a:xfrm>
        </p:grpSpPr>
        <p:pic>
          <p:nvPicPr>
            <p:cNvPr id="6" name="Grafik 7">
              <a:extLst>
                <a:ext uri="{FF2B5EF4-FFF2-40B4-BE49-F238E27FC236}">
                  <a16:creationId xmlns:a16="http://schemas.microsoft.com/office/drawing/2014/main" id="{1E368A1B-818B-F9E6-A342-90A7AEB6DE71}"/>
                </a:ext>
              </a:extLst>
            </p:cNvPr>
            <p:cNvPicPr>
              <a:picLocks noChangeAspect="1"/>
            </p:cNvPicPr>
            <p:nvPr/>
          </p:nvPicPr>
          <p:blipFill rotWithShape="1">
            <a:blip r:embed="rId3"/>
            <a:srcRect l="44284"/>
            <a:stretch/>
          </p:blipFill>
          <p:spPr>
            <a:xfrm>
              <a:off x="1302559" y="1048468"/>
              <a:ext cx="2263163" cy="1056000"/>
            </a:xfrm>
            <a:prstGeom prst="rect">
              <a:avLst/>
            </a:prstGeom>
          </p:spPr>
        </p:pic>
        <p:pic>
          <p:nvPicPr>
            <p:cNvPr id="7" name="Image 6">
              <a:extLst>
                <a:ext uri="{FF2B5EF4-FFF2-40B4-BE49-F238E27FC236}">
                  <a16:creationId xmlns:a16="http://schemas.microsoft.com/office/drawing/2014/main" id="{584B480C-D952-814D-7713-123DE191FD56}"/>
                </a:ext>
              </a:extLst>
            </p:cNvPr>
            <p:cNvPicPr>
              <a:picLocks noChangeAspect="1"/>
            </p:cNvPicPr>
            <p:nvPr/>
          </p:nvPicPr>
          <p:blipFill>
            <a:blip r:embed="rId4"/>
            <a:stretch>
              <a:fillRect/>
            </a:stretch>
          </p:blipFill>
          <p:spPr>
            <a:xfrm>
              <a:off x="4868281" y="1032990"/>
              <a:ext cx="2175000" cy="1056000"/>
            </a:xfrm>
            <a:prstGeom prst="rect">
              <a:avLst/>
            </a:prstGeom>
          </p:spPr>
        </p:pic>
        <p:pic>
          <p:nvPicPr>
            <p:cNvPr id="8" name="Image 7">
              <a:extLst>
                <a:ext uri="{FF2B5EF4-FFF2-40B4-BE49-F238E27FC236}">
                  <a16:creationId xmlns:a16="http://schemas.microsoft.com/office/drawing/2014/main" id="{10DB2FAF-A7D6-3F1F-A086-EF8A9EE5BA86}"/>
                </a:ext>
              </a:extLst>
            </p:cNvPr>
            <p:cNvPicPr>
              <a:picLocks noChangeAspect="1"/>
            </p:cNvPicPr>
            <p:nvPr/>
          </p:nvPicPr>
          <p:blipFill rotWithShape="1">
            <a:blip r:embed="rId5"/>
            <a:srcRect t="11061" b="31991"/>
            <a:stretch/>
          </p:blipFill>
          <p:spPr>
            <a:xfrm>
              <a:off x="8345840" y="1103032"/>
              <a:ext cx="2543601" cy="892045"/>
            </a:xfrm>
            <a:prstGeom prst="rect">
              <a:avLst/>
            </a:prstGeom>
          </p:spPr>
        </p:pic>
      </p:grpSp>
      <p:sp>
        <p:nvSpPr>
          <p:cNvPr id="9" name="Google Shape;383;p34">
            <a:extLst>
              <a:ext uri="{FF2B5EF4-FFF2-40B4-BE49-F238E27FC236}">
                <a16:creationId xmlns:a16="http://schemas.microsoft.com/office/drawing/2014/main" id="{4773C66F-7D48-0261-A310-986750554A17}"/>
              </a:ext>
            </a:extLst>
          </p:cNvPr>
          <p:cNvSpPr txBox="1"/>
          <p:nvPr/>
        </p:nvSpPr>
        <p:spPr>
          <a:xfrm>
            <a:off x="508186" y="4679008"/>
            <a:ext cx="3322128" cy="1305431"/>
          </a:xfrm>
          <a:prstGeom prst="rect">
            <a:avLst/>
          </a:prstGeom>
          <a:noFill/>
          <a:ln>
            <a:noFill/>
          </a:ln>
        </p:spPr>
        <p:txBody>
          <a:bodyPr spcFirstLastPara="1" wrap="square" lIns="162533" tIns="162533" rIns="162533" bIns="162533" anchor="t" anchorCtr="0">
            <a:spAutoFit/>
          </a:bodyPr>
          <a:lstStyle/>
          <a:p>
            <a:pPr marL="0" marR="0" lvl="0" indent="0" algn="l" defTabSz="914400" rtl="0" eaLnBrk="1" fontAlgn="auto" latinLnBrk="0" hangingPunct="1">
              <a:lnSpc>
                <a:spcPct val="115000"/>
              </a:lnSpc>
              <a:spcBef>
                <a:spcPts val="889"/>
              </a:spcBef>
              <a:spcAft>
                <a:spcPts val="1244"/>
              </a:spcAft>
              <a:buClrTx/>
              <a:buSzTx/>
              <a:buFontTx/>
              <a:buNone/>
              <a:tabLst/>
              <a:defRPr/>
            </a:pPr>
            <a:r>
              <a:rPr kumimoji="0" lang="en-US" sz="2000" b="0" i="0" u="none" strike="noStrike" kern="1200" cap="none" spc="0" normalizeH="0" baseline="0" noProof="0" dirty="0">
                <a:ln>
                  <a:noFill/>
                </a:ln>
                <a:solidFill>
                  <a:srgbClr val="0E4194"/>
                </a:solidFill>
                <a:effectLst/>
                <a:uLnTx/>
                <a:uFillTx/>
                <a:latin typeface="Calibri"/>
                <a:ea typeface="+mn-ea"/>
                <a:cs typeface="+mn-cs"/>
              </a:rPr>
              <a:t>Field evidence (transboundary coverage)</a:t>
            </a:r>
            <a:endParaRPr kumimoji="0" sz="2000" b="0" i="0" u="none" strike="noStrike" kern="1200" cap="none" spc="0" normalizeH="0" baseline="0" noProof="0" dirty="0">
              <a:ln>
                <a:noFill/>
              </a:ln>
              <a:solidFill>
                <a:srgbClr val="0E4194"/>
              </a:solidFill>
              <a:effectLst/>
              <a:uLnTx/>
              <a:uFillTx/>
              <a:latin typeface="Calibri"/>
              <a:ea typeface="+mn-ea"/>
              <a:cs typeface="+mn-cs"/>
            </a:endParaRPr>
          </a:p>
        </p:txBody>
      </p:sp>
      <p:pic>
        <p:nvPicPr>
          <p:cNvPr id="10" name="Google Shape;384;p34">
            <a:extLst>
              <a:ext uri="{FF2B5EF4-FFF2-40B4-BE49-F238E27FC236}">
                <a16:creationId xmlns:a16="http://schemas.microsoft.com/office/drawing/2014/main" id="{C06704D0-F41A-00E2-89EE-D7F7A1A13A01}"/>
              </a:ext>
            </a:extLst>
          </p:cNvPr>
          <p:cNvPicPr preferRelativeResize="0"/>
          <p:nvPr/>
        </p:nvPicPr>
        <p:blipFill>
          <a:blip r:embed="rId6">
            <a:alphaModFix/>
            <a:grayscl/>
          </a:blip>
          <a:stretch>
            <a:fillRect/>
          </a:stretch>
        </p:blipFill>
        <p:spPr>
          <a:xfrm>
            <a:off x="347557" y="5051143"/>
            <a:ext cx="184147" cy="169519"/>
          </a:xfrm>
          <a:prstGeom prst="rect">
            <a:avLst/>
          </a:prstGeom>
          <a:noFill/>
          <a:ln>
            <a:noFill/>
          </a:ln>
        </p:spPr>
      </p:pic>
      <p:sp>
        <p:nvSpPr>
          <p:cNvPr id="11" name="Google Shape;385;p34">
            <a:extLst>
              <a:ext uri="{FF2B5EF4-FFF2-40B4-BE49-F238E27FC236}">
                <a16:creationId xmlns:a16="http://schemas.microsoft.com/office/drawing/2014/main" id="{CD24B47A-4700-0D8A-E426-C932203D7139}"/>
              </a:ext>
            </a:extLst>
          </p:cNvPr>
          <p:cNvSpPr txBox="1"/>
          <p:nvPr/>
        </p:nvSpPr>
        <p:spPr>
          <a:xfrm>
            <a:off x="8183284" y="4657469"/>
            <a:ext cx="3865193" cy="1305431"/>
          </a:xfrm>
          <a:prstGeom prst="rect">
            <a:avLst/>
          </a:prstGeom>
          <a:noFill/>
          <a:ln>
            <a:noFill/>
          </a:ln>
        </p:spPr>
        <p:txBody>
          <a:bodyPr spcFirstLastPara="1" wrap="square" lIns="162533" tIns="162533" rIns="162533" bIns="162533" anchor="t" anchorCtr="0">
            <a:spAutoFit/>
          </a:bodyPr>
          <a:lstStyle/>
          <a:p>
            <a:pPr marL="0" marR="0" lvl="0" indent="0" algn="l" defTabSz="914400" rtl="0" eaLnBrk="1" fontAlgn="auto" latinLnBrk="0" hangingPunct="1">
              <a:lnSpc>
                <a:spcPct val="115000"/>
              </a:lnSpc>
              <a:spcBef>
                <a:spcPts val="889"/>
              </a:spcBef>
              <a:spcAft>
                <a:spcPts val="1244"/>
              </a:spcAft>
              <a:buClrTx/>
              <a:buSzTx/>
              <a:buFontTx/>
              <a:buNone/>
              <a:tabLst/>
              <a:defRPr/>
            </a:pPr>
            <a:r>
              <a:rPr kumimoji="0" lang="en-US" sz="2000" b="0" i="0" u="none" strike="noStrike" kern="1200" cap="none" spc="0" normalizeH="0" baseline="0" noProof="0" dirty="0">
                <a:ln>
                  <a:noFill/>
                </a:ln>
                <a:solidFill>
                  <a:srgbClr val="0E4194"/>
                </a:solidFill>
                <a:effectLst/>
                <a:uLnTx/>
                <a:uFillTx/>
                <a:latin typeface="Calibri"/>
                <a:ea typeface="+mn-ea"/>
                <a:cs typeface="+mn-cs"/>
              </a:rPr>
              <a:t>Design recommendations </a:t>
            </a:r>
            <a:br>
              <a:rPr kumimoji="0" lang="en-US" sz="2000" b="0" i="0" u="none" strike="noStrike" kern="1200" cap="none" spc="0" normalizeH="0" baseline="0" noProof="0" dirty="0">
                <a:ln>
                  <a:noFill/>
                </a:ln>
                <a:solidFill>
                  <a:srgbClr val="0E4194"/>
                </a:solidFill>
                <a:effectLst/>
                <a:uLnTx/>
                <a:uFillTx/>
                <a:latin typeface="Calibri"/>
                <a:ea typeface="+mn-ea"/>
                <a:cs typeface="+mn-cs"/>
              </a:rPr>
            </a:br>
            <a:r>
              <a:rPr kumimoji="0" lang="en-US" sz="2000" b="0" i="0" u="none" strike="noStrike" kern="1200" cap="none" spc="0" normalizeH="0" baseline="0" noProof="0" dirty="0">
                <a:ln>
                  <a:noFill/>
                </a:ln>
                <a:solidFill>
                  <a:srgbClr val="0E4194"/>
                </a:solidFill>
                <a:effectLst/>
                <a:uLnTx/>
                <a:uFillTx/>
                <a:latin typeface="Calibri"/>
                <a:ea typeface="+mn-ea"/>
                <a:cs typeface="+mn-cs"/>
              </a:rPr>
              <a:t>and operational procedure</a:t>
            </a:r>
            <a:endParaRPr kumimoji="0" sz="2000" b="0" i="0" u="none" strike="noStrike" kern="1200" cap="none" spc="0" normalizeH="0" baseline="0" noProof="0" dirty="0">
              <a:ln>
                <a:noFill/>
              </a:ln>
              <a:solidFill>
                <a:srgbClr val="0E4194"/>
              </a:solidFill>
              <a:effectLst/>
              <a:uLnTx/>
              <a:uFillTx/>
              <a:latin typeface="Calibri"/>
              <a:ea typeface="+mn-ea"/>
              <a:cs typeface="+mn-cs"/>
            </a:endParaRPr>
          </a:p>
        </p:txBody>
      </p:sp>
      <p:pic>
        <p:nvPicPr>
          <p:cNvPr id="12" name="Google Shape;386;p34">
            <a:extLst>
              <a:ext uri="{FF2B5EF4-FFF2-40B4-BE49-F238E27FC236}">
                <a16:creationId xmlns:a16="http://schemas.microsoft.com/office/drawing/2014/main" id="{8124B8B2-CD35-98FA-AC1B-479560564599}"/>
              </a:ext>
            </a:extLst>
          </p:cNvPr>
          <p:cNvPicPr preferRelativeResize="0"/>
          <p:nvPr/>
        </p:nvPicPr>
        <p:blipFill>
          <a:blip r:embed="rId6">
            <a:alphaModFix/>
            <a:grayscl/>
          </a:blip>
          <a:stretch>
            <a:fillRect/>
          </a:stretch>
        </p:blipFill>
        <p:spPr>
          <a:xfrm>
            <a:off x="4144855" y="5051143"/>
            <a:ext cx="184147" cy="169519"/>
          </a:xfrm>
          <a:prstGeom prst="rect">
            <a:avLst/>
          </a:prstGeom>
          <a:noFill/>
          <a:ln>
            <a:noFill/>
          </a:ln>
        </p:spPr>
      </p:pic>
      <p:sp>
        <p:nvSpPr>
          <p:cNvPr id="13" name="Google Shape;387;p34">
            <a:extLst>
              <a:ext uri="{FF2B5EF4-FFF2-40B4-BE49-F238E27FC236}">
                <a16:creationId xmlns:a16="http://schemas.microsoft.com/office/drawing/2014/main" id="{B426B2E6-176F-BCE0-ACED-DE5FBE516FA2}"/>
              </a:ext>
            </a:extLst>
          </p:cNvPr>
          <p:cNvSpPr txBox="1"/>
          <p:nvPr/>
        </p:nvSpPr>
        <p:spPr>
          <a:xfrm>
            <a:off x="4347826" y="4679008"/>
            <a:ext cx="3119999" cy="1305431"/>
          </a:xfrm>
          <a:prstGeom prst="rect">
            <a:avLst/>
          </a:prstGeom>
          <a:noFill/>
          <a:ln>
            <a:noFill/>
          </a:ln>
        </p:spPr>
        <p:txBody>
          <a:bodyPr spcFirstLastPara="1" wrap="square" lIns="162533" tIns="162533" rIns="162533" bIns="162533" anchor="t" anchorCtr="0">
            <a:spAutoFit/>
          </a:bodyPr>
          <a:lstStyle/>
          <a:p>
            <a:pPr marL="0" marR="0" lvl="0" indent="0" algn="l" defTabSz="914400" rtl="0" eaLnBrk="1" fontAlgn="auto" latinLnBrk="0" hangingPunct="1">
              <a:lnSpc>
                <a:spcPct val="115000"/>
              </a:lnSpc>
              <a:spcBef>
                <a:spcPts val="889"/>
              </a:spcBef>
              <a:spcAft>
                <a:spcPts val="1244"/>
              </a:spcAft>
              <a:buClrTx/>
              <a:buSzTx/>
              <a:buFontTx/>
              <a:buNone/>
              <a:tabLst/>
              <a:defRPr/>
            </a:pPr>
            <a:r>
              <a:rPr kumimoji="0" lang="fr" sz="2000" b="0" i="0" u="none" strike="noStrike" kern="1200" cap="none" spc="0" normalizeH="0" baseline="0" noProof="0" dirty="0">
                <a:ln>
                  <a:noFill/>
                </a:ln>
                <a:solidFill>
                  <a:srgbClr val="0E4194"/>
                </a:solidFill>
                <a:effectLst/>
                <a:uLnTx/>
                <a:uFillTx/>
                <a:latin typeface="Calibri"/>
                <a:ea typeface="+mn-ea"/>
                <a:cs typeface="+mn-cs"/>
              </a:rPr>
              <a:t>Laboratory experiments </a:t>
            </a:r>
            <a:br>
              <a:rPr kumimoji="0" lang="fr" sz="2000" b="0" i="0" u="none" strike="noStrike" kern="1200" cap="none" spc="0" normalizeH="0" baseline="0" noProof="0" dirty="0">
                <a:ln>
                  <a:noFill/>
                </a:ln>
                <a:solidFill>
                  <a:srgbClr val="0E4194"/>
                </a:solidFill>
                <a:effectLst/>
                <a:uLnTx/>
                <a:uFillTx/>
                <a:latin typeface="Calibri"/>
                <a:ea typeface="+mn-ea"/>
                <a:cs typeface="+mn-cs"/>
              </a:rPr>
            </a:br>
            <a:r>
              <a:rPr kumimoji="0" lang="fr" sz="2000" b="0" i="0" u="none" strike="noStrike" kern="1200" cap="none" spc="0" normalizeH="0" baseline="0" noProof="0" dirty="0">
                <a:ln>
                  <a:noFill/>
                </a:ln>
                <a:solidFill>
                  <a:srgbClr val="0E4194"/>
                </a:solidFill>
                <a:effectLst/>
                <a:uLnTx/>
                <a:uFillTx/>
                <a:latin typeface="Calibri"/>
                <a:ea typeface="+mn-ea"/>
                <a:cs typeface="+mn-cs"/>
              </a:rPr>
              <a:t>(in labs in three countries)</a:t>
            </a:r>
            <a:endParaRPr kumimoji="0" sz="2000" b="0" i="0" u="none" strike="noStrike" kern="1200" cap="none" spc="0" normalizeH="0" baseline="0" noProof="0" dirty="0">
              <a:ln>
                <a:noFill/>
              </a:ln>
              <a:solidFill>
                <a:srgbClr val="0E4194"/>
              </a:solidFill>
              <a:effectLst/>
              <a:uLnTx/>
              <a:uFillTx/>
              <a:latin typeface="Calibri"/>
              <a:ea typeface="+mn-ea"/>
              <a:cs typeface="+mn-cs"/>
            </a:endParaRPr>
          </a:p>
        </p:txBody>
      </p:sp>
      <p:pic>
        <p:nvPicPr>
          <p:cNvPr id="14" name="Google Shape;388;p34">
            <a:extLst>
              <a:ext uri="{FF2B5EF4-FFF2-40B4-BE49-F238E27FC236}">
                <a16:creationId xmlns:a16="http://schemas.microsoft.com/office/drawing/2014/main" id="{A68AC07E-F837-B387-FCAB-02405BE9C975}"/>
              </a:ext>
            </a:extLst>
          </p:cNvPr>
          <p:cNvPicPr preferRelativeResize="0"/>
          <p:nvPr/>
        </p:nvPicPr>
        <p:blipFill>
          <a:blip r:embed="rId6">
            <a:alphaModFix/>
            <a:grayscl/>
          </a:blip>
          <a:stretch>
            <a:fillRect/>
          </a:stretch>
        </p:blipFill>
        <p:spPr>
          <a:xfrm>
            <a:off x="8031019" y="5051143"/>
            <a:ext cx="184147" cy="169519"/>
          </a:xfrm>
          <a:prstGeom prst="rect">
            <a:avLst/>
          </a:prstGeom>
          <a:noFill/>
          <a:ln>
            <a:noFill/>
          </a:ln>
        </p:spPr>
      </p:pic>
      <p:pic>
        <p:nvPicPr>
          <p:cNvPr id="15" name="Image 14">
            <a:extLst>
              <a:ext uri="{FF2B5EF4-FFF2-40B4-BE49-F238E27FC236}">
                <a16:creationId xmlns:a16="http://schemas.microsoft.com/office/drawing/2014/main" id="{E681D407-A608-6C7E-B6FC-8342364BF5A4}"/>
              </a:ext>
            </a:extLst>
          </p:cNvPr>
          <p:cNvPicPr>
            <a:picLocks noChangeAspect="1"/>
          </p:cNvPicPr>
          <p:nvPr/>
        </p:nvPicPr>
        <p:blipFill rotWithShape="1">
          <a:blip r:embed="rId7"/>
          <a:srcRect l="23708" t="2971" r="2185" b="20222"/>
          <a:stretch/>
        </p:blipFill>
        <p:spPr>
          <a:xfrm>
            <a:off x="393008" y="3035261"/>
            <a:ext cx="3120000" cy="1751696"/>
          </a:xfrm>
          <a:prstGeom prst="rect">
            <a:avLst/>
          </a:prstGeom>
        </p:spPr>
      </p:pic>
      <p:pic>
        <p:nvPicPr>
          <p:cNvPr id="17" name="Image 6" descr="Une image contenant texte, caleçon&#10;&#10;Description générée automatiquement">
            <a:extLst>
              <a:ext uri="{FF2B5EF4-FFF2-40B4-BE49-F238E27FC236}">
                <a16:creationId xmlns:a16="http://schemas.microsoft.com/office/drawing/2014/main" id="{8D09F431-D67E-5B6C-B421-7385D5E293DB}"/>
              </a:ext>
            </a:extLst>
          </p:cNvPr>
          <p:cNvPicPr>
            <a:picLocks noChangeAspect="1"/>
          </p:cNvPicPr>
          <p:nvPr/>
        </p:nvPicPr>
        <p:blipFill>
          <a:blip r:embed="rId8"/>
          <a:stretch>
            <a:fillRect/>
          </a:stretch>
        </p:blipFill>
        <p:spPr>
          <a:xfrm>
            <a:off x="8031019" y="3033562"/>
            <a:ext cx="3634509" cy="1754680"/>
          </a:xfrm>
          <a:prstGeom prst="rect">
            <a:avLst/>
          </a:prstGeom>
        </p:spPr>
      </p:pic>
      <p:sp>
        <p:nvSpPr>
          <p:cNvPr id="18" name="object 3">
            <a:extLst>
              <a:ext uri="{FF2B5EF4-FFF2-40B4-BE49-F238E27FC236}">
                <a16:creationId xmlns:a16="http://schemas.microsoft.com/office/drawing/2014/main" id="{B53B8DEC-9E11-9048-FA50-5727BB0AC1D6}"/>
              </a:ext>
            </a:extLst>
          </p:cNvPr>
          <p:cNvSpPr txBox="1"/>
          <p:nvPr/>
        </p:nvSpPr>
        <p:spPr>
          <a:xfrm>
            <a:off x="393008" y="2376992"/>
            <a:ext cx="10172637" cy="350737"/>
          </a:xfrm>
          <a:prstGeom prst="rect">
            <a:avLst/>
          </a:prstGeom>
        </p:spPr>
        <p:txBody>
          <a:bodyPr vert="horz" wrap="square" lIns="0" tIns="12065" rIns="0" bIns="0" rtlCol="0">
            <a:spAutoFit/>
          </a:bodyPr>
          <a:lstStyle/>
          <a:p>
            <a:pPr marL="12700" marR="0" lvl="0" indent="0" algn="l" defTabSz="914400" rtl="0" eaLnBrk="1" fontAlgn="auto" latinLnBrk="0" hangingPunct="1">
              <a:lnSpc>
                <a:spcPct val="100000"/>
              </a:lnSpc>
              <a:spcBef>
                <a:spcPts val="95"/>
              </a:spcBef>
              <a:spcAft>
                <a:spcPts val="0"/>
              </a:spcAft>
              <a:buClrTx/>
              <a:buSzTx/>
              <a:buFontTx/>
              <a:buNone/>
              <a:tabLst/>
              <a:defRPr/>
            </a:pPr>
            <a:r>
              <a:rPr kumimoji="0" lang="en-US" sz="2200" b="1" i="0" u="none" strike="noStrike" kern="1200" cap="none" spc="114" normalizeH="0" baseline="0" noProof="0" dirty="0">
                <a:ln>
                  <a:noFill/>
                </a:ln>
                <a:solidFill>
                  <a:prstClr val="black"/>
                </a:solidFill>
                <a:effectLst/>
                <a:uLnTx/>
                <a:uFillTx/>
                <a:latin typeface="Arial"/>
                <a:ea typeface="+mn-ea"/>
                <a:cs typeface="Arial"/>
              </a:rPr>
              <a:t>Addressing consequences of bridge clogging by floating debris</a:t>
            </a:r>
            <a:endParaRPr kumimoji="0" lang="en-GB" sz="2200" b="0" i="0" u="none" strike="noStrike" kern="1200" cap="none" spc="0" normalizeH="0" baseline="0" noProof="0" dirty="0">
              <a:ln>
                <a:noFill/>
              </a:ln>
              <a:solidFill>
                <a:prstClr val="black"/>
              </a:solidFill>
              <a:effectLst/>
              <a:uLnTx/>
              <a:uFillTx/>
              <a:latin typeface="Arial"/>
              <a:ea typeface="+mn-ea"/>
              <a:cs typeface="Arial"/>
            </a:endParaRPr>
          </a:p>
        </p:txBody>
      </p:sp>
      <p:pic>
        <p:nvPicPr>
          <p:cNvPr id="20" name="Image 8" descr="Une image contenant plastique&#10;&#10;Description générée automatiquement">
            <a:extLst>
              <a:ext uri="{FF2B5EF4-FFF2-40B4-BE49-F238E27FC236}">
                <a16:creationId xmlns:a16="http://schemas.microsoft.com/office/drawing/2014/main" id="{39FEDB14-1190-F6D7-832B-59DD4B337ED7}"/>
              </a:ext>
            </a:extLst>
          </p:cNvPr>
          <p:cNvPicPr>
            <a:picLocks noChangeAspect="1"/>
          </p:cNvPicPr>
          <p:nvPr/>
        </p:nvPicPr>
        <p:blipFill rotWithShape="1">
          <a:blip r:embed="rId9"/>
          <a:srcRect t="14917" r="3499" b="14021"/>
          <a:stretch/>
        </p:blipFill>
        <p:spPr>
          <a:xfrm>
            <a:off x="4170376" y="3036979"/>
            <a:ext cx="3177151" cy="1752950"/>
          </a:xfrm>
          <a:prstGeom prst="rect">
            <a:avLst/>
          </a:prstGeom>
        </p:spPr>
      </p:pic>
    </p:spTree>
    <p:extLst>
      <p:ext uri="{BB962C8B-B14F-4D97-AF65-F5344CB8AC3E}">
        <p14:creationId xmlns:p14="http://schemas.microsoft.com/office/powerpoint/2010/main" val="177548521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652986" y="320953"/>
            <a:ext cx="10188000" cy="1429879"/>
          </a:xfrm>
          <a:prstGeom prst="rect">
            <a:avLst/>
          </a:prstGeom>
        </p:spPr>
        <p:txBody>
          <a:bodyPr vert="horz" wrap="square" lIns="0" tIns="95250" rIns="0" bIns="0" rtlCol="0">
            <a:spAutoFit/>
          </a:bodyPr>
          <a:lstStyle/>
          <a:p>
            <a:pPr marL="12700" marR="5080">
              <a:lnSpc>
                <a:spcPts val="5190"/>
              </a:lnSpc>
              <a:spcBef>
                <a:spcPts val="750"/>
              </a:spcBef>
            </a:pPr>
            <a:r>
              <a:rPr lang="en-GB" spc="15" dirty="0"/>
              <a:t>Intense cross-border collaboration</a:t>
            </a:r>
            <a:endParaRPr lang="en-GB" spc="130" dirty="0"/>
          </a:p>
        </p:txBody>
      </p:sp>
      <p:sp>
        <p:nvSpPr>
          <p:cNvPr id="4" name="object 6">
            <a:extLst>
              <a:ext uri="{FF2B5EF4-FFF2-40B4-BE49-F238E27FC236}">
                <a16:creationId xmlns:a16="http://schemas.microsoft.com/office/drawing/2014/main" id="{5BD89A68-3022-43C6-A700-84683ABAB45C}"/>
              </a:ext>
            </a:extLst>
          </p:cNvPr>
          <p:cNvSpPr/>
          <p:nvPr/>
        </p:nvSpPr>
        <p:spPr>
          <a:xfrm>
            <a:off x="10134600" y="6096000"/>
            <a:ext cx="1879093" cy="643129"/>
          </a:xfrm>
          <a:prstGeom prst="rect">
            <a:avLst/>
          </a:prstGeom>
          <a:blipFill>
            <a:blip r:embed="rId2"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9" name="Google Shape;383;p34">
            <a:extLst>
              <a:ext uri="{FF2B5EF4-FFF2-40B4-BE49-F238E27FC236}">
                <a16:creationId xmlns:a16="http://schemas.microsoft.com/office/drawing/2014/main" id="{4773C66F-7D48-0261-A310-986750554A17}"/>
              </a:ext>
            </a:extLst>
          </p:cNvPr>
          <p:cNvSpPr txBox="1"/>
          <p:nvPr/>
        </p:nvSpPr>
        <p:spPr>
          <a:xfrm>
            <a:off x="508186" y="4679008"/>
            <a:ext cx="3322128" cy="1305431"/>
          </a:xfrm>
          <a:prstGeom prst="rect">
            <a:avLst/>
          </a:prstGeom>
          <a:noFill/>
          <a:ln>
            <a:noFill/>
          </a:ln>
        </p:spPr>
        <p:txBody>
          <a:bodyPr spcFirstLastPara="1" wrap="square" lIns="162533" tIns="162533" rIns="162533" bIns="162533" anchor="t" anchorCtr="0">
            <a:spAutoFit/>
          </a:bodyPr>
          <a:lstStyle/>
          <a:p>
            <a:pPr marL="0" marR="0" lvl="0" indent="0" algn="l" defTabSz="914400" rtl="0" eaLnBrk="1" fontAlgn="auto" latinLnBrk="0" hangingPunct="1">
              <a:lnSpc>
                <a:spcPct val="115000"/>
              </a:lnSpc>
              <a:spcBef>
                <a:spcPts val="889"/>
              </a:spcBef>
              <a:spcAft>
                <a:spcPts val="1244"/>
              </a:spcAft>
              <a:buClrTx/>
              <a:buSzTx/>
              <a:buFontTx/>
              <a:buNone/>
              <a:tabLst/>
              <a:defRPr/>
            </a:pPr>
            <a:r>
              <a:rPr kumimoji="0" lang="en-US" sz="2000" b="0" i="0" u="none" strike="noStrike" kern="1200" cap="none" spc="0" normalizeH="0" baseline="0" noProof="0" dirty="0">
                <a:ln>
                  <a:noFill/>
                </a:ln>
                <a:solidFill>
                  <a:srgbClr val="0E4194"/>
                </a:solidFill>
                <a:effectLst/>
                <a:uLnTx/>
                <a:uFillTx/>
                <a:latin typeface="Calibri"/>
                <a:ea typeface="+mn-ea"/>
                <a:cs typeface="+mn-cs"/>
              </a:rPr>
              <a:t>Survey on current procedures across EMR</a:t>
            </a:r>
          </a:p>
        </p:txBody>
      </p:sp>
      <p:pic>
        <p:nvPicPr>
          <p:cNvPr id="10" name="Google Shape;384;p34">
            <a:extLst>
              <a:ext uri="{FF2B5EF4-FFF2-40B4-BE49-F238E27FC236}">
                <a16:creationId xmlns:a16="http://schemas.microsoft.com/office/drawing/2014/main" id="{C06704D0-F41A-00E2-89EE-D7F7A1A13A01}"/>
              </a:ext>
            </a:extLst>
          </p:cNvPr>
          <p:cNvPicPr preferRelativeResize="0"/>
          <p:nvPr/>
        </p:nvPicPr>
        <p:blipFill>
          <a:blip r:embed="rId3">
            <a:alphaModFix/>
            <a:grayscl/>
          </a:blip>
          <a:stretch>
            <a:fillRect/>
          </a:stretch>
        </p:blipFill>
        <p:spPr>
          <a:xfrm>
            <a:off x="347557" y="5051143"/>
            <a:ext cx="184147" cy="169519"/>
          </a:xfrm>
          <a:prstGeom prst="rect">
            <a:avLst/>
          </a:prstGeom>
          <a:noFill/>
          <a:ln>
            <a:noFill/>
          </a:ln>
        </p:spPr>
      </p:pic>
      <p:sp>
        <p:nvSpPr>
          <p:cNvPr id="11" name="Google Shape;385;p34">
            <a:extLst>
              <a:ext uri="{FF2B5EF4-FFF2-40B4-BE49-F238E27FC236}">
                <a16:creationId xmlns:a16="http://schemas.microsoft.com/office/drawing/2014/main" id="{CD24B47A-4700-0D8A-E426-C932203D7139}"/>
              </a:ext>
            </a:extLst>
          </p:cNvPr>
          <p:cNvSpPr txBox="1"/>
          <p:nvPr/>
        </p:nvSpPr>
        <p:spPr>
          <a:xfrm>
            <a:off x="8183284" y="4657469"/>
            <a:ext cx="3865193" cy="1305431"/>
          </a:xfrm>
          <a:prstGeom prst="rect">
            <a:avLst/>
          </a:prstGeom>
          <a:noFill/>
          <a:ln>
            <a:noFill/>
          </a:ln>
        </p:spPr>
        <p:txBody>
          <a:bodyPr spcFirstLastPara="1" wrap="square" lIns="162533" tIns="162533" rIns="162533" bIns="162533" anchor="t" anchorCtr="0">
            <a:spAutoFit/>
          </a:bodyPr>
          <a:lstStyle/>
          <a:p>
            <a:pPr marL="0" marR="0" lvl="0" indent="0" algn="l" defTabSz="914400" rtl="0" eaLnBrk="1" fontAlgn="auto" latinLnBrk="0" hangingPunct="1">
              <a:lnSpc>
                <a:spcPct val="115000"/>
              </a:lnSpc>
              <a:spcBef>
                <a:spcPts val="889"/>
              </a:spcBef>
              <a:spcAft>
                <a:spcPts val="1244"/>
              </a:spcAft>
              <a:buClrTx/>
              <a:buSzTx/>
              <a:buFontTx/>
              <a:buNone/>
              <a:tabLst/>
              <a:defRPr/>
            </a:pPr>
            <a:r>
              <a:rPr kumimoji="0" lang="en-US" sz="2000" b="0" i="0" u="none" strike="noStrike" kern="1200" cap="none" spc="0" normalizeH="0" baseline="0" noProof="0" dirty="0">
                <a:ln>
                  <a:noFill/>
                </a:ln>
                <a:solidFill>
                  <a:srgbClr val="0E4194"/>
                </a:solidFill>
                <a:effectLst/>
                <a:uLnTx/>
                <a:uFillTx/>
                <a:latin typeface="Calibri"/>
                <a:ea typeface="+mn-ea"/>
                <a:cs typeface="+mn-cs"/>
              </a:rPr>
              <a:t>Upgrade of flood impact </a:t>
            </a:r>
            <a:br>
              <a:rPr kumimoji="0" lang="en-US" sz="2000" b="0" i="0" u="none" strike="noStrike" kern="1200" cap="none" spc="0" normalizeH="0" baseline="0" noProof="0" dirty="0">
                <a:ln>
                  <a:noFill/>
                </a:ln>
                <a:solidFill>
                  <a:srgbClr val="0E4194"/>
                </a:solidFill>
                <a:effectLst/>
                <a:uLnTx/>
                <a:uFillTx/>
                <a:latin typeface="Calibri"/>
                <a:ea typeface="+mn-ea"/>
                <a:cs typeface="+mn-cs"/>
              </a:rPr>
            </a:br>
            <a:r>
              <a:rPr kumimoji="0" lang="en-US" sz="2000" b="0" i="0" u="none" strike="noStrike" kern="1200" cap="none" spc="0" normalizeH="0" baseline="0" noProof="0" dirty="0">
                <a:ln>
                  <a:noFill/>
                </a:ln>
                <a:solidFill>
                  <a:srgbClr val="0E4194"/>
                </a:solidFill>
                <a:effectLst/>
                <a:uLnTx/>
                <a:uFillTx/>
                <a:latin typeface="Calibri"/>
                <a:ea typeface="+mn-ea"/>
                <a:cs typeface="+mn-cs"/>
              </a:rPr>
              <a:t>models and procedures</a:t>
            </a:r>
          </a:p>
        </p:txBody>
      </p:sp>
      <p:pic>
        <p:nvPicPr>
          <p:cNvPr id="12" name="Google Shape;386;p34">
            <a:extLst>
              <a:ext uri="{FF2B5EF4-FFF2-40B4-BE49-F238E27FC236}">
                <a16:creationId xmlns:a16="http://schemas.microsoft.com/office/drawing/2014/main" id="{8124B8B2-CD35-98FA-AC1B-479560564599}"/>
              </a:ext>
            </a:extLst>
          </p:cNvPr>
          <p:cNvPicPr preferRelativeResize="0"/>
          <p:nvPr/>
        </p:nvPicPr>
        <p:blipFill>
          <a:blip r:embed="rId3">
            <a:alphaModFix/>
            <a:grayscl/>
          </a:blip>
          <a:stretch>
            <a:fillRect/>
          </a:stretch>
        </p:blipFill>
        <p:spPr>
          <a:xfrm>
            <a:off x="4144855" y="5051143"/>
            <a:ext cx="184147" cy="169519"/>
          </a:xfrm>
          <a:prstGeom prst="rect">
            <a:avLst/>
          </a:prstGeom>
          <a:noFill/>
          <a:ln>
            <a:noFill/>
          </a:ln>
        </p:spPr>
      </p:pic>
      <p:sp>
        <p:nvSpPr>
          <p:cNvPr id="13" name="Google Shape;387;p34">
            <a:extLst>
              <a:ext uri="{FF2B5EF4-FFF2-40B4-BE49-F238E27FC236}">
                <a16:creationId xmlns:a16="http://schemas.microsoft.com/office/drawing/2014/main" id="{B426B2E6-176F-BCE0-ACED-DE5FBE516FA2}"/>
              </a:ext>
            </a:extLst>
          </p:cNvPr>
          <p:cNvSpPr txBox="1"/>
          <p:nvPr/>
        </p:nvSpPr>
        <p:spPr>
          <a:xfrm>
            <a:off x="4347826" y="4679008"/>
            <a:ext cx="3119999" cy="1305431"/>
          </a:xfrm>
          <a:prstGeom prst="rect">
            <a:avLst/>
          </a:prstGeom>
          <a:noFill/>
          <a:ln>
            <a:noFill/>
          </a:ln>
        </p:spPr>
        <p:txBody>
          <a:bodyPr spcFirstLastPara="1" wrap="square" lIns="162533" tIns="162533" rIns="162533" bIns="162533" anchor="t" anchorCtr="0">
            <a:spAutoFit/>
          </a:bodyPr>
          <a:lstStyle/>
          <a:p>
            <a:pPr marL="0" marR="0" lvl="0" indent="0" algn="l" defTabSz="914400" rtl="0" eaLnBrk="1" fontAlgn="auto" latinLnBrk="0" hangingPunct="1">
              <a:lnSpc>
                <a:spcPct val="115000"/>
              </a:lnSpc>
              <a:spcBef>
                <a:spcPts val="889"/>
              </a:spcBef>
              <a:spcAft>
                <a:spcPts val="1244"/>
              </a:spcAft>
              <a:buClrTx/>
              <a:buSzTx/>
              <a:buFontTx/>
              <a:buNone/>
              <a:tabLst/>
              <a:defRPr/>
            </a:pPr>
            <a:r>
              <a:rPr kumimoji="0" lang="fr-BE" sz="2000" b="0" i="0" u="none" strike="noStrike" kern="1200" cap="none" spc="0" normalizeH="0" baseline="0" noProof="0" dirty="0">
                <a:ln>
                  <a:noFill/>
                </a:ln>
                <a:solidFill>
                  <a:srgbClr val="0E4194"/>
                </a:solidFill>
                <a:effectLst/>
                <a:uLnTx/>
                <a:uFillTx/>
                <a:latin typeface="Calibri"/>
                <a:ea typeface="+mn-ea"/>
                <a:cs typeface="+mn-cs"/>
              </a:rPr>
              <a:t>T</a:t>
            </a:r>
            <a:r>
              <a:rPr kumimoji="0" lang="fr" sz="2000" b="0" i="0" u="none" strike="noStrike" kern="1200" cap="none" spc="0" normalizeH="0" baseline="0" noProof="0" dirty="0">
                <a:ln>
                  <a:noFill/>
                </a:ln>
                <a:solidFill>
                  <a:srgbClr val="0E4194"/>
                </a:solidFill>
                <a:effectLst/>
                <a:uLnTx/>
                <a:uFillTx/>
                <a:latin typeface="Calibri"/>
                <a:ea typeface="+mn-ea"/>
                <a:cs typeface="+mn-cs"/>
              </a:rPr>
              <a:t>ransboundary </a:t>
            </a:r>
            <a:br>
              <a:rPr kumimoji="0" lang="fr" sz="2000" b="0" i="0" u="none" strike="noStrike" kern="1200" cap="none" spc="0" normalizeH="0" baseline="0" noProof="0" dirty="0">
                <a:ln>
                  <a:noFill/>
                </a:ln>
                <a:solidFill>
                  <a:srgbClr val="0E4194"/>
                </a:solidFill>
                <a:effectLst/>
                <a:uLnTx/>
                <a:uFillTx/>
                <a:latin typeface="Calibri"/>
                <a:ea typeface="+mn-ea"/>
                <a:cs typeface="+mn-cs"/>
              </a:rPr>
            </a:br>
            <a:r>
              <a:rPr kumimoji="0" lang="fr" sz="2000" b="0" i="0" u="none" strike="noStrike" kern="1200" cap="none" spc="0" normalizeH="0" baseline="0" noProof="0" dirty="0">
                <a:ln>
                  <a:noFill/>
                </a:ln>
                <a:solidFill>
                  <a:srgbClr val="0E4194"/>
                </a:solidFill>
                <a:effectLst/>
                <a:uLnTx/>
                <a:uFillTx/>
                <a:latin typeface="Calibri"/>
                <a:ea typeface="+mn-ea"/>
                <a:cs typeface="+mn-cs"/>
              </a:rPr>
              <a:t>field data collection</a:t>
            </a:r>
            <a:endParaRPr kumimoji="0" sz="2000" b="0" i="0" u="none" strike="noStrike" kern="1200" cap="none" spc="0" normalizeH="0" baseline="0" noProof="0" dirty="0">
              <a:ln>
                <a:noFill/>
              </a:ln>
              <a:solidFill>
                <a:srgbClr val="0E4194"/>
              </a:solidFill>
              <a:effectLst/>
              <a:uLnTx/>
              <a:uFillTx/>
              <a:latin typeface="Calibri"/>
              <a:ea typeface="+mn-ea"/>
              <a:cs typeface="+mn-cs"/>
            </a:endParaRPr>
          </a:p>
        </p:txBody>
      </p:sp>
      <p:pic>
        <p:nvPicPr>
          <p:cNvPr id="14" name="Google Shape;388;p34">
            <a:extLst>
              <a:ext uri="{FF2B5EF4-FFF2-40B4-BE49-F238E27FC236}">
                <a16:creationId xmlns:a16="http://schemas.microsoft.com/office/drawing/2014/main" id="{A68AC07E-F837-B387-FCAB-02405BE9C975}"/>
              </a:ext>
            </a:extLst>
          </p:cNvPr>
          <p:cNvPicPr preferRelativeResize="0"/>
          <p:nvPr/>
        </p:nvPicPr>
        <p:blipFill>
          <a:blip r:embed="rId3">
            <a:alphaModFix/>
            <a:grayscl/>
          </a:blip>
          <a:stretch>
            <a:fillRect/>
          </a:stretch>
        </p:blipFill>
        <p:spPr>
          <a:xfrm>
            <a:off x="8031019" y="5051143"/>
            <a:ext cx="184147" cy="169519"/>
          </a:xfrm>
          <a:prstGeom prst="rect">
            <a:avLst/>
          </a:prstGeom>
          <a:noFill/>
          <a:ln>
            <a:noFill/>
          </a:ln>
        </p:spPr>
      </p:pic>
      <p:sp>
        <p:nvSpPr>
          <p:cNvPr id="18" name="object 3">
            <a:extLst>
              <a:ext uri="{FF2B5EF4-FFF2-40B4-BE49-F238E27FC236}">
                <a16:creationId xmlns:a16="http://schemas.microsoft.com/office/drawing/2014/main" id="{B53B8DEC-9E11-9048-FA50-5727BB0AC1D6}"/>
              </a:ext>
            </a:extLst>
          </p:cNvPr>
          <p:cNvSpPr txBox="1"/>
          <p:nvPr/>
        </p:nvSpPr>
        <p:spPr>
          <a:xfrm>
            <a:off x="393008" y="2376992"/>
            <a:ext cx="10172637" cy="350737"/>
          </a:xfrm>
          <a:prstGeom prst="rect">
            <a:avLst/>
          </a:prstGeom>
        </p:spPr>
        <p:txBody>
          <a:bodyPr vert="horz" wrap="square" lIns="0" tIns="12065" rIns="0" bIns="0" rtlCol="0">
            <a:spAutoFit/>
          </a:bodyPr>
          <a:lstStyle/>
          <a:p>
            <a:pPr marL="12700" marR="0" lvl="0" indent="0" algn="l" defTabSz="914400" rtl="0" eaLnBrk="1" fontAlgn="auto" latinLnBrk="0" hangingPunct="1">
              <a:lnSpc>
                <a:spcPct val="100000"/>
              </a:lnSpc>
              <a:spcBef>
                <a:spcPts val="95"/>
              </a:spcBef>
              <a:spcAft>
                <a:spcPts val="0"/>
              </a:spcAft>
              <a:buClrTx/>
              <a:buSzTx/>
              <a:buFontTx/>
              <a:buNone/>
              <a:tabLst/>
              <a:defRPr/>
            </a:pPr>
            <a:r>
              <a:rPr kumimoji="0" lang="en-US" sz="2200" b="1" i="0" u="none" strike="noStrike" kern="1200" cap="none" spc="114" normalizeH="0" baseline="0" noProof="0" dirty="0">
                <a:ln>
                  <a:noFill/>
                </a:ln>
                <a:solidFill>
                  <a:prstClr val="black"/>
                </a:solidFill>
                <a:effectLst/>
                <a:uLnTx/>
                <a:uFillTx/>
                <a:latin typeface="Arial"/>
                <a:ea typeface="+mn-ea"/>
                <a:cs typeface="Arial"/>
              </a:rPr>
              <a:t>Predictive modelling of flood impacts (monetary losses)</a:t>
            </a:r>
            <a:endParaRPr kumimoji="0" lang="en-GB" sz="2200" b="0" i="0" u="none" strike="noStrike" kern="1200" cap="none" spc="0" normalizeH="0" baseline="0" noProof="0" dirty="0">
              <a:ln>
                <a:noFill/>
              </a:ln>
              <a:solidFill>
                <a:prstClr val="black"/>
              </a:solidFill>
              <a:effectLst/>
              <a:uLnTx/>
              <a:uFillTx/>
              <a:latin typeface="Arial"/>
              <a:ea typeface="+mn-ea"/>
              <a:cs typeface="Arial"/>
            </a:endParaRPr>
          </a:p>
        </p:txBody>
      </p:sp>
      <p:pic>
        <p:nvPicPr>
          <p:cNvPr id="22" name="Image 21" descr="Une image contenant extérieur, pile&#10;&#10;Description générée automatiquement">
            <a:extLst>
              <a:ext uri="{FF2B5EF4-FFF2-40B4-BE49-F238E27FC236}">
                <a16:creationId xmlns:a16="http://schemas.microsoft.com/office/drawing/2014/main" id="{F417971C-B816-DD2D-0CD5-3F1486A51985}"/>
              </a:ext>
            </a:extLst>
          </p:cNvPr>
          <p:cNvPicPr>
            <a:picLocks noChangeAspect="1"/>
          </p:cNvPicPr>
          <p:nvPr/>
        </p:nvPicPr>
        <p:blipFill rotWithShape="1">
          <a:blip r:embed="rId4"/>
          <a:srcRect b="15720"/>
          <a:stretch/>
        </p:blipFill>
        <p:spPr>
          <a:xfrm>
            <a:off x="4058205" y="3048708"/>
            <a:ext cx="3117616" cy="1751696"/>
          </a:xfrm>
          <a:prstGeom prst="rect">
            <a:avLst/>
          </a:prstGeom>
        </p:spPr>
      </p:pic>
      <p:pic>
        <p:nvPicPr>
          <p:cNvPr id="23" name="Picture 2">
            <a:extLst>
              <a:ext uri="{FF2B5EF4-FFF2-40B4-BE49-F238E27FC236}">
                <a16:creationId xmlns:a16="http://schemas.microsoft.com/office/drawing/2014/main" id="{3C8F5268-1765-1D47-C8AC-F7D177E35881}"/>
              </a:ext>
            </a:extLst>
          </p:cNvPr>
          <p:cNvPicPr>
            <a:picLocks noChangeAspect="1" noChangeArrowheads="1"/>
          </p:cNvPicPr>
          <p:nvPr/>
        </p:nvPicPr>
        <p:blipFill>
          <a:blip r:embed="rId5">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094360" y="3320665"/>
            <a:ext cx="1421657" cy="1411785"/>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7">
            <a:extLst>
              <a:ext uri="{FF2B5EF4-FFF2-40B4-BE49-F238E27FC236}">
                <a16:creationId xmlns:a16="http://schemas.microsoft.com/office/drawing/2014/main" id="{991D07D3-E832-A773-C921-2D9A191EC58C}"/>
              </a:ext>
            </a:extLst>
          </p:cNvPr>
          <p:cNvPicPr>
            <a:picLocks noChangeAspect="1" noChangeArrowheads="1"/>
          </p:cNvPicPr>
          <p:nvPr/>
        </p:nvPicPr>
        <p:blipFill>
          <a:blip r:embed="rId6">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89058" y="3109644"/>
            <a:ext cx="1561782" cy="1569364"/>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4">
            <a:extLst>
              <a:ext uri="{FF2B5EF4-FFF2-40B4-BE49-F238E27FC236}">
                <a16:creationId xmlns:a16="http://schemas.microsoft.com/office/drawing/2014/main" id="{34333009-EE63-DC6B-B22C-043C7D78B723}"/>
              </a:ext>
            </a:extLst>
          </p:cNvPr>
          <p:cNvPicPr>
            <a:picLocks noChangeAspect="1"/>
          </p:cNvPicPr>
          <p:nvPr/>
        </p:nvPicPr>
        <p:blipFill rotWithShape="1">
          <a:blip r:embed="rId7"/>
          <a:srcRect b="39484"/>
          <a:stretch/>
        </p:blipFill>
        <p:spPr>
          <a:xfrm>
            <a:off x="7719295" y="3029286"/>
            <a:ext cx="4175888" cy="1771119"/>
          </a:xfrm>
          <a:prstGeom prst="rect">
            <a:avLst/>
          </a:prstGeom>
        </p:spPr>
      </p:pic>
      <p:grpSp>
        <p:nvGrpSpPr>
          <p:cNvPr id="26" name="Groupe 25">
            <a:extLst>
              <a:ext uri="{FF2B5EF4-FFF2-40B4-BE49-F238E27FC236}">
                <a16:creationId xmlns:a16="http://schemas.microsoft.com/office/drawing/2014/main" id="{C6ED57BA-7A58-D27B-DCB6-1517E2AF8086}"/>
              </a:ext>
            </a:extLst>
          </p:cNvPr>
          <p:cNvGrpSpPr/>
          <p:nvPr/>
        </p:nvGrpSpPr>
        <p:grpSpPr>
          <a:xfrm>
            <a:off x="1953545" y="1032990"/>
            <a:ext cx="9586882" cy="1071478"/>
            <a:chOff x="1302559" y="1032990"/>
            <a:chExt cx="9586882" cy="1071478"/>
          </a:xfrm>
        </p:grpSpPr>
        <p:pic>
          <p:nvPicPr>
            <p:cNvPr id="27" name="Grafik 7">
              <a:extLst>
                <a:ext uri="{FF2B5EF4-FFF2-40B4-BE49-F238E27FC236}">
                  <a16:creationId xmlns:a16="http://schemas.microsoft.com/office/drawing/2014/main" id="{82DAB402-A01A-A59F-E01A-A8D4B3AA9B53}"/>
                </a:ext>
              </a:extLst>
            </p:cNvPr>
            <p:cNvPicPr>
              <a:picLocks noChangeAspect="1"/>
            </p:cNvPicPr>
            <p:nvPr/>
          </p:nvPicPr>
          <p:blipFill rotWithShape="1">
            <a:blip r:embed="rId8"/>
            <a:srcRect l="44284"/>
            <a:stretch/>
          </p:blipFill>
          <p:spPr>
            <a:xfrm>
              <a:off x="1302559" y="1048468"/>
              <a:ext cx="2263163" cy="1056000"/>
            </a:xfrm>
            <a:prstGeom prst="rect">
              <a:avLst/>
            </a:prstGeom>
          </p:spPr>
        </p:pic>
        <p:pic>
          <p:nvPicPr>
            <p:cNvPr id="28" name="Image 27">
              <a:extLst>
                <a:ext uri="{FF2B5EF4-FFF2-40B4-BE49-F238E27FC236}">
                  <a16:creationId xmlns:a16="http://schemas.microsoft.com/office/drawing/2014/main" id="{AF37CD2A-172A-E3BC-88F5-33F0D2397387}"/>
                </a:ext>
              </a:extLst>
            </p:cNvPr>
            <p:cNvPicPr>
              <a:picLocks noChangeAspect="1"/>
            </p:cNvPicPr>
            <p:nvPr/>
          </p:nvPicPr>
          <p:blipFill>
            <a:blip r:embed="rId9"/>
            <a:stretch>
              <a:fillRect/>
            </a:stretch>
          </p:blipFill>
          <p:spPr>
            <a:xfrm>
              <a:off x="4868281" y="1032990"/>
              <a:ext cx="2175000" cy="1056000"/>
            </a:xfrm>
            <a:prstGeom prst="rect">
              <a:avLst/>
            </a:prstGeom>
          </p:spPr>
        </p:pic>
        <p:pic>
          <p:nvPicPr>
            <p:cNvPr id="29" name="Image 28">
              <a:extLst>
                <a:ext uri="{FF2B5EF4-FFF2-40B4-BE49-F238E27FC236}">
                  <a16:creationId xmlns:a16="http://schemas.microsoft.com/office/drawing/2014/main" id="{53618EC6-0541-6A04-EDB6-09951EB08AF7}"/>
                </a:ext>
              </a:extLst>
            </p:cNvPr>
            <p:cNvPicPr>
              <a:picLocks noChangeAspect="1"/>
            </p:cNvPicPr>
            <p:nvPr/>
          </p:nvPicPr>
          <p:blipFill rotWithShape="1">
            <a:blip r:embed="rId10"/>
            <a:srcRect t="11061" b="31991"/>
            <a:stretch/>
          </p:blipFill>
          <p:spPr>
            <a:xfrm>
              <a:off x="8345840" y="1103032"/>
              <a:ext cx="2543601" cy="892045"/>
            </a:xfrm>
            <a:prstGeom prst="rect">
              <a:avLst/>
            </a:prstGeom>
          </p:spPr>
        </p:pic>
      </p:grpSp>
    </p:spTree>
    <p:extLst>
      <p:ext uri="{BB962C8B-B14F-4D97-AF65-F5344CB8AC3E}">
        <p14:creationId xmlns:p14="http://schemas.microsoft.com/office/powerpoint/2010/main" val="57199636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652987" y="320953"/>
            <a:ext cx="10143597" cy="1429879"/>
          </a:xfrm>
          <a:prstGeom prst="rect">
            <a:avLst/>
          </a:prstGeom>
        </p:spPr>
        <p:txBody>
          <a:bodyPr vert="horz" wrap="square" lIns="0" tIns="95250" rIns="0" bIns="0" rtlCol="0">
            <a:spAutoFit/>
          </a:bodyPr>
          <a:lstStyle/>
          <a:p>
            <a:pPr marL="12700" marR="5080">
              <a:lnSpc>
                <a:spcPts val="5190"/>
              </a:lnSpc>
              <a:spcBef>
                <a:spcPts val="750"/>
              </a:spcBef>
            </a:pPr>
            <a:r>
              <a:rPr lang="en-GB" spc="15" dirty="0"/>
              <a:t>Paving the way for </a:t>
            </a:r>
            <a:br>
              <a:rPr lang="en-GB" spc="15" dirty="0"/>
            </a:br>
            <a:r>
              <a:rPr lang="en-GB" spc="15" dirty="0"/>
              <a:t>climate resilience across the EMR </a:t>
            </a:r>
            <a:endParaRPr lang="en-GB" spc="130" dirty="0"/>
          </a:p>
        </p:txBody>
      </p:sp>
      <p:sp>
        <p:nvSpPr>
          <p:cNvPr id="4" name="object 6">
            <a:extLst>
              <a:ext uri="{FF2B5EF4-FFF2-40B4-BE49-F238E27FC236}">
                <a16:creationId xmlns:a16="http://schemas.microsoft.com/office/drawing/2014/main" id="{5BD89A68-3022-43C6-A700-84683ABAB45C}"/>
              </a:ext>
            </a:extLst>
          </p:cNvPr>
          <p:cNvSpPr/>
          <p:nvPr/>
        </p:nvSpPr>
        <p:spPr>
          <a:xfrm>
            <a:off x="10134600" y="6096000"/>
            <a:ext cx="1879093" cy="643129"/>
          </a:xfrm>
          <a:prstGeom prst="rect">
            <a:avLst/>
          </a:prstGeom>
          <a:blipFill>
            <a:blip r:embed="rId2"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138" name="Afbeelding 2" descr="Afbeelding met gebouw, buitenshuis, steen&#10;&#10;Automatisch gegenereerde beschrijving">
            <a:extLst>
              <a:ext uri="{FF2B5EF4-FFF2-40B4-BE49-F238E27FC236}">
                <a16:creationId xmlns:a16="http://schemas.microsoft.com/office/drawing/2014/main" id="{E30E2B1F-F1B9-A8E6-3DBC-4EDE2534EF7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4161" y="2329803"/>
            <a:ext cx="4899825" cy="3187226"/>
          </a:xfrm>
          <a:prstGeom prst="rect">
            <a:avLst/>
          </a:prstGeom>
        </p:spPr>
      </p:pic>
      <p:sp>
        <p:nvSpPr>
          <p:cNvPr id="140" name="ZoneTexte 139">
            <a:extLst>
              <a:ext uri="{FF2B5EF4-FFF2-40B4-BE49-F238E27FC236}">
                <a16:creationId xmlns:a16="http://schemas.microsoft.com/office/drawing/2014/main" id="{F0B9E68C-EC85-D55C-8CF8-3FFA7774BEF0}"/>
              </a:ext>
            </a:extLst>
          </p:cNvPr>
          <p:cNvSpPr txBox="1"/>
          <p:nvPr/>
        </p:nvSpPr>
        <p:spPr>
          <a:xfrm>
            <a:off x="5308147" y="2569199"/>
            <a:ext cx="6679693" cy="2708434"/>
          </a:xfrm>
          <a:prstGeom prst="rect">
            <a:avLst/>
          </a:prstGeom>
          <a:noFill/>
        </p:spPr>
        <p:txBody>
          <a:bodyPr wrap="square">
            <a:spAutoFit/>
          </a:bodyPr>
          <a:lstStyle/>
          <a:p>
            <a:pPr marL="514350" marR="0" lvl="0" indent="-2476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venir Medium" panose="02000603020000020003"/>
                <a:ea typeface="+mn-ea"/>
                <a:cs typeface="+mn-cs"/>
              </a:rPr>
              <a:t>International Agenda on Floods and Water Safety - </a:t>
            </a:r>
            <a:br>
              <a:rPr kumimoji="0" lang="en-US" sz="2000" b="0" i="0" u="none" strike="noStrike" kern="1200" cap="none" spc="0" normalizeH="0" baseline="0" noProof="0" dirty="0">
                <a:ln>
                  <a:noFill/>
                </a:ln>
                <a:solidFill>
                  <a:prstClr val="black"/>
                </a:solidFill>
                <a:effectLst/>
                <a:uLnTx/>
                <a:uFillTx/>
                <a:latin typeface="Avenir Medium" panose="02000603020000020003"/>
                <a:ea typeface="+mn-ea"/>
                <a:cs typeface="+mn-cs"/>
              </a:rPr>
            </a:br>
            <a:r>
              <a:rPr kumimoji="0" lang="en-US" sz="2000" b="0" i="0" u="none" strike="noStrike" kern="1200" cap="none" spc="0" normalizeH="0" baseline="0" noProof="0" dirty="0">
                <a:ln>
                  <a:noFill/>
                </a:ln>
                <a:solidFill>
                  <a:prstClr val="black"/>
                </a:solidFill>
                <a:effectLst/>
                <a:uLnTx/>
                <a:uFillTx/>
                <a:latin typeface="Avenir Medium" panose="02000603020000020003"/>
                <a:ea typeface="+mn-ea"/>
                <a:cs typeface="+mn-cs"/>
              </a:rPr>
              <a:t>Climate Resilience in the Euregion Meuse-Rhine (EMR)</a:t>
            </a:r>
          </a:p>
          <a:p>
            <a:pPr marL="514350" marR="0" lvl="0" indent="-2476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venir Medium" panose="02000603020000020003"/>
                <a:ea typeface="+mn-ea"/>
                <a:cs typeface="+mn-cs"/>
              </a:rPr>
              <a:t>Strong and lasting commitment of parties, capitalizing on the momentum created by the 2021 floods </a:t>
            </a:r>
          </a:p>
          <a:p>
            <a:pPr marL="514350" marR="0" lvl="0" indent="-2476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venir Medium" panose="02000603020000020003"/>
                <a:ea typeface="+mn-ea"/>
                <a:cs typeface="+mn-cs"/>
              </a:rPr>
              <a:t>Work on the facilities and instruments needed to make it all possible  </a:t>
            </a:r>
          </a:p>
          <a:p>
            <a:pPr marL="514350" marR="0" lvl="0" indent="-2476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venir Medium" panose="02000603020000020003"/>
                <a:ea typeface="+mn-ea"/>
                <a:cs typeface="+mn-cs"/>
              </a:rPr>
              <a:t>Set an example on a European level</a:t>
            </a:r>
            <a:endParaRPr kumimoji="0" lang="nl-NL" sz="2000" b="0" i="0" u="none" strike="noStrike" kern="1200" cap="none" spc="0" normalizeH="0" baseline="0" noProof="0" dirty="0">
              <a:ln>
                <a:noFill/>
              </a:ln>
              <a:solidFill>
                <a:prstClr val="black"/>
              </a:solidFill>
              <a:effectLst/>
              <a:uLnTx/>
              <a:uFillTx/>
              <a:latin typeface="Avenir Medium" panose="02000603020000020003"/>
              <a:ea typeface="+mn-ea"/>
              <a:cs typeface="+mn-cs"/>
            </a:endParaRPr>
          </a:p>
        </p:txBody>
      </p:sp>
    </p:spTree>
    <p:extLst>
      <p:ext uri="{BB962C8B-B14F-4D97-AF65-F5344CB8AC3E}">
        <p14:creationId xmlns:p14="http://schemas.microsoft.com/office/powerpoint/2010/main" val="54900688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3878978" y="4286968"/>
            <a:ext cx="8269479" cy="705321"/>
          </a:xfrm>
          <a:prstGeom prst="rect">
            <a:avLst/>
          </a:prstGeom>
        </p:spPr>
        <p:txBody>
          <a:bodyPr vert="horz" wrap="square" lIns="0" tIns="271780" rIns="0" bIns="0" rtlCol="0">
            <a:spAutoFit/>
          </a:bodyPr>
          <a:lstStyle/>
          <a:p>
            <a:pPr marL="330835" marR="0" lvl="0" indent="0" algn="r" defTabSz="914400" rtl="0" eaLnBrk="1" fontAlgn="auto" latinLnBrk="0" hangingPunct="1">
              <a:lnSpc>
                <a:spcPct val="100000"/>
              </a:lnSpc>
              <a:spcBef>
                <a:spcPts val="2140"/>
              </a:spcBef>
              <a:spcAft>
                <a:spcPts val="0"/>
              </a:spcAft>
              <a:buClrTx/>
              <a:buSzTx/>
              <a:buFontTx/>
              <a:buNone/>
              <a:tabLst/>
              <a:defRPr/>
            </a:pPr>
            <a:r>
              <a:rPr kumimoji="0" lang="nl-NL" sz="2800" b="0" i="0" u="none" strike="noStrike" kern="1200" cap="none" spc="40" normalizeH="0" baseline="0" noProof="0" dirty="0">
                <a:ln>
                  <a:noFill/>
                </a:ln>
                <a:solidFill>
                  <a:srgbClr val="FFFFFF"/>
                </a:solidFill>
                <a:effectLst/>
                <a:uLnTx/>
                <a:uFillTx/>
                <a:latin typeface="Arial"/>
                <a:ea typeface="+mn-ea"/>
                <a:cs typeface="Arial"/>
              </a:rPr>
              <a:t>Benjamin Dewals, University of Liège (BE)</a:t>
            </a:r>
            <a:endParaRPr kumimoji="0" sz="2800" b="0" i="0" u="none" strike="noStrike" kern="1200" cap="none" spc="0" normalizeH="0" baseline="0" noProof="0" dirty="0">
              <a:ln>
                <a:noFill/>
              </a:ln>
              <a:solidFill>
                <a:prstClr val="black"/>
              </a:solidFill>
              <a:effectLst/>
              <a:uLnTx/>
              <a:uFillTx/>
              <a:latin typeface="Arial"/>
              <a:ea typeface="+mn-ea"/>
              <a:cs typeface="Arial"/>
            </a:endParaRPr>
          </a:p>
        </p:txBody>
      </p:sp>
      <p:sp>
        <p:nvSpPr>
          <p:cNvPr id="3" name="object 6">
            <a:extLst>
              <a:ext uri="{FF2B5EF4-FFF2-40B4-BE49-F238E27FC236}">
                <a16:creationId xmlns:a16="http://schemas.microsoft.com/office/drawing/2014/main" id="{DC7B2E92-8451-4D6A-81AD-6E02AE367500}"/>
              </a:ext>
            </a:extLst>
          </p:cNvPr>
          <p:cNvSpPr/>
          <p:nvPr/>
        </p:nvSpPr>
        <p:spPr>
          <a:xfrm>
            <a:off x="4953000" y="1676400"/>
            <a:ext cx="5943600" cy="1905000"/>
          </a:xfrm>
          <a:prstGeom prst="rect">
            <a:avLst/>
          </a:prstGeom>
          <a:blipFill>
            <a:blip r:embed="rId2"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pic>
        <p:nvPicPr>
          <p:cNvPr id="12" name="Google Shape;56;p13">
            <a:extLst>
              <a:ext uri="{FF2B5EF4-FFF2-40B4-BE49-F238E27FC236}">
                <a16:creationId xmlns:a16="http://schemas.microsoft.com/office/drawing/2014/main" id="{F14AC36B-6D7E-7F6D-C30F-42529675F317}"/>
              </a:ext>
            </a:extLst>
          </p:cNvPr>
          <p:cNvPicPr preferRelativeResize="0"/>
          <p:nvPr/>
        </p:nvPicPr>
        <p:blipFill>
          <a:blip r:embed="rId3">
            <a:alphaModFix/>
          </a:blip>
          <a:stretch>
            <a:fillRect/>
          </a:stretch>
        </p:blipFill>
        <p:spPr>
          <a:xfrm>
            <a:off x="1" y="1"/>
            <a:ext cx="12192004" cy="6858001"/>
          </a:xfrm>
          <a:prstGeom prst="rect">
            <a:avLst/>
          </a:prstGeom>
          <a:noFill/>
          <a:ln>
            <a:noFill/>
          </a:ln>
        </p:spPr>
      </p:pic>
      <p:pic>
        <p:nvPicPr>
          <p:cNvPr id="13" name="Google Shape;57;p13">
            <a:extLst>
              <a:ext uri="{FF2B5EF4-FFF2-40B4-BE49-F238E27FC236}">
                <a16:creationId xmlns:a16="http://schemas.microsoft.com/office/drawing/2014/main" id="{3A87EBE8-1B12-A155-148B-E0B95BD7F0C7}"/>
              </a:ext>
            </a:extLst>
          </p:cNvPr>
          <p:cNvPicPr preferRelativeResize="0"/>
          <p:nvPr/>
        </p:nvPicPr>
        <p:blipFill>
          <a:blip r:embed="rId4">
            <a:alphaModFix/>
          </a:blip>
          <a:stretch>
            <a:fillRect/>
          </a:stretch>
        </p:blipFill>
        <p:spPr>
          <a:xfrm>
            <a:off x="1" y="4741331"/>
            <a:ext cx="3544001" cy="1822500"/>
          </a:xfrm>
          <a:prstGeom prst="rect">
            <a:avLst/>
          </a:prstGeom>
          <a:noFill/>
          <a:ln>
            <a:noFill/>
          </a:ln>
        </p:spPr>
      </p:pic>
      <p:pic>
        <p:nvPicPr>
          <p:cNvPr id="15" name="Image 14" descr="Une image contenant montagne, nature, extérieur, rive&#10;&#10;Description générée automatiquement">
            <a:extLst>
              <a:ext uri="{FF2B5EF4-FFF2-40B4-BE49-F238E27FC236}">
                <a16:creationId xmlns:a16="http://schemas.microsoft.com/office/drawing/2014/main" id="{B03EBE5F-F326-72D6-92E5-8D465C0820AB}"/>
              </a:ext>
            </a:extLst>
          </p:cNvPr>
          <p:cNvPicPr>
            <a:picLocks noChangeAspect="1"/>
          </p:cNvPicPr>
          <p:nvPr/>
        </p:nvPicPr>
        <p:blipFill rotWithShape="1">
          <a:blip r:embed="rId5"/>
          <a:srcRect t="22777" b="20814"/>
          <a:stretch/>
        </p:blipFill>
        <p:spPr>
          <a:xfrm>
            <a:off x="-5" y="1341900"/>
            <a:ext cx="12192000" cy="5158035"/>
          </a:xfrm>
          <a:prstGeom prst="rect">
            <a:avLst/>
          </a:prstGeom>
        </p:spPr>
      </p:pic>
      <p:pic>
        <p:nvPicPr>
          <p:cNvPr id="16" name="Google Shape;60;p13">
            <a:extLst>
              <a:ext uri="{FF2B5EF4-FFF2-40B4-BE49-F238E27FC236}">
                <a16:creationId xmlns:a16="http://schemas.microsoft.com/office/drawing/2014/main" id="{0F502F90-CE44-0D77-24E5-A9850519D4AB}"/>
              </a:ext>
            </a:extLst>
          </p:cNvPr>
          <p:cNvPicPr preferRelativeResize="0"/>
          <p:nvPr/>
        </p:nvPicPr>
        <p:blipFill>
          <a:blip r:embed="rId4">
            <a:alphaModFix/>
          </a:blip>
          <a:stretch>
            <a:fillRect/>
          </a:stretch>
        </p:blipFill>
        <p:spPr>
          <a:xfrm>
            <a:off x="1" y="4807067"/>
            <a:ext cx="3953359" cy="2033000"/>
          </a:xfrm>
          <a:prstGeom prst="rect">
            <a:avLst/>
          </a:prstGeom>
          <a:noFill/>
          <a:ln>
            <a:noFill/>
          </a:ln>
        </p:spPr>
      </p:pic>
      <p:sp>
        <p:nvSpPr>
          <p:cNvPr id="17" name="Google Shape;61;p13">
            <a:extLst>
              <a:ext uri="{FF2B5EF4-FFF2-40B4-BE49-F238E27FC236}">
                <a16:creationId xmlns:a16="http://schemas.microsoft.com/office/drawing/2014/main" id="{3443C9CE-1E63-A220-8161-AFAF8B9A431F}"/>
              </a:ext>
            </a:extLst>
          </p:cNvPr>
          <p:cNvSpPr txBox="1"/>
          <p:nvPr/>
        </p:nvSpPr>
        <p:spPr>
          <a:xfrm>
            <a:off x="165233" y="5835667"/>
            <a:ext cx="2425600" cy="575200"/>
          </a:xfrm>
          <a:prstGeom prst="rect">
            <a:avLst/>
          </a:prstGeom>
          <a:no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15000"/>
              </a:lnSpc>
              <a:spcBef>
                <a:spcPts val="0"/>
              </a:spcBef>
              <a:spcAft>
                <a:spcPts val="0"/>
              </a:spcAft>
              <a:buClr>
                <a:prstClr val="black"/>
              </a:buClr>
              <a:buSzPts val="1100"/>
              <a:buFontTx/>
              <a:buNone/>
              <a:tabLst/>
              <a:defRPr/>
            </a:pPr>
            <a:r>
              <a:rPr kumimoji="0" lang="fr" sz="1733" b="0" i="0" u="none" strike="noStrike" kern="1200" cap="none" spc="0" normalizeH="0" baseline="0" noProof="0">
                <a:ln>
                  <a:noFill/>
                </a:ln>
                <a:solidFill>
                  <a:prstClr val="white"/>
                </a:solidFill>
                <a:effectLst/>
                <a:uLnTx/>
                <a:uFillTx/>
                <a:latin typeface="Calibri"/>
                <a:ea typeface="+mn-ea"/>
                <a:cs typeface="+mn-cs"/>
              </a:rPr>
              <a:t>www.uliege.be</a:t>
            </a:r>
            <a:endParaRPr kumimoji="0" sz="1733" b="0" i="0" u="none" strike="noStrike" kern="1200" cap="none" spc="0" normalizeH="0" baseline="0" noProof="0">
              <a:ln>
                <a:noFill/>
              </a:ln>
              <a:solidFill>
                <a:prstClr val="white"/>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sz="1733" b="0" i="0" u="none" strike="noStrike" kern="1200" cap="none" spc="0" normalizeH="0" baseline="0" noProof="0">
              <a:ln>
                <a:noFill/>
              </a:ln>
              <a:solidFill>
                <a:prstClr val="white"/>
              </a:solidFill>
              <a:effectLst/>
              <a:uLnTx/>
              <a:uFillTx/>
              <a:latin typeface="Calibri"/>
              <a:ea typeface="+mn-ea"/>
              <a:cs typeface="+mn-cs"/>
            </a:endParaRPr>
          </a:p>
        </p:txBody>
      </p:sp>
      <p:pic>
        <p:nvPicPr>
          <p:cNvPr id="18" name="Image 17">
            <a:extLst>
              <a:ext uri="{FF2B5EF4-FFF2-40B4-BE49-F238E27FC236}">
                <a16:creationId xmlns:a16="http://schemas.microsoft.com/office/drawing/2014/main" id="{11AE8AE3-AD5C-C7FA-4F77-0E9B4F4D4A17}"/>
              </a:ext>
            </a:extLst>
          </p:cNvPr>
          <p:cNvPicPr>
            <a:picLocks noChangeAspect="1"/>
          </p:cNvPicPr>
          <p:nvPr/>
        </p:nvPicPr>
        <p:blipFill>
          <a:blip r:embed="rId6"/>
          <a:stretch>
            <a:fillRect/>
          </a:stretch>
        </p:blipFill>
        <p:spPr>
          <a:xfrm>
            <a:off x="7679633" y="341086"/>
            <a:ext cx="2100584" cy="825930"/>
          </a:xfrm>
          <a:prstGeom prst="rect">
            <a:avLst/>
          </a:prstGeom>
        </p:spPr>
      </p:pic>
    </p:spTree>
    <p:extLst>
      <p:ext uri="{BB962C8B-B14F-4D97-AF65-F5344CB8AC3E}">
        <p14:creationId xmlns:p14="http://schemas.microsoft.com/office/powerpoint/2010/main" val="241870355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blue and green gradient with white text&#10;&#10;Description automatically generated with low confidence">
            <a:extLst>
              <a:ext uri="{FF2B5EF4-FFF2-40B4-BE49-F238E27FC236}">
                <a16:creationId xmlns:a16="http://schemas.microsoft.com/office/drawing/2014/main" id="{0646455B-0CF8-71A9-7308-5630B23B562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74" y="0"/>
            <a:ext cx="12178652" cy="6858000"/>
          </a:xfrm>
          <a:prstGeom prst="rect">
            <a:avLst/>
          </a:prstGeom>
        </p:spPr>
      </p:pic>
      <p:sp>
        <p:nvSpPr>
          <p:cNvPr id="6" name="Title 2">
            <a:extLst>
              <a:ext uri="{FF2B5EF4-FFF2-40B4-BE49-F238E27FC236}">
                <a16:creationId xmlns:a16="http://schemas.microsoft.com/office/drawing/2014/main" id="{0D407B92-1D66-747C-0F74-7756D5E55B2F}"/>
              </a:ext>
            </a:extLst>
          </p:cNvPr>
          <p:cNvSpPr txBox="1">
            <a:spLocks/>
          </p:cNvSpPr>
          <p:nvPr/>
        </p:nvSpPr>
        <p:spPr>
          <a:xfrm>
            <a:off x="555969" y="2054832"/>
            <a:ext cx="11080186" cy="750014"/>
          </a:xfrm>
          <a:prstGeom prst="rect">
            <a:avLst/>
          </a:prstGeom>
        </p:spPr>
        <p:txBody>
          <a:bodyPr>
            <a:noAutofit/>
          </a:bodyPr>
          <a:lstStyle>
            <a:lvl1pPr algn="ctr" defTabSz="914400" rtl="0" eaLnBrk="1" latinLnBrk="0" hangingPunct="1">
              <a:lnSpc>
                <a:spcPct val="90000"/>
              </a:lnSpc>
              <a:spcBef>
                <a:spcPct val="0"/>
              </a:spcBef>
              <a:buNone/>
              <a:defRPr sz="4000" b="1" kern="1200">
                <a:solidFill>
                  <a:schemeClr val="accent1"/>
                </a:solidFill>
                <a:latin typeface="Arial" panose="020B0604020202020204" pitchFamily="34" charset="0"/>
                <a:ea typeface="+mj-ea"/>
                <a:cs typeface="Arial" panose="020B0604020202020204" pitchFamily="34" charset="0"/>
              </a:defRPr>
            </a:lvl1pPr>
          </a:lstStyle>
          <a:p>
            <a:pPr algn="l"/>
            <a:r>
              <a:rPr lang="en-GB" sz="6000" dirty="0"/>
              <a:t>Project showcase</a:t>
            </a:r>
          </a:p>
        </p:txBody>
      </p:sp>
      <p:sp>
        <p:nvSpPr>
          <p:cNvPr id="7" name="TextBox 6">
            <a:extLst>
              <a:ext uri="{FF2B5EF4-FFF2-40B4-BE49-F238E27FC236}">
                <a16:creationId xmlns:a16="http://schemas.microsoft.com/office/drawing/2014/main" id="{84B0DE39-A948-8B1A-EF08-D024CF1CE9AA}"/>
              </a:ext>
            </a:extLst>
          </p:cNvPr>
          <p:cNvSpPr txBox="1"/>
          <p:nvPr/>
        </p:nvSpPr>
        <p:spPr>
          <a:xfrm>
            <a:off x="555968" y="3429000"/>
            <a:ext cx="6450888" cy="1815882"/>
          </a:xfrm>
          <a:prstGeom prst="rect">
            <a:avLst/>
          </a:prstGeom>
          <a:noFill/>
        </p:spPr>
        <p:txBody>
          <a:bodyPr wrap="square" rtlCol="0">
            <a:spAutoFit/>
          </a:bodyPr>
          <a:lstStyle/>
          <a:p>
            <a:r>
              <a:rPr lang="en-GB" sz="2800" b="1" dirty="0">
                <a:solidFill>
                  <a:schemeClr val="accent1"/>
                </a:solidFill>
                <a:latin typeface="Arial" panose="020B0604020202020204" pitchFamily="34" charset="0"/>
                <a:cs typeface="Arial" panose="020B0604020202020204" pitchFamily="34" charset="0"/>
              </a:rPr>
              <a:t>Robert </a:t>
            </a:r>
            <a:r>
              <a:rPr lang="en-GB" sz="2800" b="1" dirty="0" err="1">
                <a:solidFill>
                  <a:schemeClr val="accent1"/>
                </a:solidFill>
                <a:latin typeface="Arial" panose="020B0604020202020204" pitchFamily="34" charset="0"/>
                <a:cs typeface="Arial" panose="020B0604020202020204" pitchFamily="34" charset="0"/>
              </a:rPr>
              <a:t>Johannesson</a:t>
            </a:r>
            <a:endParaRPr lang="en-GB" sz="2800" b="1" dirty="0">
              <a:solidFill>
                <a:schemeClr val="accent1"/>
              </a:solidFill>
              <a:latin typeface="Arial" panose="020B0604020202020204" pitchFamily="34" charset="0"/>
              <a:cs typeface="Arial" panose="020B0604020202020204" pitchFamily="34" charset="0"/>
            </a:endParaRPr>
          </a:p>
          <a:p>
            <a:r>
              <a:rPr lang="en-GB" sz="2800" dirty="0">
                <a:solidFill>
                  <a:schemeClr val="accent1"/>
                </a:solidFill>
                <a:latin typeface="Arial" panose="020B0604020202020204" pitchFamily="34" charset="0"/>
                <a:cs typeface="Arial" panose="020B0604020202020204" pitchFamily="34" charset="0"/>
              </a:rPr>
              <a:t>Head of Urban and Rural Unit at </a:t>
            </a:r>
            <a:r>
              <a:rPr lang="en-GB" sz="2800" dirty="0" err="1">
                <a:solidFill>
                  <a:schemeClr val="accent1"/>
                </a:solidFill>
                <a:latin typeface="Arial" panose="020B0604020202020204" pitchFamily="34" charset="0"/>
                <a:cs typeface="Arial" panose="020B0604020202020204" pitchFamily="34" charset="0"/>
              </a:rPr>
              <a:t>Boverket</a:t>
            </a:r>
            <a:r>
              <a:rPr lang="en-GB" sz="2800" dirty="0">
                <a:solidFill>
                  <a:schemeClr val="accent1"/>
                </a:solidFill>
                <a:latin typeface="Arial" panose="020B0604020202020204" pitchFamily="34" charset="0"/>
                <a:cs typeface="Arial" panose="020B0604020202020204" pitchFamily="34" charset="0"/>
              </a:rPr>
              <a:t>, the Swedish National Board of Housing, Building and Planning</a:t>
            </a:r>
          </a:p>
        </p:txBody>
      </p:sp>
      <p:pic>
        <p:nvPicPr>
          <p:cNvPr id="4" name="Picture 3" descr="A person wearing glasses and a blazer&#10;&#10;Description automatically generated with low confidence">
            <a:extLst>
              <a:ext uri="{FF2B5EF4-FFF2-40B4-BE49-F238E27FC236}">
                <a16:creationId xmlns:a16="http://schemas.microsoft.com/office/drawing/2014/main" id="{9CDB1250-5051-83B2-AF5A-6D2E5D4D142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84" t="2623" r="-80" b="30713"/>
          <a:stretch/>
        </p:blipFill>
        <p:spPr>
          <a:xfrm>
            <a:off x="7135761" y="1968458"/>
            <a:ext cx="4110818" cy="4110818"/>
          </a:xfrm>
          <a:prstGeom prst="ellipse">
            <a:avLst/>
          </a:prstGeom>
          <a:ln w="38100">
            <a:solidFill>
              <a:schemeClr val="bg1"/>
            </a:solidFill>
          </a:ln>
        </p:spPr>
      </p:pic>
    </p:spTree>
    <p:extLst>
      <p:ext uri="{BB962C8B-B14F-4D97-AF65-F5344CB8AC3E}">
        <p14:creationId xmlns:p14="http://schemas.microsoft.com/office/powerpoint/2010/main" val="402572535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2837F27-23C3-5CDB-37E8-12251CDC3CD1}"/>
              </a:ext>
            </a:extLst>
          </p:cNvPr>
          <p:cNvSpPr>
            <a:spLocks noGrp="1"/>
          </p:cNvSpPr>
          <p:nvPr>
            <p:ph type="ctrTitle"/>
          </p:nvPr>
        </p:nvSpPr>
        <p:spPr/>
        <p:txBody>
          <a:bodyPr/>
          <a:lstStyle/>
          <a:p>
            <a:r>
              <a:rPr lang="sv-SE" dirty="0"/>
              <a:t>New </a:t>
            </a:r>
            <a:r>
              <a:rPr lang="sv-SE" dirty="0" err="1"/>
              <a:t>European</a:t>
            </a:r>
            <a:r>
              <a:rPr lang="sv-SE" dirty="0"/>
              <a:t> </a:t>
            </a:r>
            <a:r>
              <a:rPr lang="sv-SE" dirty="0" err="1"/>
              <a:t>Bauhuas</a:t>
            </a:r>
            <a:r>
              <a:rPr lang="sv-SE" dirty="0"/>
              <a:t> </a:t>
            </a:r>
            <a:br>
              <a:rPr lang="sv-SE" dirty="0"/>
            </a:br>
            <a:r>
              <a:rPr lang="sv-SE" dirty="0" err="1"/>
              <a:t>Examples</a:t>
            </a:r>
            <a:r>
              <a:rPr lang="sv-SE" dirty="0"/>
              <a:t> from Sweden</a:t>
            </a:r>
          </a:p>
        </p:txBody>
      </p:sp>
      <p:sp>
        <p:nvSpPr>
          <p:cNvPr id="3" name="Underrubrik 2">
            <a:extLst>
              <a:ext uri="{FF2B5EF4-FFF2-40B4-BE49-F238E27FC236}">
                <a16:creationId xmlns:a16="http://schemas.microsoft.com/office/drawing/2014/main" id="{23F40B43-1BDE-0DB5-C485-0E41B720B072}"/>
              </a:ext>
            </a:extLst>
          </p:cNvPr>
          <p:cNvSpPr>
            <a:spLocks noGrp="1"/>
          </p:cNvSpPr>
          <p:nvPr>
            <p:ph type="subTitle" idx="1"/>
          </p:nvPr>
        </p:nvSpPr>
        <p:spPr/>
        <p:txBody>
          <a:bodyPr/>
          <a:lstStyle/>
          <a:p>
            <a:r>
              <a:rPr lang="sv-SE" dirty="0"/>
              <a:t>Robert Johannesson</a:t>
            </a:r>
          </a:p>
        </p:txBody>
      </p:sp>
    </p:spTree>
    <p:extLst>
      <p:ext uri="{BB962C8B-B14F-4D97-AF65-F5344CB8AC3E}">
        <p14:creationId xmlns:p14="http://schemas.microsoft.com/office/powerpoint/2010/main" val="42683002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latshållare för innehåll 3"/>
          <p:cNvPicPr>
            <a:picLocks noChangeAspect="1"/>
          </p:cNvPicPr>
          <p:nvPr/>
        </p:nvPicPr>
        <p:blipFill rotWithShape="1">
          <a:blip r:embed="rId3" cstate="screen">
            <a:extLst>
              <a:ext uri="{28A0092B-C50C-407E-A947-70E740481C1C}">
                <a14:useLocalDpi xmlns:a14="http://schemas.microsoft.com/office/drawing/2010/main"/>
              </a:ext>
            </a:extLst>
          </a:blip>
          <a:srcRect l="-743" t="882"/>
          <a:stretch/>
        </p:blipFill>
        <p:spPr>
          <a:xfrm>
            <a:off x="47329" y="-50600"/>
            <a:ext cx="12336692" cy="6908600"/>
          </a:xfrm>
          <a:prstGeom prst="rect">
            <a:avLst/>
          </a:prstGeom>
        </p:spPr>
      </p:pic>
      <p:sp>
        <p:nvSpPr>
          <p:cNvPr id="7" name="Rektangel 6"/>
          <p:cNvSpPr/>
          <p:nvPr/>
        </p:nvSpPr>
        <p:spPr>
          <a:xfrm>
            <a:off x="119673" y="-50600"/>
            <a:ext cx="12192001" cy="6908600"/>
          </a:xfrm>
          <a:prstGeom prst="rect">
            <a:avLst/>
          </a:prstGeom>
          <a:solidFill>
            <a:srgbClr val="00000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9" rIns="121917" bIns="60959" rtlCol="0" anchor="ctr"/>
          <a:lstStyle/>
          <a:p>
            <a:pPr algn="ctr" defTabSz="1219140">
              <a:defRPr/>
            </a:pPr>
            <a:endParaRPr lang="sv-SE" sz="2400">
              <a:solidFill>
                <a:prstClr val="white"/>
              </a:solidFill>
              <a:latin typeface="Calibri"/>
            </a:endParaRPr>
          </a:p>
        </p:txBody>
      </p:sp>
      <p:sp>
        <p:nvSpPr>
          <p:cNvPr id="5" name="Platshållare för innehåll 2"/>
          <p:cNvSpPr txBox="1">
            <a:spLocks/>
          </p:cNvSpPr>
          <p:nvPr/>
        </p:nvSpPr>
        <p:spPr>
          <a:xfrm>
            <a:off x="431371" y="1028733"/>
            <a:ext cx="11452717" cy="3744416"/>
          </a:xfrm>
          <a:prstGeom prst="rect">
            <a:avLst/>
          </a:prstGeom>
        </p:spPr>
        <p:txBody>
          <a:bodyPr vert="horz" lIns="121917" tIns="60959" rIns="121917" bIns="60959" rtlCol="0">
            <a:noAutofit/>
          </a:bodyPr>
          <a:lstStyle>
            <a:lvl1pPr marL="0" indent="0" algn="l" defTabSz="914400" rtl="0" eaLnBrk="1" latinLnBrk="0" hangingPunct="1">
              <a:spcBef>
                <a:spcPct val="20000"/>
              </a:spcBef>
              <a:buClr>
                <a:srgbClr val="C10B25"/>
              </a:buClr>
              <a:buFont typeface="Arial" panose="020B0604020202020204" pitchFamily="34" charset="0"/>
              <a:buNone/>
              <a:defRPr sz="2000" kern="1200" baseline="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Clr>
                <a:srgbClr val="C10B25"/>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Clr>
                <a:srgbClr val="C10B25"/>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Clr>
                <a:srgbClr val="C10B25"/>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Clr>
                <a:srgbClr val="C10B25"/>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defTabSz="1219170">
              <a:defRPr/>
            </a:pPr>
            <a:r>
              <a:rPr lang="sv-SE" sz="4800" b="1" dirty="0">
                <a:solidFill>
                  <a:prstClr val="white"/>
                </a:solidFill>
                <a:latin typeface="Arial Black" panose="020B0A04020102020204" pitchFamily="34" charset="0"/>
              </a:rPr>
              <a:t>The planning and </a:t>
            </a:r>
            <a:r>
              <a:rPr lang="sv-SE" sz="4800" b="1" dirty="0" err="1">
                <a:solidFill>
                  <a:prstClr val="white"/>
                </a:solidFill>
                <a:latin typeface="Arial Black" panose="020B0A04020102020204" pitchFamily="34" charset="0"/>
              </a:rPr>
              <a:t>building</a:t>
            </a:r>
            <a:r>
              <a:rPr lang="sv-SE" sz="4800" b="1" dirty="0">
                <a:solidFill>
                  <a:prstClr val="white"/>
                </a:solidFill>
                <a:latin typeface="Arial Black" panose="020B0A04020102020204" pitchFamily="34" charset="0"/>
              </a:rPr>
              <a:t> </a:t>
            </a:r>
            <a:r>
              <a:rPr lang="sv-SE" sz="4800" b="1" dirty="0" err="1">
                <a:solidFill>
                  <a:prstClr val="white"/>
                </a:solidFill>
                <a:latin typeface="Arial Black" panose="020B0A04020102020204" pitchFamily="34" charset="0"/>
              </a:rPr>
              <a:t>act</a:t>
            </a:r>
            <a:endParaRPr lang="sv-SE" sz="4800" dirty="0">
              <a:solidFill>
                <a:prstClr val="white"/>
              </a:solidFill>
              <a:latin typeface="Arial Black" panose="020B0A04020102020204" pitchFamily="34" charset="0"/>
            </a:endParaRPr>
          </a:p>
          <a:p>
            <a:pPr defTabSz="1219170" eaLnBrk="0" fontAlgn="base" hangingPunct="0">
              <a:spcBef>
                <a:spcPct val="0"/>
              </a:spcBef>
              <a:spcAft>
                <a:spcPct val="0"/>
              </a:spcAft>
              <a:buClrTx/>
              <a:defRPr/>
            </a:pPr>
            <a:r>
              <a:rPr lang="sv-SE" sz="3733" b="1" dirty="0">
                <a:solidFill>
                  <a:prstClr val="white"/>
                </a:solidFill>
                <a:latin typeface="Arial Narrow" panose="020B0606020202030204" pitchFamily="34" charset="0"/>
              </a:rPr>
              <a:t>1 §</a:t>
            </a:r>
            <a:r>
              <a:rPr lang="sv-SE" sz="3733" dirty="0">
                <a:solidFill>
                  <a:prstClr val="white"/>
                </a:solidFill>
                <a:latin typeface="Arial Narrow" panose="020B0606020202030204" pitchFamily="34" charset="0"/>
              </a:rPr>
              <a:t>   </a:t>
            </a:r>
            <a:r>
              <a:rPr lang="sv-SE" altLang="sv-SE" sz="3733" dirty="0" err="1">
                <a:solidFill>
                  <a:prstClr val="white"/>
                </a:solidFill>
                <a:latin typeface="Arial Narrow" panose="020B0606020202030204" pitchFamily="34" charset="0"/>
              </a:rPr>
              <a:t>This</a:t>
            </a:r>
            <a:r>
              <a:rPr lang="sv-SE" altLang="sv-SE" sz="3733" dirty="0">
                <a:solidFill>
                  <a:prstClr val="white"/>
                </a:solidFill>
                <a:latin typeface="Arial Narrow" panose="020B0606020202030204" pitchFamily="34" charset="0"/>
              </a:rPr>
              <a:t> </a:t>
            </a:r>
            <a:r>
              <a:rPr lang="sv-SE" altLang="sv-SE" sz="3733" dirty="0" err="1">
                <a:solidFill>
                  <a:prstClr val="white"/>
                </a:solidFill>
                <a:latin typeface="Arial Narrow" panose="020B0606020202030204" pitchFamily="34" charset="0"/>
              </a:rPr>
              <a:t>Act</a:t>
            </a:r>
            <a:r>
              <a:rPr lang="sv-SE" altLang="sv-SE" sz="3733" dirty="0">
                <a:solidFill>
                  <a:prstClr val="white"/>
                </a:solidFill>
                <a:latin typeface="Arial Narrow" panose="020B0606020202030204" pitchFamily="34" charset="0"/>
              </a:rPr>
              <a:t> </a:t>
            </a:r>
            <a:r>
              <a:rPr lang="sv-SE" altLang="sv-SE" sz="3733" dirty="0" err="1">
                <a:solidFill>
                  <a:prstClr val="white"/>
                </a:solidFill>
                <a:latin typeface="Arial Narrow" panose="020B0606020202030204" pitchFamily="34" charset="0"/>
              </a:rPr>
              <a:t>contains</a:t>
            </a:r>
            <a:r>
              <a:rPr lang="sv-SE" altLang="sv-SE" sz="3733" dirty="0">
                <a:solidFill>
                  <a:prstClr val="white"/>
                </a:solidFill>
                <a:latin typeface="Arial Narrow" panose="020B0606020202030204" pitchFamily="34" charset="0"/>
              </a:rPr>
              <a:t> provisions on the planning </a:t>
            </a:r>
            <a:r>
              <a:rPr lang="sv-SE" altLang="sv-SE" sz="3733" dirty="0" err="1">
                <a:solidFill>
                  <a:prstClr val="white"/>
                </a:solidFill>
                <a:latin typeface="Arial Narrow" panose="020B0606020202030204" pitchFamily="34" charset="0"/>
              </a:rPr>
              <a:t>of</a:t>
            </a:r>
            <a:r>
              <a:rPr lang="sv-SE" altLang="sv-SE" sz="3733" dirty="0">
                <a:solidFill>
                  <a:prstClr val="white"/>
                </a:solidFill>
                <a:latin typeface="Arial Narrow" panose="020B0606020202030204" pitchFamily="34" charset="0"/>
              </a:rPr>
              <a:t> </a:t>
            </a:r>
          </a:p>
          <a:p>
            <a:pPr defTabSz="1219170" eaLnBrk="0" fontAlgn="base" hangingPunct="0">
              <a:spcBef>
                <a:spcPct val="0"/>
              </a:spcBef>
              <a:spcAft>
                <a:spcPct val="0"/>
              </a:spcAft>
              <a:buClrTx/>
              <a:defRPr/>
            </a:pPr>
            <a:r>
              <a:rPr lang="sv-SE" altLang="sv-SE" sz="3733" dirty="0">
                <a:solidFill>
                  <a:prstClr val="white"/>
                </a:solidFill>
                <a:latin typeface="Arial Narrow" panose="020B0606020202030204" pitchFamily="34" charset="0"/>
              </a:rPr>
              <a:t>land and </a:t>
            </a:r>
            <a:r>
              <a:rPr lang="sv-SE" altLang="sv-SE" sz="3733" dirty="0" err="1">
                <a:solidFill>
                  <a:prstClr val="white"/>
                </a:solidFill>
                <a:latin typeface="Arial Narrow" panose="020B0606020202030204" pitchFamily="34" charset="0"/>
              </a:rPr>
              <a:t>water</a:t>
            </a:r>
            <a:r>
              <a:rPr lang="sv-SE" altLang="sv-SE" sz="3733" dirty="0">
                <a:solidFill>
                  <a:prstClr val="white"/>
                </a:solidFill>
                <a:latin typeface="Arial Narrow" panose="020B0606020202030204" pitchFamily="34" charset="0"/>
              </a:rPr>
              <a:t> and on </a:t>
            </a:r>
            <a:r>
              <a:rPr lang="sv-SE" altLang="sv-SE" sz="3733" dirty="0" err="1">
                <a:solidFill>
                  <a:prstClr val="white"/>
                </a:solidFill>
                <a:latin typeface="Arial Narrow" panose="020B0606020202030204" pitchFamily="34" charset="0"/>
              </a:rPr>
              <a:t>construction</a:t>
            </a:r>
            <a:r>
              <a:rPr lang="sv-SE" altLang="sv-SE" sz="3733" dirty="0">
                <a:solidFill>
                  <a:prstClr val="white"/>
                </a:solidFill>
                <a:latin typeface="Arial Narrow" panose="020B0606020202030204" pitchFamily="34" charset="0"/>
              </a:rPr>
              <a:t>. The provisions </a:t>
            </a:r>
            <a:r>
              <a:rPr lang="sv-SE" altLang="sv-SE" sz="3733" dirty="0" err="1">
                <a:solidFill>
                  <a:prstClr val="white"/>
                </a:solidFill>
                <a:latin typeface="Arial Narrow" panose="020B0606020202030204" pitchFamily="34" charset="0"/>
              </a:rPr>
              <a:t>aim</a:t>
            </a:r>
            <a:r>
              <a:rPr lang="sv-SE" altLang="sv-SE" sz="3733" dirty="0">
                <a:solidFill>
                  <a:prstClr val="white"/>
                </a:solidFill>
                <a:latin typeface="Arial Narrow" panose="020B0606020202030204" pitchFamily="34" charset="0"/>
              </a:rPr>
              <a:t> to, </a:t>
            </a:r>
            <a:r>
              <a:rPr lang="sv-SE" altLang="sv-SE" sz="3733" dirty="0" err="1">
                <a:solidFill>
                  <a:prstClr val="white"/>
                </a:solidFill>
                <a:latin typeface="Arial Narrow" panose="020B0606020202030204" pitchFamily="34" charset="0"/>
              </a:rPr>
              <a:t>with</a:t>
            </a:r>
            <a:r>
              <a:rPr lang="sv-SE" altLang="sv-SE" sz="3733" dirty="0">
                <a:solidFill>
                  <a:prstClr val="white"/>
                </a:solidFill>
                <a:latin typeface="Arial Narrow" panose="020B0606020202030204" pitchFamily="34" charset="0"/>
              </a:rPr>
              <a:t> </a:t>
            </a:r>
            <a:r>
              <a:rPr lang="sv-SE" altLang="sv-SE" sz="3733" dirty="0" err="1">
                <a:solidFill>
                  <a:prstClr val="white"/>
                </a:solidFill>
                <a:latin typeface="Arial Narrow" panose="020B0606020202030204" pitchFamily="34" charset="0"/>
              </a:rPr>
              <a:t>regard</a:t>
            </a:r>
            <a:r>
              <a:rPr lang="sv-SE" altLang="sv-SE" sz="3733" dirty="0">
                <a:solidFill>
                  <a:prstClr val="white"/>
                </a:solidFill>
                <a:latin typeface="Arial Narrow" panose="020B0606020202030204" pitchFamily="34" charset="0"/>
              </a:rPr>
              <a:t> to the </a:t>
            </a:r>
            <a:r>
              <a:rPr lang="sv-SE" altLang="sv-SE" sz="3733" dirty="0" err="1">
                <a:solidFill>
                  <a:prstClr val="white"/>
                </a:solidFill>
                <a:latin typeface="Arial Narrow" panose="020B0606020202030204" pitchFamily="34" charset="0"/>
              </a:rPr>
              <a:t>freedom</a:t>
            </a:r>
            <a:r>
              <a:rPr lang="sv-SE" altLang="sv-SE" sz="3733" dirty="0">
                <a:solidFill>
                  <a:prstClr val="white"/>
                </a:solidFill>
                <a:latin typeface="Arial Narrow" panose="020B0606020202030204" pitchFamily="34" charset="0"/>
              </a:rPr>
              <a:t> </a:t>
            </a:r>
            <a:r>
              <a:rPr lang="sv-SE" altLang="sv-SE" sz="3733" dirty="0" err="1">
                <a:solidFill>
                  <a:prstClr val="white"/>
                </a:solidFill>
                <a:latin typeface="Arial Narrow" panose="020B0606020202030204" pitchFamily="34" charset="0"/>
              </a:rPr>
              <a:t>of</a:t>
            </a:r>
            <a:r>
              <a:rPr lang="sv-SE" altLang="sv-SE" sz="3733" dirty="0">
                <a:solidFill>
                  <a:prstClr val="white"/>
                </a:solidFill>
                <a:latin typeface="Arial Narrow" panose="020B0606020202030204" pitchFamily="34" charset="0"/>
              </a:rPr>
              <a:t> the </a:t>
            </a:r>
            <a:r>
              <a:rPr lang="sv-SE" altLang="sv-SE" sz="3733" dirty="0" err="1">
                <a:solidFill>
                  <a:prstClr val="white"/>
                </a:solidFill>
                <a:latin typeface="Arial Narrow" panose="020B0606020202030204" pitchFamily="34" charset="0"/>
              </a:rPr>
              <a:t>individual</a:t>
            </a:r>
            <a:r>
              <a:rPr lang="sv-SE" altLang="sv-SE" sz="3733" dirty="0">
                <a:solidFill>
                  <a:prstClr val="white"/>
                </a:solidFill>
                <a:latin typeface="Arial Narrow" panose="020B0606020202030204" pitchFamily="34" charset="0"/>
              </a:rPr>
              <a:t>, </a:t>
            </a:r>
            <a:r>
              <a:rPr lang="sv-SE" altLang="sv-SE" sz="3733" dirty="0" err="1">
                <a:solidFill>
                  <a:prstClr val="white"/>
                </a:solidFill>
                <a:latin typeface="Arial Narrow" panose="020B0606020202030204" pitchFamily="34" charset="0"/>
              </a:rPr>
              <a:t>promote</a:t>
            </a:r>
            <a:r>
              <a:rPr lang="sv-SE" altLang="sv-SE" sz="3733" dirty="0">
                <a:solidFill>
                  <a:prstClr val="white"/>
                </a:solidFill>
                <a:latin typeface="Arial Narrow" panose="020B0606020202030204" pitchFamily="34" charset="0"/>
              </a:rPr>
              <a:t> </a:t>
            </a:r>
          </a:p>
          <a:p>
            <a:pPr defTabSz="1219170" eaLnBrk="0" fontAlgn="base" hangingPunct="0">
              <a:spcBef>
                <a:spcPct val="0"/>
              </a:spcBef>
              <a:spcAft>
                <a:spcPct val="0"/>
              </a:spcAft>
              <a:buClrTx/>
              <a:defRPr/>
            </a:pPr>
            <a:r>
              <a:rPr lang="sv-SE" altLang="sv-SE" sz="3733" dirty="0">
                <a:solidFill>
                  <a:prstClr val="white"/>
                </a:solidFill>
                <a:latin typeface="Arial Narrow" panose="020B0606020202030204" pitchFamily="34" charset="0"/>
              </a:rPr>
              <a:t>a </a:t>
            </a:r>
            <a:r>
              <a:rPr lang="sv-SE" altLang="sv-SE" sz="3733" dirty="0" err="1">
                <a:solidFill>
                  <a:prstClr val="white"/>
                </a:solidFill>
                <a:latin typeface="Arial Narrow" panose="020B0606020202030204" pitchFamily="34" charset="0"/>
              </a:rPr>
              <a:t>societal</a:t>
            </a:r>
            <a:r>
              <a:rPr lang="sv-SE" altLang="sv-SE" sz="3733" dirty="0">
                <a:solidFill>
                  <a:prstClr val="white"/>
                </a:solidFill>
                <a:latin typeface="Arial Narrow" panose="020B0606020202030204" pitchFamily="34" charset="0"/>
              </a:rPr>
              <a:t> </a:t>
            </a:r>
            <a:r>
              <a:rPr lang="sv-SE" altLang="sv-SE" sz="3733" dirty="0" err="1">
                <a:solidFill>
                  <a:prstClr val="white"/>
                </a:solidFill>
                <a:latin typeface="Arial Narrow" panose="020B0606020202030204" pitchFamily="34" charset="0"/>
              </a:rPr>
              <a:t>development</a:t>
            </a:r>
            <a:r>
              <a:rPr lang="sv-SE" altLang="sv-SE" sz="3733" dirty="0">
                <a:solidFill>
                  <a:prstClr val="white"/>
                </a:solidFill>
                <a:latin typeface="Arial Narrow" panose="020B0606020202030204" pitchFamily="34" charset="0"/>
              </a:rPr>
              <a:t> </a:t>
            </a:r>
            <a:r>
              <a:rPr lang="sv-SE" altLang="sv-SE" sz="3733" dirty="0" err="1">
                <a:solidFill>
                  <a:prstClr val="white"/>
                </a:solidFill>
                <a:latin typeface="Arial Narrow" panose="020B0606020202030204" pitchFamily="34" charset="0"/>
              </a:rPr>
              <a:t>with</a:t>
            </a:r>
            <a:r>
              <a:rPr lang="sv-SE" altLang="sv-SE" sz="3733" dirty="0">
                <a:solidFill>
                  <a:prstClr val="white"/>
                </a:solidFill>
                <a:latin typeface="Arial Narrow" panose="020B0606020202030204" pitchFamily="34" charset="0"/>
              </a:rPr>
              <a:t> </a:t>
            </a:r>
            <a:r>
              <a:rPr lang="sv-SE" altLang="sv-SE" sz="3733" dirty="0" err="1">
                <a:solidFill>
                  <a:srgbClr val="FFFF00"/>
                </a:solidFill>
                <a:highlight>
                  <a:srgbClr val="000000"/>
                </a:highlight>
                <a:latin typeface="Arial Narrow" panose="020B0606020202030204" pitchFamily="34" charset="0"/>
              </a:rPr>
              <a:t>equal</a:t>
            </a:r>
            <a:r>
              <a:rPr lang="sv-SE" altLang="sv-SE" sz="3733" dirty="0">
                <a:solidFill>
                  <a:srgbClr val="FFFF00"/>
                </a:solidFill>
                <a:highlight>
                  <a:srgbClr val="000000"/>
                </a:highlight>
                <a:latin typeface="Arial Narrow" panose="020B0606020202030204" pitchFamily="34" charset="0"/>
              </a:rPr>
              <a:t> and </a:t>
            </a:r>
            <a:r>
              <a:rPr lang="sv-SE" altLang="sv-SE" sz="3733" dirty="0" err="1">
                <a:solidFill>
                  <a:srgbClr val="FFFF00"/>
                </a:solidFill>
                <a:highlight>
                  <a:srgbClr val="000000"/>
                </a:highlight>
                <a:latin typeface="Arial Narrow" panose="020B0606020202030204" pitchFamily="34" charset="0"/>
              </a:rPr>
              <a:t>good</a:t>
            </a:r>
            <a:r>
              <a:rPr lang="sv-SE" altLang="sv-SE" sz="3733" dirty="0">
                <a:solidFill>
                  <a:srgbClr val="FFFF00"/>
                </a:solidFill>
                <a:highlight>
                  <a:srgbClr val="000000"/>
                </a:highlight>
                <a:latin typeface="Arial Narrow" panose="020B0606020202030204" pitchFamily="34" charset="0"/>
              </a:rPr>
              <a:t> social </a:t>
            </a:r>
            <a:r>
              <a:rPr lang="sv-SE" altLang="sv-SE" sz="3733" dirty="0" err="1">
                <a:solidFill>
                  <a:srgbClr val="FFFF00"/>
                </a:solidFill>
                <a:highlight>
                  <a:srgbClr val="000000"/>
                </a:highlight>
                <a:latin typeface="Arial Narrow" panose="020B0606020202030204" pitchFamily="34" charset="0"/>
              </a:rPr>
              <a:t>living</a:t>
            </a:r>
            <a:r>
              <a:rPr lang="sv-SE" altLang="sv-SE" sz="3733" dirty="0">
                <a:solidFill>
                  <a:srgbClr val="FFFF00"/>
                </a:solidFill>
                <a:highlight>
                  <a:srgbClr val="000000"/>
                </a:highlight>
                <a:latin typeface="Arial Narrow" panose="020B0606020202030204" pitchFamily="34" charset="0"/>
              </a:rPr>
              <a:t> </a:t>
            </a:r>
          </a:p>
          <a:p>
            <a:pPr defTabSz="1219170" eaLnBrk="0" fontAlgn="base" hangingPunct="0">
              <a:spcBef>
                <a:spcPct val="0"/>
              </a:spcBef>
              <a:spcAft>
                <a:spcPct val="0"/>
              </a:spcAft>
              <a:buClrTx/>
              <a:defRPr/>
            </a:pPr>
            <a:r>
              <a:rPr lang="sv-SE" altLang="sv-SE" sz="3733" dirty="0" err="1">
                <a:solidFill>
                  <a:srgbClr val="FFFF00"/>
                </a:solidFill>
                <a:highlight>
                  <a:srgbClr val="000000"/>
                </a:highlight>
                <a:latin typeface="Arial Narrow" panose="020B0606020202030204" pitchFamily="34" charset="0"/>
              </a:rPr>
              <a:t>conditions</a:t>
            </a:r>
            <a:r>
              <a:rPr lang="sv-SE" altLang="sv-SE" sz="3733" dirty="0">
                <a:solidFill>
                  <a:srgbClr val="FFFF00"/>
                </a:solidFill>
                <a:highlight>
                  <a:srgbClr val="000000"/>
                </a:highlight>
                <a:latin typeface="Arial Narrow" panose="020B0606020202030204" pitchFamily="34" charset="0"/>
              </a:rPr>
              <a:t> and a </a:t>
            </a:r>
            <a:r>
              <a:rPr lang="sv-SE" altLang="sv-SE" sz="3733" dirty="0" err="1">
                <a:solidFill>
                  <a:srgbClr val="FFFF00"/>
                </a:solidFill>
                <a:highlight>
                  <a:srgbClr val="000000"/>
                </a:highlight>
                <a:latin typeface="Arial Narrow" panose="020B0606020202030204" pitchFamily="34" charset="0"/>
              </a:rPr>
              <a:t>good</a:t>
            </a:r>
            <a:r>
              <a:rPr lang="sv-SE" altLang="sv-SE" sz="3733" dirty="0">
                <a:solidFill>
                  <a:srgbClr val="FFFF00"/>
                </a:solidFill>
                <a:highlight>
                  <a:srgbClr val="000000"/>
                </a:highlight>
                <a:latin typeface="Arial Narrow" panose="020B0606020202030204" pitchFamily="34" charset="0"/>
              </a:rPr>
              <a:t> and long-term </a:t>
            </a:r>
            <a:r>
              <a:rPr lang="sv-SE" altLang="sv-SE" sz="3733" dirty="0" err="1">
                <a:solidFill>
                  <a:srgbClr val="FFFF00"/>
                </a:solidFill>
                <a:highlight>
                  <a:srgbClr val="000000"/>
                </a:highlight>
                <a:latin typeface="Arial Narrow" panose="020B0606020202030204" pitchFamily="34" charset="0"/>
              </a:rPr>
              <a:t>sustainable</a:t>
            </a:r>
            <a:r>
              <a:rPr lang="sv-SE" altLang="sv-SE" sz="3733" dirty="0">
                <a:solidFill>
                  <a:srgbClr val="FFFF00"/>
                </a:solidFill>
                <a:highlight>
                  <a:srgbClr val="000000"/>
                </a:highlight>
                <a:latin typeface="Arial Narrow" panose="020B0606020202030204" pitchFamily="34" charset="0"/>
              </a:rPr>
              <a:t> </a:t>
            </a:r>
            <a:r>
              <a:rPr lang="sv-SE" altLang="sv-SE" sz="3733" dirty="0" err="1">
                <a:solidFill>
                  <a:srgbClr val="FFFF00"/>
                </a:solidFill>
                <a:highlight>
                  <a:srgbClr val="000000"/>
                </a:highlight>
                <a:latin typeface="Arial Narrow" panose="020B0606020202030204" pitchFamily="34" charset="0"/>
              </a:rPr>
              <a:t>living</a:t>
            </a:r>
            <a:r>
              <a:rPr lang="sv-SE" altLang="sv-SE" sz="3733" dirty="0">
                <a:solidFill>
                  <a:srgbClr val="FFFF00"/>
                </a:solidFill>
                <a:highlight>
                  <a:srgbClr val="000000"/>
                </a:highlight>
                <a:latin typeface="Arial Narrow" panose="020B0606020202030204" pitchFamily="34" charset="0"/>
              </a:rPr>
              <a:t> </a:t>
            </a:r>
            <a:r>
              <a:rPr lang="sv-SE" altLang="sv-SE" sz="3733" dirty="0" err="1">
                <a:solidFill>
                  <a:srgbClr val="FFFF00"/>
                </a:solidFill>
                <a:highlight>
                  <a:srgbClr val="000000"/>
                </a:highlight>
                <a:latin typeface="Arial Narrow" panose="020B0606020202030204" pitchFamily="34" charset="0"/>
              </a:rPr>
              <a:t>environment</a:t>
            </a:r>
            <a:r>
              <a:rPr lang="sv-SE" altLang="sv-SE" sz="3733" dirty="0">
                <a:solidFill>
                  <a:srgbClr val="FFFF00"/>
                </a:solidFill>
                <a:highlight>
                  <a:srgbClr val="000000"/>
                </a:highlight>
                <a:latin typeface="Arial Narrow" panose="020B0606020202030204" pitchFamily="34" charset="0"/>
              </a:rPr>
              <a:t> for the </a:t>
            </a:r>
            <a:r>
              <a:rPr lang="sv-SE" altLang="sv-SE" sz="3733" dirty="0" err="1">
                <a:solidFill>
                  <a:srgbClr val="FFFF00"/>
                </a:solidFill>
                <a:highlight>
                  <a:srgbClr val="000000"/>
                </a:highlight>
                <a:latin typeface="Arial Narrow" panose="020B0606020202030204" pitchFamily="34" charset="0"/>
              </a:rPr>
              <a:t>people</a:t>
            </a:r>
            <a:r>
              <a:rPr lang="sv-SE" altLang="sv-SE" sz="3733" dirty="0">
                <a:solidFill>
                  <a:srgbClr val="FFFF00"/>
                </a:solidFill>
                <a:highlight>
                  <a:srgbClr val="000000"/>
                </a:highlight>
                <a:latin typeface="Arial Narrow" panose="020B0606020202030204" pitchFamily="34" charset="0"/>
              </a:rPr>
              <a:t> in </a:t>
            </a:r>
            <a:r>
              <a:rPr lang="sv-SE" altLang="sv-SE" sz="3733" dirty="0" err="1">
                <a:solidFill>
                  <a:srgbClr val="FFFF00"/>
                </a:solidFill>
                <a:highlight>
                  <a:srgbClr val="000000"/>
                </a:highlight>
                <a:latin typeface="Arial Narrow" panose="020B0606020202030204" pitchFamily="34" charset="0"/>
              </a:rPr>
              <a:t>today's</a:t>
            </a:r>
            <a:r>
              <a:rPr lang="sv-SE" altLang="sv-SE" sz="3733" dirty="0">
                <a:solidFill>
                  <a:srgbClr val="FFFF00"/>
                </a:solidFill>
                <a:highlight>
                  <a:srgbClr val="000000"/>
                </a:highlight>
                <a:latin typeface="Arial Narrow" panose="020B0606020202030204" pitchFamily="34" charset="0"/>
              </a:rPr>
              <a:t> </a:t>
            </a:r>
            <a:r>
              <a:rPr lang="sv-SE" altLang="sv-SE" sz="3733" dirty="0" err="1">
                <a:solidFill>
                  <a:srgbClr val="FFFF00"/>
                </a:solidFill>
                <a:highlight>
                  <a:srgbClr val="000000"/>
                </a:highlight>
                <a:latin typeface="Arial Narrow" panose="020B0606020202030204" pitchFamily="34" charset="0"/>
              </a:rPr>
              <a:t>society</a:t>
            </a:r>
            <a:r>
              <a:rPr lang="sv-SE" altLang="sv-SE" sz="3733" dirty="0">
                <a:solidFill>
                  <a:srgbClr val="FFFF00"/>
                </a:solidFill>
                <a:highlight>
                  <a:srgbClr val="000000"/>
                </a:highlight>
                <a:latin typeface="Arial Narrow" panose="020B0606020202030204" pitchFamily="34" charset="0"/>
              </a:rPr>
              <a:t> and for </a:t>
            </a:r>
            <a:r>
              <a:rPr lang="sv-SE" altLang="sv-SE" sz="3733" dirty="0" err="1">
                <a:solidFill>
                  <a:srgbClr val="FFFF00"/>
                </a:solidFill>
                <a:highlight>
                  <a:srgbClr val="000000"/>
                </a:highlight>
                <a:latin typeface="Arial Narrow" panose="020B0606020202030204" pitchFamily="34" charset="0"/>
              </a:rPr>
              <a:t>future</a:t>
            </a:r>
            <a:r>
              <a:rPr lang="sv-SE" altLang="sv-SE" sz="3733" dirty="0">
                <a:solidFill>
                  <a:srgbClr val="FFFF00"/>
                </a:solidFill>
                <a:highlight>
                  <a:srgbClr val="000000"/>
                </a:highlight>
                <a:latin typeface="Arial Narrow" panose="020B0606020202030204" pitchFamily="34" charset="0"/>
              </a:rPr>
              <a:t> generations.</a:t>
            </a:r>
            <a:r>
              <a:rPr lang="sv-SE" altLang="sv-SE" sz="667" dirty="0">
                <a:solidFill>
                  <a:srgbClr val="FFFF00"/>
                </a:solidFill>
                <a:highlight>
                  <a:srgbClr val="000000"/>
                </a:highlight>
                <a:latin typeface="Arial Narrow" panose="020B0606020202030204" pitchFamily="34" charset="0"/>
              </a:rPr>
              <a:t> </a:t>
            </a:r>
            <a:endParaRPr lang="sv-SE" altLang="sv-SE" sz="2667" dirty="0">
              <a:solidFill>
                <a:srgbClr val="FFFF00"/>
              </a:solidFill>
              <a:highlight>
                <a:srgbClr val="000000"/>
              </a:highlight>
              <a:latin typeface="Arial Narrow" panose="020B0606020202030204" pitchFamily="34" charset="0"/>
            </a:endParaRPr>
          </a:p>
          <a:p>
            <a:pPr algn="ctr" defTabSz="1219170">
              <a:defRPr/>
            </a:pPr>
            <a:endParaRPr lang="sv-SE" sz="3733" dirty="0">
              <a:solidFill>
                <a:prstClr val="white"/>
              </a:solidFill>
            </a:endParaRPr>
          </a:p>
        </p:txBody>
      </p:sp>
      <p:pic>
        <p:nvPicPr>
          <p:cNvPr id="6" name="Bildobjekt 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944002" y="6048000"/>
            <a:ext cx="940087" cy="480000"/>
          </a:xfrm>
          <a:prstGeom prst="rect">
            <a:avLst/>
          </a:prstGeom>
        </p:spPr>
      </p:pic>
      <p:sp>
        <p:nvSpPr>
          <p:cNvPr id="9" name="textruta 8"/>
          <p:cNvSpPr txBox="1"/>
          <p:nvPr/>
        </p:nvSpPr>
        <p:spPr>
          <a:xfrm rot="16200000">
            <a:off x="-876641" y="5582763"/>
            <a:ext cx="2304256" cy="246219"/>
          </a:xfrm>
          <a:prstGeom prst="rect">
            <a:avLst/>
          </a:prstGeom>
          <a:noFill/>
        </p:spPr>
        <p:txBody>
          <a:bodyPr wrap="square" lIns="121917" tIns="60959" rIns="121917" bIns="60959" rtlCol="0">
            <a:spAutoFit/>
          </a:bodyPr>
          <a:lstStyle/>
          <a:p>
            <a:pPr defTabSz="1219140">
              <a:defRPr/>
            </a:pPr>
            <a:r>
              <a:rPr lang="sv-SE" sz="800" dirty="0">
                <a:solidFill>
                  <a:prstClr val="white"/>
                </a:solidFill>
                <a:latin typeface="Arial" panose="020B0604020202020204" pitchFamily="34" charset="0"/>
                <a:cs typeface="Arial" panose="020B0604020202020204" pitchFamily="34" charset="0"/>
              </a:rPr>
              <a:t>Foto: Scandinav</a:t>
            </a:r>
          </a:p>
        </p:txBody>
      </p:sp>
    </p:spTree>
    <p:extLst>
      <p:ext uri="{BB962C8B-B14F-4D97-AF65-F5344CB8AC3E}">
        <p14:creationId xmlns:p14="http://schemas.microsoft.com/office/powerpoint/2010/main" val="26684510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27233650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MinnesvÃ¥rden i september 2018."/>
          <p:cNvPicPr>
            <a:picLocks noChangeAspect="1" noChangeArrowheads="1"/>
          </p:cNvPicPr>
          <p:nvPr/>
        </p:nvPicPr>
        <p:blipFill rotWithShape="1">
          <a:blip r:embed="rId3">
            <a:extLst>
              <a:ext uri="{28A0092B-C50C-407E-A947-70E740481C1C}">
                <a14:useLocalDpi xmlns:a14="http://schemas.microsoft.com/office/drawing/2010/main"/>
              </a:ext>
            </a:extLst>
          </a:blip>
          <a:srcRect l="-274" r="12953" b="1412"/>
          <a:stretch/>
        </p:blipFill>
        <p:spPr bwMode="auto">
          <a:xfrm>
            <a:off x="109254" y="0"/>
            <a:ext cx="12419461" cy="69813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ktangel 6"/>
          <p:cNvSpPr/>
          <p:nvPr/>
        </p:nvSpPr>
        <p:spPr>
          <a:xfrm>
            <a:off x="135633" y="-180480"/>
            <a:ext cx="12720164" cy="7342355"/>
          </a:xfrm>
          <a:prstGeom prst="rect">
            <a:avLst/>
          </a:prstGeom>
          <a:solidFill>
            <a:srgbClr val="00000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9" rIns="121917" bIns="60959" rtlCol="0" anchor="ctr"/>
          <a:lstStyle/>
          <a:p>
            <a:pPr algn="ctr" defTabSz="1219140">
              <a:defRPr/>
            </a:pPr>
            <a:endParaRPr lang="sv-SE" sz="2400">
              <a:solidFill>
                <a:prstClr val="white"/>
              </a:solidFill>
              <a:latin typeface="Calibri"/>
            </a:endParaRPr>
          </a:p>
        </p:txBody>
      </p:sp>
      <p:sp>
        <p:nvSpPr>
          <p:cNvPr id="5" name="Platshållare för innehåll 2"/>
          <p:cNvSpPr txBox="1">
            <a:spLocks/>
          </p:cNvSpPr>
          <p:nvPr/>
        </p:nvSpPr>
        <p:spPr>
          <a:xfrm>
            <a:off x="135633" y="2193363"/>
            <a:ext cx="12105051" cy="3827925"/>
          </a:xfrm>
          <a:prstGeom prst="rect">
            <a:avLst/>
          </a:prstGeom>
        </p:spPr>
        <p:txBody>
          <a:bodyPr vert="horz" lIns="121917" tIns="60959" rIns="121917" bIns="60959" rtlCol="0">
            <a:noAutofit/>
          </a:bodyPr>
          <a:lstStyle>
            <a:lvl1pPr marL="0" indent="0" algn="l" defTabSz="914400" rtl="0" eaLnBrk="1" latinLnBrk="0" hangingPunct="1">
              <a:spcBef>
                <a:spcPct val="20000"/>
              </a:spcBef>
              <a:buClr>
                <a:srgbClr val="C10B25"/>
              </a:buClr>
              <a:buFont typeface="Arial" panose="020B0604020202020204" pitchFamily="34" charset="0"/>
              <a:buNone/>
              <a:defRPr sz="2000" kern="1200" baseline="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Clr>
                <a:srgbClr val="C10B25"/>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Clr>
                <a:srgbClr val="C10B25"/>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Clr>
                <a:srgbClr val="C10B25"/>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Clr>
                <a:srgbClr val="C10B25"/>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ctr" defTabSz="1219170">
              <a:defRPr/>
            </a:pPr>
            <a:r>
              <a:rPr lang="sv-SE" sz="4267" dirty="0" err="1">
                <a:solidFill>
                  <a:prstClr val="white"/>
                </a:solidFill>
                <a:latin typeface="Arial Narrow" panose="020B0606020202030204" pitchFamily="34" charset="0"/>
                <a:ea typeface="Open Sans Light" panose="020B0306030504020204" pitchFamily="34" charset="0"/>
                <a:cs typeface="Open Sans Light" panose="020B0306030504020204" pitchFamily="34" charset="0"/>
              </a:rPr>
              <a:t>Architecture</a:t>
            </a:r>
            <a:r>
              <a:rPr lang="sv-SE" sz="4267" dirty="0">
                <a:solidFill>
                  <a:prstClr val="white"/>
                </a:solidFill>
                <a:latin typeface="Arial Narrow" panose="020B0606020202030204" pitchFamily="34" charset="0"/>
                <a:ea typeface="Open Sans Light" panose="020B0306030504020204" pitchFamily="34" charset="0"/>
                <a:cs typeface="Open Sans Light" panose="020B0306030504020204" pitchFamily="34" charset="0"/>
              </a:rPr>
              <a:t> and design </a:t>
            </a:r>
            <a:r>
              <a:rPr lang="sv-SE" sz="4267" dirty="0" err="1">
                <a:solidFill>
                  <a:prstClr val="white"/>
                </a:solidFill>
                <a:latin typeface="Arial Narrow" panose="020B0606020202030204" pitchFamily="34" charset="0"/>
                <a:ea typeface="Open Sans Light" panose="020B0306030504020204" pitchFamily="34" charset="0"/>
                <a:cs typeface="Open Sans Light" panose="020B0306030504020204" pitchFamily="34" charset="0"/>
              </a:rPr>
              <a:t>will</a:t>
            </a:r>
            <a:r>
              <a:rPr lang="sv-SE" sz="4267" dirty="0">
                <a:solidFill>
                  <a:prstClr val="white"/>
                </a:solidFill>
                <a:latin typeface="Arial Narrow" panose="020B0606020202030204" pitchFamily="34" charset="0"/>
                <a:ea typeface="Open Sans Light" panose="020B0306030504020204" pitchFamily="34" charset="0"/>
                <a:cs typeface="Open Sans Light" panose="020B0306030504020204" pitchFamily="34" charset="0"/>
              </a:rPr>
              <a:t> </a:t>
            </a:r>
            <a:r>
              <a:rPr lang="sv-SE" sz="4267" dirty="0" err="1">
                <a:solidFill>
                  <a:prstClr val="white"/>
                </a:solidFill>
                <a:latin typeface="Arial Narrow" panose="020B0606020202030204" pitchFamily="34" charset="0"/>
                <a:ea typeface="Open Sans Light" panose="020B0306030504020204" pitchFamily="34" charset="0"/>
                <a:cs typeface="Open Sans Light" panose="020B0306030504020204" pitchFamily="34" charset="0"/>
              </a:rPr>
              <a:t>help</a:t>
            </a:r>
            <a:r>
              <a:rPr lang="sv-SE" sz="4267" dirty="0">
                <a:solidFill>
                  <a:prstClr val="white"/>
                </a:solidFill>
                <a:latin typeface="Arial Narrow" panose="020B0606020202030204" pitchFamily="34" charset="0"/>
                <a:ea typeface="Open Sans Light" panose="020B0306030504020204" pitchFamily="34" charset="0"/>
                <a:cs typeface="Open Sans Light" panose="020B0306030504020204" pitchFamily="34" charset="0"/>
              </a:rPr>
              <a:t> to </a:t>
            </a:r>
            <a:r>
              <a:rPr lang="sv-SE" sz="4267" dirty="0" err="1">
                <a:solidFill>
                  <a:prstClr val="white"/>
                </a:solidFill>
                <a:latin typeface="Arial Narrow" panose="020B0606020202030204" pitchFamily="34" charset="0"/>
                <a:ea typeface="Open Sans Light" panose="020B0306030504020204" pitchFamily="34" charset="0"/>
                <a:cs typeface="Open Sans Light" panose="020B0306030504020204" pitchFamily="34" charset="0"/>
              </a:rPr>
              <a:t>create</a:t>
            </a:r>
            <a:r>
              <a:rPr lang="sv-SE" sz="4267" dirty="0">
                <a:solidFill>
                  <a:prstClr val="white"/>
                </a:solidFill>
                <a:latin typeface="Arial Narrow" panose="020B0606020202030204" pitchFamily="34" charset="0"/>
                <a:ea typeface="Open Sans Light" panose="020B0306030504020204" pitchFamily="34" charset="0"/>
                <a:cs typeface="Open Sans Light" panose="020B0306030504020204" pitchFamily="34" charset="0"/>
              </a:rPr>
              <a:t> a </a:t>
            </a:r>
            <a:r>
              <a:rPr lang="sv-SE" sz="4267" dirty="0" err="1">
                <a:solidFill>
                  <a:srgbClr val="FFFF00"/>
                </a:solidFill>
                <a:highlight>
                  <a:srgbClr val="000000"/>
                </a:highlight>
                <a:latin typeface="Arial Narrow" panose="020B0606020202030204" pitchFamily="34" charset="0"/>
                <a:ea typeface="Open Sans Light" panose="020B0306030504020204" pitchFamily="34" charset="0"/>
                <a:cs typeface="Open Sans Light" panose="020B0306030504020204" pitchFamily="34" charset="0"/>
              </a:rPr>
              <a:t>sustainable</a:t>
            </a:r>
            <a:r>
              <a:rPr lang="sv-SE" sz="4267" dirty="0">
                <a:solidFill>
                  <a:prstClr val="white"/>
                </a:solidFill>
                <a:latin typeface="Arial Narrow" panose="020B0606020202030204" pitchFamily="34" charset="0"/>
                <a:ea typeface="Open Sans Light" panose="020B0306030504020204" pitchFamily="34" charset="0"/>
                <a:cs typeface="Open Sans Light" panose="020B0306030504020204" pitchFamily="34" charset="0"/>
              </a:rPr>
              <a:t>, </a:t>
            </a:r>
            <a:r>
              <a:rPr lang="sv-SE" sz="4267" dirty="0" err="1">
                <a:solidFill>
                  <a:prstClr val="white"/>
                </a:solidFill>
                <a:latin typeface="Arial Narrow" panose="020B0606020202030204" pitchFamily="34" charset="0"/>
                <a:ea typeface="Open Sans Light" panose="020B0306030504020204" pitchFamily="34" charset="0"/>
                <a:cs typeface="Open Sans Light" panose="020B0306030504020204" pitchFamily="34" charset="0"/>
              </a:rPr>
              <a:t>equitable</a:t>
            </a:r>
            <a:r>
              <a:rPr lang="sv-SE" sz="4267" dirty="0">
                <a:solidFill>
                  <a:prstClr val="white"/>
                </a:solidFill>
                <a:latin typeface="Arial Narrow" panose="020B0606020202030204" pitchFamily="34" charset="0"/>
                <a:ea typeface="Open Sans Light" panose="020B0306030504020204" pitchFamily="34" charset="0"/>
                <a:cs typeface="Open Sans Light" panose="020B0306030504020204" pitchFamily="34" charset="0"/>
              </a:rPr>
              <a:t> and less </a:t>
            </a:r>
            <a:r>
              <a:rPr lang="sv-SE" sz="4267" dirty="0" err="1">
                <a:solidFill>
                  <a:prstClr val="white"/>
                </a:solidFill>
                <a:latin typeface="Arial Narrow" panose="020B0606020202030204" pitchFamily="34" charset="0"/>
                <a:ea typeface="Open Sans Light" panose="020B0306030504020204" pitchFamily="34" charset="0"/>
                <a:cs typeface="Open Sans Light" panose="020B0306030504020204" pitchFamily="34" charset="0"/>
              </a:rPr>
              <a:t>segregated</a:t>
            </a:r>
            <a:r>
              <a:rPr lang="sv-SE" sz="4267" dirty="0">
                <a:solidFill>
                  <a:prstClr val="white"/>
                </a:solidFill>
                <a:latin typeface="Arial Narrow" panose="020B0606020202030204" pitchFamily="34" charset="0"/>
                <a:ea typeface="Open Sans Light" panose="020B0306030504020204" pitchFamily="34" charset="0"/>
                <a:cs typeface="Open Sans Light" panose="020B0306030504020204" pitchFamily="34" charset="0"/>
              </a:rPr>
              <a:t> </a:t>
            </a:r>
            <a:r>
              <a:rPr lang="sv-SE" sz="4267" dirty="0" err="1">
                <a:solidFill>
                  <a:prstClr val="white"/>
                </a:solidFill>
                <a:latin typeface="Arial Narrow" panose="020B0606020202030204" pitchFamily="34" charset="0"/>
                <a:ea typeface="Open Sans Light" panose="020B0306030504020204" pitchFamily="34" charset="0"/>
                <a:cs typeface="Open Sans Light" panose="020B0306030504020204" pitchFamily="34" charset="0"/>
              </a:rPr>
              <a:t>society</a:t>
            </a:r>
            <a:r>
              <a:rPr lang="sv-SE" sz="4267" dirty="0">
                <a:solidFill>
                  <a:prstClr val="white"/>
                </a:solidFill>
                <a:latin typeface="Arial Narrow" panose="020B0606020202030204" pitchFamily="34" charset="0"/>
                <a:ea typeface="Open Sans Light" panose="020B0306030504020204" pitchFamily="34" charset="0"/>
                <a:cs typeface="Open Sans Light" panose="020B0306030504020204" pitchFamily="34" charset="0"/>
              </a:rPr>
              <a:t> </a:t>
            </a:r>
            <a:r>
              <a:rPr lang="sv-SE" sz="4267" dirty="0" err="1">
                <a:solidFill>
                  <a:srgbClr val="FFFF00"/>
                </a:solidFill>
                <a:highlight>
                  <a:srgbClr val="000000"/>
                </a:highlight>
                <a:latin typeface="Arial Narrow" panose="020B0606020202030204" pitchFamily="34" charset="0"/>
                <a:ea typeface="Open Sans Light" panose="020B0306030504020204" pitchFamily="34" charset="0"/>
                <a:cs typeface="Open Sans Light" panose="020B0306030504020204" pitchFamily="34" charset="0"/>
              </a:rPr>
              <a:t>with</a:t>
            </a:r>
            <a:r>
              <a:rPr lang="sv-SE" sz="4267" dirty="0">
                <a:solidFill>
                  <a:srgbClr val="FFFF00"/>
                </a:solidFill>
                <a:highlight>
                  <a:srgbClr val="000000"/>
                </a:highlight>
                <a:latin typeface="Arial Narrow" panose="020B0606020202030204" pitchFamily="34" charset="0"/>
                <a:ea typeface="Open Sans Light" panose="020B0306030504020204" pitchFamily="34" charset="0"/>
                <a:cs typeface="Open Sans Light" panose="020B0306030504020204" pitchFamily="34" charset="0"/>
              </a:rPr>
              <a:t> </a:t>
            </a:r>
            <a:r>
              <a:rPr lang="sv-SE" sz="4267" dirty="0" err="1">
                <a:solidFill>
                  <a:srgbClr val="FFFF00"/>
                </a:solidFill>
                <a:highlight>
                  <a:srgbClr val="000000"/>
                </a:highlight>
                <a:latin typeface="Arial Narrow" panose="020B0606020202030204" pitchFamily="34" charset="0"/>
                <a:ea typeface="Open Sans Light" panose="020B0306030504020204" pitchFamily="34" charset="0"/>
                <a:cs typeface="Open Sans Light" panose="020B0306030504020204" pitchFamily="34" charset="0"/>
              </a:rPr>
              <a:t>carefully</a:t>
            </a:r>
            <a:r>
              <a:rPr lang="sv-SE" sz="4267" dirty="0">
                <a:solidFill>
                  <a:srgbClr val="FFFF00"/>
                </a:solidFill>
                <a:highlight>
                  <a:srgbClr val="000000"/>
                </a:highlight>
                <a:latin typeface="Arial Narrow" panose="020B0606020202030204" pitchFamily="34" charset="0"/>
                <a:ea typeface="Open Sans Light" panose="020B0306030504020204" pitchFamily="34" charset="0"/>
                <a:cs typeface="Open Sans Light" panose="020B0306030504020204" pitchFamily="34" charset="0"/>
              </a:rPr>
              <a:t> </a:t>
            </a:r>
            <a:r>
              <a:rPr lang="sv-SE" sz="4267" dirty="0" err="1">
                <a:solidFill>
                  <a:srgbClr val="FFFF00"/>
                </a:solidFill>
                <a:highlight>
                  <a:srgbClr val="000000"/>
                </a:highlight>
                <a:latin typeface="Arial Narrow" panose="020B0606020202030204" pitchFamily="34" charset="0"/>
                <a:ea typeface="Open Sans Light" panose="020B0306030504020204" pitchFamily="34" charset="0"/>
                <a:cs typeface="Open Sans Light" panose="020B0306030504020204" pitchFamily="34" charset="0"/>
              </a:rPr>
              <a:t>designed</a:t>
            </a:r>
            <a:r>
              <a:rPr lang="sv-SE" sz="4267" dirty="0">
                <a:solidFill>
                  <a:srgbClr val="FFFF00"/>
                </a:solidFill>
                <a:latin typeface="Arial Narrow" panose="020B0606020202030204" pitchFamily="34" charset="0"/>
                <a:ea typeface="Open Sans Light" panose="020B0306030504020204" pitchFamily="34" charset="0"/>
                <a:cs typeface="Open Sans Light" panose="020B0306030504020204" pitchFamily="34" charset="0"/>
              </a:rPr>
              <a:t> </a:t>
            </a:r>
            <a:r>
              <a:rPr lang="sv-SE" sz="4267" dirty="0" err="1">
                <a:solidFill>
                  <a:prstClr val="white"/>
                </a:solidFill>
                <a:latin typeface="Arial Narrow" panose="020B0606020202030204" pitchFamily="34" charset="0"/>
                <a:ea typeface="Open Sans Light" panose="020B0306030504020204" pitchFamily="34" charset="0"/>
                <a:cs typeface="Open Sans Light" panose="020B0306030504020204" pitchFamily="34" charset="0"/>
              </a:rPr>
              <a:t>living</a:t>
            </a:r>
            <a:r>
              <a:rPr lang="sv-SE" sz="4267" dirty="0">
                <a:solidFill>
                  <a:prstClr val="white"/>
                </a:solidFill>
                <a:latin typeface="Arial Narrow" panose="020B0606020202030204" pitchFamily="34" charset="0"/>
                <a:ea typeface="Open Sans Light" panose="020B0306030504020204" pitchFamily="34" charset="0"/>
                <a:cs typeface="Open Sans Light" panose="020B0306030504020204" pitchFamily="34" charset="0"/>
              </a:rPr>
              <a:t> </a:t>
            </a:r>
            <a:r>
              <a:rPr lang="sv-SE" sz="4267" dirty="0" err="1">
                <a:solidFill>
                  <a:prstClr val="white"/>
                </a:solidFill>
                <a:latin typeface="Arial Narrow" panose="020B0606020202030204" pitchFamily="34" charset="0"/>
                <a:ea typeface="Open Sans Light" panose="020B0306030504020204" pitchFamily="34" charset="0"/>
                <a:cs typeface="Open Sans Light" panose="020B0306030504020204" pitchFamily="34" charset="0"/>
              </a:rPr>
              <a:t>environments</a:t>
            </a:r>
            <a:r>
              <a:rPr lang="sv-SE" sz="4267" dirty="0">
                <a:solidFill>
                  <a:prstClr val="white"/>
                </a:solidFill>
                <a:latin typeface="Arial Narrow" panose="020B0606020202030204" pitchFamily="34" charset="0"/>
                <a:ea typeface="Open Sans Light" panose="020B0306030504020204" pitchFamily="34" charset="0"/>
                <a:cs typeface="Open Sans Light" panose="020B0306030504020204" pitchFamily="34" charset="0"/>
              </a:rPr>
              <a:t> in </a:t>
            </a:r>
            <a:r>
              <a:rPr lang="sv-SE" sz="4267" dirty="0" err="1">
                <a:solidFill>
                  <a:prstClr val="white"/>
                </a:solidFill>
                <a:latin typeface="Arial Narrow" panose="020B0606020202030204" pitchFamily="34" charset="0"/>
                <a:ea typeface="Open Sans Light" panose="020B0306030504020204" pitchFamily="34" charset="0"/>
                <a:cs typeface="Open Sans Light" panose="020B0306030504020204" pitchFamily="34" charset="0"/>
              </a:rPr>
              <a:t>which</a:t>
            </a:r>
            <a:r>
              <a:rPr lang="sv-SE" sz="4267" dirty="0">
                <a:solidFill>
                  <a:prstClr val="white"/>
                </a:solidFill>
                <a:latin typeface="Arial Narrow" panose="020B0606020202030204" pitchFamily="34" charset="0"/>
                <a:ea typeface="Open Sans Light" panose="020B0306030504020204" pitchFamily="34" charset="0"/>
                <a:cs typeface="Open Sans Light" panose="020B0306030504020204" pitchFamily="34" charset="0"/>
              </a:rPr>
              <a:t> </a:t>
            </a:r>
            <a:r>
              <a:rPr lang="sv-SE" sz="4267" dirty="0" err="1">
                <a:solidFill>
                  <a:srgbClr val="FFFF00"/>
                </a:solidFill>
                <a:highlight>
                  <a:srgbClr val="000000"/>
                </a:highlight>
                <a:latin typeface="Arial Narrow" panose="020B0606020202030204" pitchFamily="34" charset="0"/>
                <a:ea typeface="Open Sans Light" panose="020B0306030504020204" pitchFamily="34" charset="0"/>
                <a:cs typeface="Open Sans Light" panose="020B0306030504020204" pitchFamily="34" charset="0"/>
              </a:rPr>
              <a:t>everyone</a:t>
            </a:r>
            <a:r>
              <a:rPr lang="sv-SE" sz="4267" dirty="0">
                <a:solidFill>
                  <a:srgbClr val="FFFF00"/>
                </a:solidFill>
                <a:latin typeface="Arial Narrow" panose="020B0606020202030204" pitchFamily="34" charset="0"/>
                <a:ea typeface="Open Sans Light" panose="020B0306030504020204" pitchFamily="34" charset="0"/>
                <a:cs typeface="Open Sans Light" panose="020B0306030504020204" pitchFamily="34" charset="0"/>
              </a:rPr>
              <a:t> </a:t>
            </a:r>
            <a:r>
              <a:rPr lang="sv-SE" sz="4267" dirty="0">
                <a:solidFill>
                  <a:prstClr val="white"/>
                </a:solidFill>
                <a:latin typeface="Arial Narrow" panose="020B0606020202030204" pitchFamily="34" charset="0"/>
                <a:ea typeface="Open Sans Light" panose="020B0306030504020204" pitchFamily="34" charset="0"/>
                <a:cs typeface="Open Sans Light" panose="020B0306030504020204" pitchFamily="34" charset="0"/>
              </a:rPr>
              <a:t>is </a:t>
            </a:r>
            <a:r>
              <a:rPr lang="sv-SE" sz="4267" dirty="0" err="1">
                <a:solidFill>
                  <a:prstClr val="white"/>
                </a:solidFill>
                <a:latin typeface="Arial Narrow" panose="020B0606020202030204" pitchFamily="34" charset="0"/>
                <a:ea typeface="Open Sans Light" panose="020B0306030504020204" pitchFamily="34" charset="0"/>
                <a:cs typeface="Open Sans Light" panose="020B0306030504020204" pitchFamily="34" charset="0"/>
              </a:rPr>
              <a:t>well</a:t>
            </a:r>
            <a:r>
              <a:rPr lang="sv-SE" sz="4267" dirty="0">
                <a:solidFill>
                  <a:prstClr val="white"/>
                </a:solidFill>
                <a:latin typeface="Arial Narrow" panose="020B0606020202030204" pitchFamily="34" charset="0"/>
                <a:ea typeface="Open Sans Light" panose="020B0306030504020204" pitchFamily="34" charset="0"/>
                <a:cs typeface="Open Sans Light" panose="020B0306030504020204" pitchFamily="34" charset="0"/>
              </a:rPr>
              <a:t> </a:t>
            </a:r>
            <a:r>
              <a:rPr lang="sv-SE" sz="4267" dirty="0" err="1">
                <a:solidFill>
                  <a:prstClr val="white"/>
                </a:solidFill>
                <a:latin typeface="Arial Narrow" panose="020B0606020202030204" pitchFamily="34" charset="0"/>
                <a:ea typeface="Open Sans Light" panose="020B0306030504020204" pitchFamily="34" charset="0"/>
                <a:cs typeface="Open Sans Light" panose="020B0306030504020204" pitchFamily="34" charset="0"/>
              </a:rPr>
              <a:t>placed</a:t>
            </a:r>
            <a:r>
              <a:rPr lang="sv-SE" sz="4267" dirty="0">
                <a:solidFill>
                  <a:prstClr val="white"/>
                </a:solidFill>
                <a:latin typeface="Arial Narrow" panose="020B0606020202030204" pitchFamily="34" charset="0"/>
                <a:ea typeface="Open Sans Light" panose="020B0306030504020204" pitchFamily="34" charset="0"/>
                <a:cs typeface="Open Sans Light" panose="020B0306030504020204" pitchFamily="34" charset="0"/>
              </a:rPr>
              <a:t> to </a:t>
            </a:r>
            <a:r>
              <a:rPr lang="sv-SE" sz="4267" dirty="0" err="1">
                <a:solidFill>
                  <a:prstClr val="white"/>
                </a:solidFill>
                <a:latin typeface="Arial Narrow" panose="020B0606020202030204" pitchFamily="34" charset="0"/>
                <a:ea typeface="Open Sans Light" panose="020B0306030504020204" pitchFamily="34" charset="0"/>
                <a:cs typeface="Open Sans Light" panose="020B0306030504020204" pitchFamily="34" charset="0"/>
              </a:rPr>
              <a:t>influence</a:t>
            </a:r>
            <a:r>
              <a:rPr lang="sv-SE" sz="4267" dirty="0">
                <a:solidFill>
                  <a:prstClr val="white"/>
                </a:solidFill>
                <a:latin typeface="Arial Narrow" panose="020B0606020202030204" pitchFamily="34" charset="0"/>
                <a:ea typeface="Open Sans Light" panose="020B0306030504020204" pitchFamily="34" charset="0"/>
                <a:cs typeface="Open Sans Light" panose="020B0306030504020204" pitchFamily="34" charset="0"/>
              </a:rPr>
              <a:t> the </a:t>
            </a:r>
            <a:r>
              <a:rPr lang="sv-SE" sz="4267" dirty="0" err="1">
                <a:solidFill>
                  <a:prstClr val="white"/>
                </a:solidFill>
                <a:latin typeface="Arial Narrow" panose="020B0606020202030204" pitchFamily="34" charset="0"/>
                <a:ea typeface="Open Sans Light" panose="020B0306030504020204" pitchFamily="34" charset="0"/>
                <a:cs typeface="Open Sans Light" panose="020B0306030504020204" pitchFamily="34" charset="0"/>
              </a:rPr>
              <a:t>development</a:t>
            </a:r>
            <a:r>
              <a:rPr lang="sv-SE" sz="4267" dirty="0">
                <a:solidFill>
                  <a:prstClr val="white"/>
                </a:solidFill>
                <a:latin typeface="Arial Narrow" panose="020B0606020202030204" pitchFamily="34" charset="0"/>
                <a:ea typeface="Open Sans Light" panose="020B0306030504020204" pitchFamily="34" charset="0"/>
                <a:cs typeface="Open Sans Light" panose="020B0306030504020204" pitchFamily="34" charset="0"/>
              </a:rPr>
              <a:t> of </a:t>
            </a:r>
            <a:r>
              <a:rPr lang="sv-SE" sz="4267" dirty="0" err="1">
                <a:solidFill>
                  <a:prstClr val="white"/>
                </a:solidFill>
                <a:latin typeface="Arial Narrow" panose="020B0606020202030204" pitchFamily="34" charset="0"/>
                <a:ea typeface="Open Sans Light" panose="020B0306030504020204" pitchFamily="34" charset="0"/>
                <a:cs typeface="Open Sans Light" panose="020B0306030504020204" pitchFamily="34" charset="0"/>
              </a:rPr>
              <a:t>their</a:t>
            </a:r>
            <a:r>
              <a:rPr lang="sv-SE" sz="4267" dirty="0">
                <a:solidFill>
                  <a:prstClr val="white"/>
                </a:solidFill>
                <a:latin typeface="Arial Narrow" panose="020B0606020202030204" pitchFamily="34" charset="0"/>
                <a:ea typeface="Open Sans Light" panose="020B0306030504020204" pitchFamily="34" charset="0"/>
                <a:cs typeface="Open Sans Light" panose="020B0306030504020204" pitchFamily="34" charset="0"/>
              </a:rPr>
              <a:t> </a:t>
            </a:r>
            <a:r>
              <a:rPr lang="sv-SE" sz="4267" dirty="0" err="1">
                <a:solidFill>
                  <a:prstClr val="white"/>
                </a:solidFill>
                <a:latin typeface="Arial Narrow" panose="020B0606020202030204" pitchFamily="34" charset="0"/>
                <a:ea typeface="Open Sans Light" panose="020B0306030504020204" pitchFamily="34" charset="0"/>
                <a:cs typeface="Open Sans Light" panose="020B0306030504020204" pitchFamily="34" charset="0"/>
              </a:rPr>
              <a:t>shared</a:t>
            </a:r>
            <a:r>
              <a:rPr lang="sv-SE" sz="4267" dirty="0">
                <a:solidFill>
                  <a:prstClr val="white"/>
                </a:solidFill>
                <a:latin typeface="Arial Narrow" panose="020B0606020202030204" pitchFamily="34" charset="0"/>
                <a:ea typeface="Open Sans Light" panose="020B0306030504020204" pitchFamily="34" charset="0"/>
                <a:cs typeface="Open Sans Light" panose="020B0306030504020204" pitchFamily="34" charset="0"/>
              </a:rPr>
              <a:t> </a:t>
            </a:r>
            <a:r>
              <a:rPr lang="sv-SE" sz="4267" dirty="0" err="1">
                <a:solidFill>
                  <a:prstClr val="white"/>
                </a:solidFill>
                <a:latin typeface="Arial Narrow" panose="020B0606020202030204" pitchFamily="34" charset="0"/>
                <a:ea typeface="Open Sans Light" panose="020B0306030504020204" pitchFamily="34" charset="0"/>
                <a:cs typeface="Open Sans Light" panose="020B0306030504020204" pitchFamily="34" charset="0"/>
              </a:rPr>
              <a:t>environment</a:t>
            </a:r>
            <a:r>
              <a:rPr lang="sv-SE" sz="4267" dirty="0">
                <a:solidFill>
                  <a:prstClr val="white"/>
                </a:solidFill>
                <a:latin typeface="Arial Narrow" panose="020B0606020202030204" pitchFamily="34" charset="0"/>
                <a:ea typeface="Open Sans Light" panose="020B0306030504020204" pitchFamily="34" charset="0"/>
                <a:cs typeface="Open Sans Light" panose="020B0306030504020204" pitchFamily="34" charset="0"/>
              </a:rPr>
              <a:t>.</a:t>
            </a:r>
          </a:p>
        </p:txBody>
      </p:sp>
      <p:pic>
        <p:nvPicPr>
          <p:cNvPr id="6" name="Bildobjekt 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944002" y="6048000"/>
            <a:ext cx="940087" cy="480000"/>
          </a:xfrm>
          <a:prstGeom prst="rect">
            <a:avLst/>
          </a:prstGeom>
        </p:spPr>
      </p:pic>
      <p:sp>
        <p:nvSpPr>
          <p:cNvPr id="11" name="textruta 10"/>
          <p:cNvSpPr txBox="1"/>
          <p:nvPr/>
        </p:nvSpPr>
        <p:spPr>
          <a:xfrm rot="16200000">
            <a:off x="-893385" y="5620069"/>
            <a:ext cx="2304256" cy="246219"/>
          </a:xfrm>
          <a:prstGeom prst="rect">
            <a:avLst/>
          </a:prstGeom>
          <a:noFill/>
        </p:spPr>
        <p:txBody>
          <a:bodyPr wrap="square" lIns="121917" tIns="60959" rIns="121917" bIns="60959" rtlCol="0">
            <a:spAutoFit/>
          </a:bodyPr>
          <a:lstStyle/>
          <a:p>
            <a:pPr defTabSz="1219140">
              <a:defRPr/>
            </a:pPr>
            <a:r>
              <a:rPr lang="sv-SE" sz="800" dirty="0">
                <a:solidFill>
                  <a:prstClr val="white"/>
                </a:solidFill>
                <a:latin typeface="Arial" panose="020B0604020202020204" pitchFamily="34" charset="0"/>
                <a:cs typeface="Arial" panose="020B0604020202020204" pitchFamily="34" charset="0"/>
              </a:rPr>
              <a:t>Foto: Ricard </a:t>
            </a:r>
            <a:r>
              <a:rPr lang="sv-SE" sz="800" dirty="0" err="1">
                <a:solidFill>
                  <a:prstClr val="white"/>
                </a:solidFill>
                <a:latin typeface="Arial" panose="020B0604020202020204" pitchFamily="34" charset="0"/>
                <a:cs typeface="Arial" panose="020B0604020202020204" pitchFamily="34" charset="0"/>
              </a:rPr>
              <a:t>Estay</a:t>
            </a:r>
            <a:endParaRPr lang="sv-SE" sz="800" dirty="0">
              <a:solidFill>
                <a:prstClr val="white"/>
              </a:solidFill>
              <a:latin typeface="Arial" panose="020B0604020202020204" pitchFamily="34" charset="0"/>
              <a:cs typeface="Arial" panose="020B0604020202020204" pitchFamily="34" charset="0"/>
            </a:endParaRPr>
          </a:p>
        </p:txBody>
      </p:sp>
      <p:sp>
        <p:nvSpPr>
          <p:cNvPr id="2" name="textruta 1">
            <a:extLst>
              <a:ext uri="{FF2B5EF4-FFF2-40B4-BE49-F238E27FC236}">
                <a16:creationId xmlns:a16="http://schemas.microsoft.com/office/drawing/2014/main" id="{6F60B9AE-10CC-56E0-0C44-0D7280A781B9}"/>
              </a:ext>
            </a:extLst>
          </p:cNvPr>
          <p:cNvSpPr txBox="1"/>
          <p:nvPr/>
        </p:nvSpPr>
        <p:spPr>
          <a:xfrm>
            <a:off x="-432725" y="562659"/>
            <a:ext cx="12194889" cy="830997"/>
          </a:xfrm>
          <a:prstGeom prst="rect">
            <a:avLst/>
          </a:prstGeom>
          <a:noFill/>
        </p:spPr>
        <p:txBody>
          <a:bodyPr wrap="square" rtlCol="0">
            <a:spAutoFit/>
          </a:bodyPr>
          <a:lstStyle/>
          <a:p>
            <a:pPr algn="ctr" defTabSz="1219140">
              <a:defRPr/>
            </a:pPr>
            <a:r>
              <a:rPr lang="sv-SE" sz="4800" dirty="0" err="1">
                <a:solidFill>
                  <a:prstClr val="white"/>
                </a:solidFill>
                <a:latin typeface="Arial Black" panose="020B0A04020102020204" pitchFamily="34" charset="0"/>
              </a:rPr>
              <a:t>Designed</a:t>
            </a:r>
            <a:r>
              <a:rPr lang="sv-SE" sz="4800" dirty="0">
                <a:solidFill>
                  <a:prstClr val="white"/>
                </a:solidFill>
                <a:latin typeface="Arial Black" panose="020B0A04020102020204" pitchFamily="34" charset="0"/>
              </a:rPr>
              <a:t> </a:t>
            </a:r>
            <a:r>
              <a:rPr lang="sv-SE" sz="4800" dirty="0" err="1">
                <a:solidFill>
                  <a:prstClr val="white"/>
                </a:solidFill>
                <a:latin typeface="Arial Black" panose="020B0A04020102020204" pitchFamily="34" charset="0"/>
              </a:rPr>
              <a:t>living</a:t>
            </a:r>
            <a:r>
              <a:rPr lang="sv-SE" sz="4800" dirty="0">
                <a:solidFill>
                  <a:prstClr val="white"/>
                </a:solidFill>
                <a:latin typeface="Arial Black" panose="020B0A04020102020204" pitchFamily="34" charset="0"/>
              </a:rPr>
              <a:t> </a:t>
            </a:r>
            <a:r>
              <a:rPr lang="sv-SE" sz="4800" dirty="0" err="1">
                <a:solidFill>
                  <a:prstClr val="white"/>
                </a:solidFill>
                <a:latin typeface="Arial Black" panose="020B0A04020102020204" pitchFamily="34" charset="0"/>
              </a:rPr>
              <a:t>environments</a:t>
            </a:r>
            <a:endParaRPr lang="sv-SE" sz="4800" dirty="0">
              <a:solidFill>
                <a:prstClr val="white"/>
              </a:solidFill>
              <a:latin typeface="Arial Black" panose="020B0A04020102020204" pitchFamily="34" charset="0"/>
            </a:endParaRPr>
          </a:p>
        </p:txBody>
      </p:sp>
    </p:spTree>
    <p:extLst>
      <p:ext uri="{BB962C8B-B14F-4D97-AF65-F5344CB8AC3E}">
        <p14:creationId xmlns:p14="http://schemas.microsoft.com/office/powerpoint/2010/main" val="68682292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objekt 3">
            <a:extLst>
              <a:ext uri="{FF2B5EF4-FFF2-40B4-BE49-F238E27FC236}">
                <a16:creationId xmlns:a16="http://schemas.microsoft.com/office/drawing/2014/main" id="{7B839272-0647-46FB-9A34-9D64B50521D2}"/>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25565" y="-63874"/>
            <a:ext cx="12144672" cy="6985747"/>
          </a:xfrm>
          <a:prstGeom prst="rect">
            <a:avLst/>
          </a:prstGeom>
        </p:spPr>
      </p:pic>
      <p:sp>
        <p:nvSpPr>
          <p:cNvPr id="5" name="textruta 4"/>
          <p:cNvSpPr txBox="1"/>
          <p:nvPr/>
        </p:nvSpPr>
        <p:spPr>
          <a:xfrm rot="16200000">
            <a:off x="-1035890" y="5390748"/>
            <a:ext cx="2688299" cy="246207"/>
          </a:xfrm>
          <a:prstGeom prst="rect">
            <a:avLst/>
          </a:prstGeom>
          <a:noFill/>
        </p:spPr>
        <p:txBody>
          <a:bodyPr wrap="square" lIns="121907" tIns="60953" rIns="121907" bIns="60953" rtlCol="0">
            <a:spAutoFit/>
          </a:bodyPr>
          <a:lstStyle/>
          <a:p>
            <a:pPr defTabSz="1219020">
              <a:defRPr/>
            </a:pPr>
            <a:r>
              <a:rPr lang="sv-SE" sz="800" dirty="0">
                <a:solidFill>
                  <a:prstClr val="white"/>
                </a:solidFill>
                <a:latin typeface="Arial" panose="020B0604020202020204" pitchFamily="34" charset="0"/>
                <a:cs typeface="Arial" panose="020B0604020202020204" pitchFamily="34" charset="0"/>
              </a:rPr>
              <a:t>Foto: Jubileumsparken Göteborgs Stad</a:t>
            </a:r>
          </a:p>
        </p:txBody>
      </p:sp>
      <p:sp>
        <p:nvSpPr>
          <p:cNvPr id="2" name="Rektangel 1">
            <a:extLst>
              <a:ext uri="{FF2B5EF4-FFF2-40B4-BE49-F238E27FC236}">
                <a16:creationId xmlns:a16="http://schemas.microsoft.com/office/drawing/2014/main" id="{00554E27-56C1-2D67-7568-AF3684390B5C}"/>
              </a:ext>
            </a:extLst>
          </p:cNvPr>
          <p:cNvSpPr/>
          <p:nvPr/>
        </p:nvSpPr>
        <p:spPr>
          <a:xfrm>
            <a:off x="113440" y="-143578"/>
            <a:ext cx="12384681" cy="7145155"/>
          </a:xfrm>
          <a:prstGeom prst="rect">
            <a:avLst/>
          </a:prstGeom>
          <a:solidFill>
            <a:srgbClr val="00000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9" rIns="121917" bIns="60959" rtlCol="0" anchor="ctr"/>
          <a:lstStyle/>
          <a:p>
            <a:pPr algn="ctr" defTabSz="1219140">
              <a:defRPr/>
            </a:pPr>
            <a:endParaRPr lang="sv-SE" sz="2400">
              <a:solidFill>
                <a:prstClr val="white"/>
              </a:solidFill>
              <a:latin typeface="Calibri"/>
            </a:endParaRPr>
          </a:p>
        </p:txBody>
      </p:sp>
      <p:pic>
        <p:nvPicPr>
          <p:cNvPr id="3" name="Bildobjekt 2">
            <a:extLst>
              <a:ext uri="{FF2B5EF4-FFF2-40B4-BE49-F238E27FC236}">
                <a16:creationId xmlns:a16="http://schemas.microsoft.com/office/drawing/2014/main" id="{E13BE73B-8B9A-6189-D138-01536683C9F0}"/>
              </a:ext>
            </a:extLst>
          </p:cNvPr>
          <p:cNvPicPr>
            <a:picLocks noChangeAspect="1"/>
          </p:cNvPicPr>
          <p:nvPr/>
        </p:nvPicPr>
        <p:blipFill rotWithShape="1">
          <a:blip r:embed="rId4"/>
          <a:srcRect l="6450" t="24905" r="6897" b="13376"/>
          <a:stretch/>
        </p:blipFill>
        <p:spPr>
          <a:xfrm>
            <a:off x="6711020" y="4310822"/>
            <a:ext cx="4870035" cy="2312481"/>
          </a:xfrm>
          <a:prstGeom prst="rect">
            <a:avLst/>
          </a:prstGeom>
          <a:ln>
            <a:solidFill>
              <a:schemeClr val="bg1"/>
            </a:solidFill>
          </a:ln>
        </p:spPr>
      </p:pic>
      <p:sp>
        <p:nvSpPr>
          <p:cNvPr id="6" name="textruta 5">
            <a:extLst>
              <a:ext uri="{FF2B5EF4-FFF2-40B4-BE49-F238E27FC236}">
                <a16:creationId xmlns:a16="http://schemas.microsoft.com/office/drawing/2014/main" id="{EC99BEE4-30AE-8B3E-F3BD-48F065488398}"/>
              </a:ext>
            </a:extLst>
          </p:cNvPr>
          <p:cNvSpPr txBox="1"/>
          <p:nvPr/>
        </p:nvSpPr>
        <p:spPr>
          <a:xfrm>
            <a:off x="623393" y="548681"/>
            <a:ext cx="11571497" cy="830997"/>
          </a:xfrm>
          <a:prstGeom prst="rect">
            <a:avLst/>
          </a:prstGeom>
          <a:noFill/>
        </p:spPr>
        <p:txBody>
          <a:bodyPr wrap="square" rtlCol="0">
            <a:spAutoFit/>
          </a:bodyPr>
          <a:lstStyle/>
          <a:p>
            <a:pPr defTabSz="1219140">
              <a:defRPr/>
            </a:pPr>
            <a:r>
              <a:rPr lang="sv-SE" sz="4800" dirty="0">
                <a:solidFill>
                  <a:prstClr val="white"/>
                </a:solidFill>
                <a:latin typeface="Arial Black" panose="020B0A04020102020204" pitchFamily="34" charset="0"/>
              </a:rPr>
              <a:t>New </a:t>
            </a:r>
            <a:r>
              <a:rPr lang="sv-SE" sz="4800" dirty="0" err="1">
                <a:solidFill>
                  <a:prstClr val="white"/>
                </a:solidFill>
                <a:latin typeface="Arial Black" panose="020B0A04020102020204" pitchFamily="34" charset="0"/>
              </a:rPr>
              <a:t>European</a:t>
            </a:r>
            <a:r>
              <a:rPr lang="sv-SE" sz="4800" dirty="0">
                <a:solidFill>
                  <a:prstClr val="white"/>
                </a:solidFill>
                <a:latin typeface="Arial Black" panose="020B0A04020102020204" pitchFamily="34" charset="0"/>
              </a:rPr>
              <a:t> Bauhaus</a:t>
            </a:r>
          </a:p>
        </p:txBody>
      </p:sp>
      <p:sp>
        <p:nvSpPr>
          <p:cNvPr id="7" name="textruta 6">
            <a:extLst>
              <a:ext uri="{FF2B5EF4-FFF2-40B4-BE49-F238E27FC236}">
                <a16:creationId xmlns:a16="http://schemas.microsoft.com/office/drawing/2014/main" id="{47200161-9D5A-ECB9-1C49-947AFAE13255}"/>
              </a:ext>
            </a:extLst>
          </p:cNvPr>
          <p:cNvSpPr txBox="1"/>
          <p:nvPr/>
        </p:nvSpPr>
        <p:spPr>
          <a:xfrm>
            <a:off x="623393" y="1698878"/>
            <a:ext cx="5963721" cy="4893647"/>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defTabSz="1219170">
              <a:defRPr/>
            </a:pPr>
            <a:r>
              <a:rPr lang="en-US" sz="2400" dirty="0">
                <a:solidFill>
                  <a:srgbClr val="515560"/>
                </a:solidFill>
                <a:latin typeface="Arial Narrow" panose="020B0606020202030204" pitchFamily="34" charset="0"/>
              </a:rPr>
              <a:t>The New European Bauhaus initiative calls on all of us to imagine and build together a sustainable and inclusive future that is beautiful for our eyes, minds, and souls.</a:t>
            </a:r>
          </a:p>
          <a:p>
            <a:pPr defTabSz="1219170">
              <a:defRPr/>
            </a:pPr>
            <a:r>
              <a:rPr lang="en-US" sz="2400" dirty="0">
                <a:solidFill>
                  <a:srgbClr val="515560"/>
                </a:solidFill>
                <a:latin typeface="Arial Narrow" panose="020B0606020202030204" pitchFamily="34" charset="0"/>
              </a:rPr>
              <a:t>Beautiful are the places, practices, and experiences that are:</a:t>
            </a:r>
          </a:p>
          <a:p>
            <a:pPr defTabSz="1219170">
              <a:defRPr/>
            </a:pPr>
            <a:endParaRPr lang="en-US" sz="2400" dirty="0">
              <a:solidFill>
                <a:srgbClr val="515560"/>
              </a:solidFill>
              <a:latin typeface="Arial Narrow" panose="020B0606020202030204" pitchFamily="34" charset="0"/>
            </a:endParaRPr>
          </a:p>
          <a:p>
            <a:pPr defTabSz="1219170">
              <a:buFont typeface="Arial" panose="020B0604020202020204" pitchFamily="34" charset="0"/>
              <a:buChar char="•"/>
              <a:defRPr/>
            </a:pPr>
            <a:r>
              <a:rPr lang="en-US" sz="2400" b="1" dirty="0">
                <a:solidFill>
                  <a:srgbClr val="515560"/>
                </a:solidFill>
                <a:highlight>
                  <a:srgbClr val="FFFF00"/>
                </a:highlight>
                <a:latin typeface="Arial Narrow" panose="020B0606020202030204" pitchFamily="34" charset="0"/>
              </a:rPr>
              <a:t>Enriching</a:t>
            </a:r>
            <a:r>
              <a:rPr lang="en-US" sz="2400" dirty="0">
                <a:solidFill>
                  <a:srgbClr val="515560"/>
                </a:solidFill>
                <a:highlight>
                  <a:srgbClr val="FFFF00"/>
                </a:highlight>
                <a:latin typeface="Arial Narrow" panose="020B0606020202030204" pitchFamily="34" charset="0"/>
              </a:rPr>
              <a:t>, </a:t>
            </a:r>
            <a:r>
              <a:rPr lang="en-US" sz="2400" dirty="0">
                <a:solidFill>
                  <a:srgbClr val="515560"/>
                </a:solidFill>
                <a:latin typeface="Arial Narrow" panose="020B0606020202030204" pitchFamily="34" charset="0"/>
              </a:rPr>
              <a:t>inspired by art and culture, responding to needs beyond functionality.</a:t>
            </a:r>
          </a:p>
          <a:p>
            <a:pPr defTabSz="1219170">
              <a:buFont typeface="Arial" panose="020B0604020202020204" pitchFamily="34" charset="0"/>
              <a:buChar char="•"/>
              <a:defRPr/>
            </a:pPr>
            <a:r>
              <a:rPr lang="en-US" sz="2400" b="1" dirty="0">
                <a:solidFill>
                  <a:srgbClr val="515560"/>
                </a:solidFill>
                <a:highlight>
                  <a:srgbClr val="FFFF00"/>
                </a:highlight>
                <a:latin typeface="Arial Narrow" panose="020B0606020202030204" pitchFamily="34" charset="0"/>
              </a:rPr>
              <a:t>Sustainable</a:t>
            </a:r>
            <a:r>
              <a:rPr lang="en-US" sz="2400" dirty="0">
                <a:solidFill>
                  <a:srgbClr val="515560"/>
                </a:solidFill>
                <a:latin typeface="Arial Narrow" panose="020B0606020202030204" pitchFamily="34" charset="0"/>
              </a:rPr>
              <a:t>, in harmony with nature, the environment, and our planet. </a:t>
            </a:r>
          </a:p>
          <a:p>
            <a:pPr defTabSz="1219170">
              <a:buFont typeface="Arial" panose="020B0604020202020204" pitchFamily="34" charset="0"/>
              <a:buChar char="•"/>
              <a:defRPr/>
            </a:pPr>
            <a:r>
              <a:rPr lang="en-US" sz="2400" b="1" dirty="0">
                <a:solidFill>
                  <a:srgbClr val="515560"/>
                </a:solidFill>
                <a:highlight>
                  <a:srgbClr val="FFFF00"/>
                </a:highlight>
                <a:latin typeface="Arial Narrow" panose="020B0606020202030204" pitchFamily="34" charset="0"/>
              </a:rPr>
              <a:t>Inclusive</a:t>
            </a:r>
            <a:r>
              <a:rPr lang="en-US" sz="2400" dirty="0">
                <a:solidFill>
                  <a:srgbClr val="515560"/>
                </a:solidFill>
                <a:highlight>
                  <a:srgbClr val="FFFF00"/>
                </a:highlight>
                <a:latin typeface="Arial Narrow" panose="020B0606020202030204" pitchFamily="34" charset="0"/>
              </a:rPr>
              <a:t>, </a:t>
            </a:r>
            <a:r>
              <a:rPr lang="en-US" sz="2400" dirty="0">
                <a:solidFill>
                  <a:srgbClr val="515560"/>
                </a:solidFill>
                <a:latin typeface="Arial Narrow" panose="020B0606020202030204" pitchFamily="34" charset="0"/>
              </a:rPr>
              <a:t>encouraging a dialogue across cultures, disciplines, genders and ages. </a:t>
            </a:r>
          </a:p>
        </p:txBody>
      </p:sp>
      <p:pic>
        <p:nvPicPr>
          <p:cNvPr id="8" name="Bildobjekt 7">
            <a:extLst>
              <a:ext uri="{FF2B5EF4-FFF2-40B4-BE49-F238E27FC236}">
                <a16:creationId xmlns:a16="http://schemas.microsoft.com/office/drawing/2014/main" id="{FAF368B9-5CFF-CB4C-BC81-20E7972B5E9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1047677" y="208345"/>
            <a:ext cx="940087" cy="480000"/>
          </a:xfrm>
          <a:prstGeom prst="rect">
            <a:avLst/>
          </a:prstGeom>
        </p:spPr>
      </p:pic>
    </p:spTree>
    <p:extLst>
      <p:ext uri="{BB962C8B-B14F-4D97-AF65-F5344CB8AC3E}">
        <p14:creationId xmlns:p14="http://schemas.microsoft.com/office/powerpoint/2010/main" val="75437058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5">
            <a:extLst>
              <a:ext uri="{FF2B5EF4-FFF2-40B4-BE49-F238E27FC236}">
                <a16:creationId xmlns:a16="http://schemas.microsoft.com/office/drawing/2014/main" id="{2F73D9E5-207C-4F0D-8353-529F6C5558A0}"/>
              </a:ext>
            </a:extLst>
          </p:cNvPr>
          <p:cNvSpPr>
            <a:spLocks noChangeArrowheads="1"/>
          </p:cNvSpPr>
          <p:nvPr/>
        </p:nvSpPr>
        <p:spPr bwMode="auto">
          <a:xfrm>
            <a:off x="203200" y="18533"/>
            <a:ext cx="121920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pPr defTabSz="1219140">
              <a:defRPr/>
            </a:pPr>
            <a:endParaRPr lang="sv-SE" sz="2400">
              <a:solidFill>
                <a:prstClr val="white"/>
              </a:solidFill>
              <a:latin typeface="Calibri"/>
            </a:endParaRPr>
          </a:p>
        </p:txBody>
      </p:sp>
      <p:pic>
        <p:nvPicPr>
          <p:cNvPr id="6" name="Bildobjekt 5">
            <a:extLst>
              <a:ext uri="{FF2B5EF4-FFF2-40B4-BE49-F238E27FC236}">
                <a16:creationId xmlns:a16="http://schemas.microsoft.com/office/drawing/2014/main" id="{FE447227-F6D3-47AB-BC08-4C790364A97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929283" y="6028939"/>
            <a:ext cx="940087" cy="480000"/>
          </a:xfrm>
          <a:prstGeom prst="rect">
            <a:avLst/>
          </a:prstGeom>
        </p:spPr>
      </p:pic>
      <p:pic>
        <p:nvPicPr>
          <p:cNvPr id="8" name="Bildobjekt 7">
            <a:extLst>
              <a:ext uri="{FF2B5EF4-FFF2-40B4-BE49-F238E27FC236}">
                <a16:creationId xmlns:a16="http://schemas.microsoft.com/office/drawing/2014/main" id="{E2955319-4FDA-4A51-A98B-23220E1FC94D}"/>
              </a:ext>
            </a:extLst>
          </p:cNvPr>
          <p:cNvPicPr>
            <a:picLocks noChangeAspect="1"/>
          </p:cNvPicPr>
          <p:nvPr/>
        </p:nvPicPr>
        <p:blipFill>
          <a:blip r:embed="rId4"/>
          <a:stretch>
            <a:fillRect/>
          </a:stretch>
        </p:blipFill>
        <p:spPr>
          <a:xfrm>
            <a:off x="7534102" y="1220755"/>
            <a:ext cx="4048095" cy="4109060"/>
          </a:xfrm>
          <a:prstGeom prst="rect">
            <a:avLst/>
          </a:prstGeom>
        </p:spPr>
      </p:pic>
      <p:sp>
        <p:nvSpPr>
          <p:cNvPr id="3" name="textruta 2">
            <a:extLst>
              <a:ext uri="{FF2B5EF4-FFF2-40B4-BE49-F238E27FC236}">
                <a16:creationId xmlns:a16="http://schemas.microsoft.com/office/drawing/2014/main" id="{4DD595B6-3723-4CCE-BB87-37D44411516F}"/>
              </a:ext>
            </a:extLst>
          </p:cNvPr>
          <p:cNvSpPr txBox="1"/>
          <p:nvPr/>
        </p:nvSpPr>
        <p:spPr>
          <a:xfrm>
            <a:off x="575387" y="2564904"/>
            <a:ext cx="11041227" cy="2144498"/>
          </a:xfrm>
          <a:prstGeom prst="rect">
            <a:avLst/>
          </a:prstGeom>
          <a:noFill/>
        </p:spPr>
        <p:txBody>
          <a:bodyPr wrap="square" rtlCol="0">
            <a:spAutoFit/>
          </a:bodyPr>
          <a:lstStyle/>
          <a:p>
            <a:pPr marL="457189" indent="-457189" defTabSz="1219140">
              <a:buFont typeface="Arial" panose="020B0604020202020204" pitchFamily="34" charset="0"/>
              <a:buChar char="•"/>
              <a:defRPr/>
            </a:pPr>
            <a:r>
              <a:rPr lang="sv-SE" sz="2667" dirty="0" err="1">
                <a:solidFill>
                  <a:prstClr val="white"/>
                </a:solidFill>
                <a:latin typeface="Arial" panose="020B0604020202020204" pitchFamily="34" charset="0"/>
                <a:cs typeface="Arial" panose="020B0604020202020204" pitchFamily="34" charset="0"/>
              </a:rPr>
              <a:t>Coordinate</a:t>
            </a:r>
            <a:r>
              <a:rPr lang="sv-SE" sz="2667" dirty="0">
                <a:solidFill>
                  <a:prstClr val="white"/>
                </a:solidFill>
                <a:latin typeface="Arial" panose="020B0604020202020204" pitchFamily="34" charset="0"/>
                <a:cs typeface="Arial" panose="020B0604020202020204" pitchFamily="34" charset="0"/>
              </a:rPr>
              <a:t> and </a:t>
            </a:r>
            <a:r>
              <a:rPr lang="sv-SE" sz="2667" dirty="0" err="1">
                <a:solidFill>
                  <a:prstClr val="white"/>
                </a:solidFill>
                <a:latin typeface="Arial" panose="020B0604020202020204" pitchFamily="34" charset="0"/>
                <a:cs typeface="Arial" panose="020B0604020202020204" pitchFamily="34" charset="0"/>
              </a:rPr>
              <a:t>spread</a:t>
            </a:r>
            <a:r>
              <a:rPr lang="sv-SE" sz="2667" dirty="0">
                <a:solidFill>
                  <a:prstClr val="white"/>
                </a:solidFill>
                <a:latin typeface="Arial" panose="020B0604020202020204" pitchFamily="34" charset="0"/>
                <a:cs typeface="Arial" panose="020B0604020202020204" pitchFamily="34" charset="0"/>
              </a:rPr>
              <a:t> </a:t>
            </a:r>
            <a:r>
              <a:rPr lang="sv-SE" sz="2667" dirty="0" err="1">
                <a:solidFill>
                  <a:prstClr val="white"/>
                </a:solidFill>
                <a:latin typeface="Arial" panose="020B0604020202020204" pitchFamily="34" charset="0"/>
                <a:cs typeface="Arial" panose="020B0604020202020204" pitchFamily="34" charset="0"/>
              </a:rPr>
              <a:t>knowledge</a:t>
            </a:r>
            <a:r>
              <a:rPr lang="sv-SE" sz="2667" dirty="0">
                <a:solidFill>
                  <a:prstClr val="white"/>
                </a:solidFill>
                <a:latin typeface="Arial" panose="020B0604020202020204" pitchFamily="34" charset="0"/>
                <a:cs typeface="Arial" panose="020B0604020202020204" pitchFamily="34" charset="0"/>
              </a:rPr>
              <a:t> </a:t>
            </a:r>
            <a:r>
              <a:rPr lang="sv-SE" sz="2667" dirty="0" err="1">
                <a:solidFill>
                  <a:prstClr val="white"/>
                </a:solidFill>
                <a:latin typeface="Arial" panose="020B0604020202020204" pitchFamily="34" charset="0"/>
                <a:cs typeface="Arial" panose="020B0604020202020204" pitchFamily="34" charset="0"/>
              </a:rPr>
              <a:t>about</a:t>
            </a:r>
            <a:r>
              <a:rPr lang="sv-SE" sz="2667" dirty="0">
                <a:solidFill>
                  <a:prstClr val="white"/>
                </a:solidFill>
                <a:latin typeface="Arial" panose="020B0604020202020204" pitchFamily="34" charset="0"/>
                <a:cs typeface="Arial" panose="020B0604020202020204" pitchFamily="34" charset="0"/>
              </a:rPr>
              <a:t> NEB</a:t>
            </a:r>
          </a:p>
          <a:p>
            <a:pPr marL="457189" indent="-457189" defTabSz="1219140">
              <a:buFont typeface="Arial" panose="020B0604020202020204" pitchFamily="34" charset="0"/>
              <a:buChar char="•"/>
              <a:defRPr/>
            </a:pPr>
            <a:endParaRPr lang="sv-SE" sz="2667" dirty="0">
              <a:solidFill>
                <a:prstClr val="white"/>
              </a:solidFill>
              <a:latin typeface="Arial" panose="020B0604020202020204" pitchFamily="34" charset="0"/>
              <a:cs typeface="Arial" panose="020B0604020202020204" pitchFamily="34" charset="0"/>
            </a:endParaRPr>
          </a:p>
          <a:p>
            <a:pPr marL="457189" indent="-457189" defTabSz="1219140">
              <a:buFont typeface="Arial" panose="020B0604020202020204" pitchFamily="34" charset="0"/>
              <a:buChar char="•"/>
              <a:defRPr/>
            </a:pPr>
            <a:r>
              <a:rPr lang="sv-SE" sz="2667" dirty="0">
                <a:solidFill>
                  <a:prstClr val="white"/>
                </a:solidFill>
                <a:latin typeface="Arial" panose="020B0604020202020204" pitchFamily="34" charset="0"/>
                <a:cs typeface="Arial" panose="020B0604020202020204" pitchFamily="34" charset="0"/>
              </a:rPr>
              <a:t>The Council for </a:t>
            </a:r>
            <a:r>
              <a:rPr lang="sv-SE" sz="2667" dirty="0" err="1">
                <a:solidFill>
                  <a:prstClr val="white"/>
                </a:solidFill>
                <a:latin typeface="Arial" panose="020B0604020202020204" pitchFamily="34" charset="0"/>
                <a:cs typeface="Arial" panose="020B0604020202020204" pitchFamily="34" charset="0"/>
              </a:rPr>
              <a:t>sustianable</a:t>
            </a:r>
            <a:r>
              <a:rPr lang="sv-SE" sz="2667" dirty="0">
                <a:solidFill>
                  <a:prstClr val="white"/>
                </a:solidFill>
                <a:latin typeface="Arial" panose="020B0604020202020204" pitchFamily="34" charset="0"/>
                <a:cs typeface="Arial" panose="020B0604020202020204" pitchFamily="34" charset="0"/>
              </a:rPr>
              <a:t> </a:t>
            </a:r>
            <a:r>
              <a:rPr lang="sv-SE" sz="2667" dirty="0" err="1">
                <a:solidFill>
                  <a:prstClr val="white"/>
                </a:solidFill>
                <a:latin typeface="Arial" panose="020B0604020202020204" pitchFamily="34" charset="0"/>
                <a:cs typeface="Arial" panose="020B0604020202020204" pitchFamily="34" charset="0"/>
              </a:rPr>
              <a:t>cities</a:t>
            </a:r>
            <a:r>
              <a:rPr lang="sv-SE" sz="2667" dirty="0">
                <a:solidFill>
                  <a:prstClr val="white"/>
                </a:solidFill>
                <a:latin typeface="Arial" panose="020B0604020202020204" pitchFamily="34" charset="0"/>
                <a:cs typeface="Arial" panose="020B0604020202020204" pitchFamily="34" charset="0"/>
              </a:rPr>
              <a:t> as a driver</a:t>
            </a:r>
          </a:p>
          <a:p>
            <a:pPr marL="457189" indent="-457189" defTabSz="1219140">
              <a:buFont typeface="Arial" panose="020B0604020202020204" pitchFamily="34" charset="0"/>
              <a:buChar char="•"/>
              <a:defRPr/>
            </a:pPr>
            <a:endParaRPr lang="sv-SE" sz="2667" dirty="0">
              <a:solidFill>
                <a:prstClr val="white"/>
              </a:solidFill>
              <a:latin typeface="Arial" panose="020B0604020202020204" pitchFamily="34" charset="0"/>
              <a:cs typeface="Arial" panose="020B0604020202020204" pitchFamily="34" charset="0"/>
            </a:endParaRPr>
          </a:p>
          <a:p>
            <a:pPr marL="457189" indent="-457189" defTabSz="1219140">
              <a:buFont typeface="Arial" panose="020B0604020202020204" pitchFamily="34" charset="0"/>
              <a:buChar char="•"/>
              <a:defRPr/>
            </a:pPr>
            <a:r>
              <a:rPr lang="sv-SE" sz="2667" dirty="0">
                <a:solidFill>
                  <a:prstClr val="white"/>
                </a:solidFill>
                <a:latin typeface="Arial" panose="020B0604020202020204" pitchFamily="34" charset="0"/>
                <a:cs typeface="Arial" panose="020B0604020202020204" pitchFamily="34" charset="0"/>
              </a:rPr>
              <a:t>International – Nordic – National and </a:t>
            </a:r>
            <a:r>
              <a:rPr lang="sv-SE" sz="2667" dirty="0" err="1">
                <a:solidFill>
                  <a:prstClr val="white"/>
                </a:solidFill>
                <a:latin typeface="Arial" panose="020B0604020202020204" pitchFamily="34" charset="0"/>
                <a:cs typeface="Arial" panose="020B0604020202020204" pitchFamily="34" charset="0"/>
              </a:rPr>
              <a:t>Local</a:t>
            </a:r>
            <a:r>
              <a:rPr lang="sv-SE" sz="2667" dirty="0">
                <a:solidFill>
                  <a:prstClr val="white"/>
                </a:solidFill>
                <a:latin typeface="Arial" panose="020B0604020202020204" pitchFamily="34" charset="0"/>
                <a:cs typeface="Arial" panose="020B0604020202020204" pitchFamily="34" charset="0"/>
              </a:rPr>
              <a:t> </a:t>
            </a:r>
            <a:r>
              <a:rPr lang="sv-SE" sz="2667" dirty="0" err="1">
                <a:solidFill>
                  <a:prstClr val="white"/>
                </a:solidFill>
                <a:latin typeface="Arial" panose="020B0604020202020204" pitchFamily="34" charset="0"/>
                <a:cs typeface="Arial" panose="020B0604020202020204" pitchFamily="34" charset="0"/>
              </a:rPr>
              <a:t>perspective</a:t>
            </a:r>
            <a:endParaRPr lang="sv-SE" sz="2667" dirty="0">
              <a:solidFill>
                <a:prstClr val="white"/>
              </a:solidFill>
              <a:latin typeface="Arial" panose="020B0604020202020204" pitchFamily="34" charset="0"/>
              <a:cs typeface="Arial" panose="020B0604020202020204" pitchFamily="34" charset="0"/>
            </a:endParaRPr>
          </a:p>
        </p:txBody>
      </p:sp>
      <p:sp>
        <p:nvSpPr>
          <p:cNvPr id="7" name="Platshållare för innehåll 2">
            <a:extLst>
              <a:ext uri="{FF2B5EF4-FFF2-40B4-BE49-F238E27FC236}">
                <a16:creationId xmlns:a16="http://schemas.microsoft.com/office/drawing/2014/main" id="{274DAFA2-9DA1-4350-973C-327A0F2DCE18}"/>
              </a:ext>
            </a:extLst>
          </p:cNvPr>
          <p:cNvSpPr txBox="1">
            <a:spLocks/>
          </p:cNvSpPr>
          <p:nvPr/>
        </p:nvSpPr>
        <p:spPr>
          <a:xfrm>
            <a:off x="540969" y="349061"/>
            <a:ext cx="11328400" cy="1636419"/>
          </a:xfrm>
          <a:prstGeom prst="rect">
            <a:avLst/>
          </a:prstGeom>
        </p:spPr>
        <p:txBody>
          <a:bodyPr vert="horz" lIns="121917" tIns="60959" rIns="121917" bIns="60959" rtlCol="0">
            <a:normAutofit/>
          </a:bodyPr>
          <a:lstStyle>
            <a:lvl1pPr marL="342892" indent="-342892" algn="l" defTabSz="914378" rtl="0" eaLnBrk="1" latinLnBrk="0" hangingPunct="1">
              <a:spcBef>
                <a:spcPct val="20000"/>
              </a:spcBef>
              <a:buClr>
                <a:srgbClr val="C10B25"/>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1pPr>
            <a:lvl2pPr marL="742931" indent="-285743" algn="l" defTabSz="914378" rtl="0" eaLnBrk="1" latinLnBrk="0" hangingPunct="1">
              <a:spcBef>
                <a:spcPct val="20000"/>
              </a:spcBef>
              <a:buClr>
                <a:srgbClr val="C10B25"/>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1142972" indent="-228594" algn="l" defTabSz="914378" rtl="0" eaLnBrk="1" latinLnBrk="0" hangingPunct="1">
              <a:spcBef>
                <a:spcPct val="20000"/>
              </a:spcBef>
              <a:buClr>
                <a:srgbClr val="C10B25"/>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160" indent="-228594" algn="l" defTabSz="914378" rtl="0" eaLnBrk="1" latinLnBrk="0" hangingPunct="1">
              <a:spcBef>
                <a:spcPct val="20000"/>
              </a:spcBef>
              <a:buClr>
                <a:srgbClr val="C10B25"/>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348" indent="-228594" algn="l" defTabSz="914378" rtl="0" eaLnBrk="1" latinLnBrk="0" hangingPunct="1">
              <a:spcBef>
                <a:spcPct val="20000"/>
              </a:spcBef>
              <a:buClr>
                <a:srgbClr val="C10B25"/>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537"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defTabSz="1219140">
              <a:buNone/>
              <a:defRPr/>
            </a:pPr>
            <a:r>
              <a:rPr lang="sv-SE" sz="3867" dirty="0" err="1">
                <a:solidFill>
                  <a:prstClr val="white"/>
                </a:solidFill>
                <a:latin typeface="Arial Black" panose="020B0A04020102020204" pitchFamily="34" charset="0"/>
              </a:rPr>
              <a:t>Exampel</a:t>
            </a:r>
            <a:r>
              <a:rPr lang="sv-SE" sz="3867" dirty="0">
                <a:solidFill>
                  <a:prstClr val="white"/>
                </a:solidFill>
                <a:latin typeface="Arial Black" panose="020B0A04020102020204" pitchFamily="34" charset="0"/>
              </a:rPr>
              <a:t> </a:t>
            </a:r>
            <a:r>
              <a:rPr lang="sv-SE" sz="3867" dirty="0" err="1">
                <a:solidFill>
                  <a:prstClr val="white"/>
                </a:solidFill>
                <a:latin typeface="Arial Black" panose="020B0A04020102020204" pitchFamily="34" charset="0"/>
              </a:rPr>
              <a:t>strategic</a:t>
            </a:r>
            <a:r>
              <a:rPr lang="sv-SE" sz="3867" dirty="0">
                <a:solidFill>
                  <a:prstClr val="white"/>
                </a:solidFill>
                <a:latin typeface="Arial Black" panose="020B0A04020102020204" pitchFamily="34" charset="0"/>
              </a:rPr>
              <a:t> </a:t>
            </a:r>
            <a:r>
              <a:rPr lang="sv-SE" sz="3867" dirty="0" err="1">
                <a:solidFill>
                  <a:prstClr val="white"/>
                </a:solidFill>
                <a:latin typeface="Arial Black" panose="020B0A04020102020204" pitchFamily="34" charset="0"/>
              </a:rPr>
              <a:t>level</a:t>
            </a:r>
            <a:r>
              <a:rPr lang="sv-SE" sz="3867" dirty="0">
                <a:solidFill>
                  <a:prstClr val="white"/>
                </a:solidFill>
                <a:latin typeface="Arial Black" panose="020B0A04020102020204" pitchFamily="34" charset="0"/>
              </a:rPr>
              <a:t> </a:t>
            </a:r>
          </a:p>
          <a:p>
            <a:pPr marL="0" indent="0" defTabSz="1219140">
              <a:buNone/>
              <a:defRPr/>
            </a:pPr>
            <a:r>
              <a:rPr lang="sv-SE" sz="2933" dirty="0">
                <a:solidFill>
                  <a:prstClr val="white"/>
                </a:solidFill>
                <a:latin typeface="Arial Narrow" panose="020B0606020202030204" pitchFamily="34" charset="0"/>
              </a:rPr>
              <a:t>Commission from the </a:t>
            </a:r>
            <a:r>
              <a:rPr lang="sv-SE" sz="2933" dirty="0" err="1">
                <a:solidFill>
                  <a:prstClr val="white"/>
                </a:solidFill>
                <a:latin typeface="Arial Narrow" panose="020B0606020202030204" pitchFamily="34" charset="0"/>
              </a:rPr>
              <a:t>government</a:t>
            </a:r>
            <a:r>
              <a:rPr lang="sv-SE" sz="2933" dirty="0">
                <a:solidFill>
                  <a:prstClr val="white"/>
                </a:solidFill>
                <a:latin typeface="Arial Narrow" panose="020B0606020202030204" pitchFamily="34" charset="0"/>
              </a:rPr>
              <a:t> to the Board for </a:t>
            </a:r>
            <a:r>
              <a:rPr lang="sv-SE" sz="2933" dirty="0" err="1">
                <a:solidFill>
                  <a:prstClr val="white"/>
                </a:solidFill>
                <a:latin typeface="Arial Narrow" panose="020B0606020202030204" pitchFamily="34" charset="0"/>
              </a:rPr>
              <a:t>housing</a:t>
            </a:r>
            <a:r>
              <a:rPr lang="sv-SE" sz="2933" dirty="0">
                <a:solidFill>
                  <a:prstClr val="white"/>
                </a:solidFill>
                <a:latin typeface="Arial Narrow" panose="020B0606020202030204" pitchFamily="34" charset="0"/>
              </a:rPr>
              <a:t> </a:t>
            </a:r>
            <a:r>
              <a:rPr lang="sv-SE" sz="2933" dirty="0" err="1">
                <a:solidFill>
                  <a:prstClr val="white"/>
                </a:solidFill>
                <a:latin typeface="Arial Narrow" panose="020B0606020202030204" pitchFamily="34" charset="0"/>
              </a:rPr>
              <a:t>building</a:t>
            </a:r>
            <a:r>
              <a:rPr lang="sv-SE" sz="2933" dirty="0">
                <a:solidFill>
                  <a:prstClr val="white"/>
                </a:solidFill>
                <a:latin typeface="Arial Narrow" panose="020B0606020202030204" pitchFamily="34" charset="0"/>
              </a:rPr>
              <a:t> and planning</a:t>
            </a:r>
          </a:p>
        </p:txBody>
      </p:sp>
    </p:spTree>
    <p:extLst>
      <p:ext uri="{BB962C8B-B14F-4D97-AF65-F5344CB8AC3E}">
        <p14:creationId xmlns:p14="http://schemas.microsoft.com/office/powerpoint/2010/main" val="127134914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objekt 5">
            <a:extLst>
              <a:ext uri="{FF2B5EF4-FFF2-40B4-BE49-F238E27FC236}">
                <a16:creationId xmlns:a16="http://schemas.microsoft.com/office/drawing/2014/main" id="{5A9447A9-93CB-498E-A484-20048BD4FC4F}"/>
              </a:ext>
            </a:extLst>
          </p:cNvPr>
          <p:cNvPicPr>
            <a:picLocks noChangeAspect="1"/>
          </p:cNvPicPr>
          <p:nvPr/>
        </p:nvPicPr>
        <p:blipFill>
          <a:blip r:embed="rId3"/>
          <a:stretch>
            <a:fillRect/>
          </a:stretch>
        </p:blipFill>
        <p:spPr>
          <a:xfrm>
            <a:off x="335360" y="2221160"/>
            <a:ext cx="4896544" cy="2732272"/>
          </a:xfrm>
          <a:prstGeom prst="rect">
            <a:avLst/>
          </a:prstGeom>
        </p:spPr>
      </p:pic>
      <p:sp>
        <p:nvSpPr>
          <p:cNvPr id="10" name="Platshållare för innehåll 2">
            <a:extLst>
              <a:ext uri="{FF2B5EF4-FFF2-40B4-BE49-F238E27FC236}">
                <a16:creationId xmlns:a16="http://schemas.microsoft.com/office/drawing/2014/main" id="{4E69D7B8-EE14-430C-BE5D-9EDE90AB6A17}"/>
              </a:ext>
            </a:extLst>
          </p:cNvPr>
          <p:cNvSpPr txBox="1">
            <a:spLocks/>
          </p:cNvSpPr>
          <p:nvPr/>
        </p:nvSpPr>
        <p:spPr>
          <a:xfrm>
            <a:off x="335360" y="182943"/>
            <a:ext cx="11328400" cy="1735787"/>
          </a:xfrm>
          <a:prstGeom prst="rect">
            <a:avLst/>
          </a:prstGeom>
        </p:spPr>
        <p:txBody>
          <a:bodyPr vert="horz" lIns="121917" tIns="60959" rIns="121917" bIns="60959" rtlCol="0">
            <a:normAutofit/>
          </a:bodyPr>
          <a:lstStyle>
            <a:lvl1pPr marL="342892" indent="-342892" algn="l" defTabSz="914378" rtl="0" eaLnBrk="1" latinLnBrk="0" hangingPunct="1">
              <a:spcBef>
                <a:spcPct val="20000"/>
              </a:spcBef>
              <a:buClr>
                <a:srgbClr val="C10B25"/>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1pPr>
            <a:lvl2pPr marL="742931" indent="-285743" algn="l" defTabSz="914378" rtl="0" eaLnBrk="1" latinLnBrk="0" hangingPunct="1">
              <a:spcBef>
                <a:spcPct val="20000"/>
              </a:spcBef>
              <a:buClr>
                <a:srgbClr val="C10B25"/>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1142972" indent="-228594" algn="l" defTabSz="914378" rtl="0" eaLnBrk="1" latinLnBrk="0" hangingPunct="1">
              <a:spcBef>
                <a:spcPct val="20000"/>
              </a:spcBef>
              <a:buClr>
                <a:srgbClr val="C10B25"/>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160" indent="-228594" algn="l" defTabSz="914378" rtl="0" eaLnBrk="1" latinLnBrk="0" hangingPunct="1">
              <a:spcBef>
                <a:spcPct val="20000"/>
              </a:spcBef>
              <a:buClr>
                <a:srgbClr val="C10B25"/>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348" indent="-228594" algn="l" defTabSz="914378" rtl="0" eaLnBrk="1" latinLnBrk="0" hangingPunct="1">
              <a:spcBef>
                <a:spcPct val="20000"/>
              </a:spcBef>
              <a:buClr>
                <a:srgbClr val="C10B25"/>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537"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defTabSz="1219140">
              <a:buNone/>
              <a:defRPr/>
            </a:pPr>
            <a:r>
              <a:rPr lang="sv-SE" sz="3600" dirty="0" err="1">
                <a:solidFill>
                  <a:prstClr val="white"/>
                </a:solidFill>
                <a:latin typeface="Arial Black" panose="020B0A04020102020204" pitchFamily="34" charset="0"/>
              </a:rPr>
              <a:t>Example</a:t>
            </a:r>
            <a:r>
              <a:rPr lang="sv-SE" sz="3600" dirty="0">
                <a:solidFill>
                  <a:prstClr val="white"/>
                </a:solidFill>
                <a:latin typeface="Arial Black" panose="020B0A04020102020204" pitchFamily="34" charset="0"/>
              </a:rPr>
              <a:t> </a:t>
            </a:r>
            <a:r>
              <a:rPr lang="sv-SE" sz="3600" dirty="0" err="1">
                <a:solidFill>
                  <a:prstClr val="white"/>
                </a:solidFill>
                <a:latin typeface="Arial Black" panose="020B0A04020102020204" pitchFamily="34" charset="0"/>
              </a:rPr>
              <a:t>Networks</a:t>
            </a:r>
            <a:br>
              <a:rPr lang="sv-SE" sz="2933" dirty="0">
                <a:solidFill>
                  <a:prstClr val="white"/>
                </a:solidFill>
                <a:latin typeface="Arial Black" panose="020B0A04020102020204" pitchFamily="34" charset="0"/>
              </a:rPr>
            </a:br>
            <a:r>
              <a:rPr lang="sv-SE" sz="2933" dirty="0" err="1">
                <a:solidFill>
                  <a:prstClr val="white"/>
                </a:solidFill>
                <a:latin typeface="Arial Narrow" panose="020B0606020202030204" pitchFamily="34" charset="0"/>
              </a:rPr>
              <a:t>Networks</a:t>
            </a:r>
            <a:r>
              <a:rPr lang="sv-SE" sz="2933" dirty="0">
                <a:solidFill>
                  <a:prstClr val="white"/>
                </a:solidFill>
                <a:latin typeface="Arial Narrow" panose="020B0606020202030204" pitchFamily="34" charset="0"/>
              </a:rPr>
              <a:t> </a:t>
            </a:r>
            <a:r>
              <a:rPr lang="sv-SE" sz="2933" dirty="0" err="1">
                <a:solidFill>
                  <a:prstClr val="white"/>
                </a:solidFill>
                <a:latin typeface="Arial Narrow" panose="020B0606020202030204" pitchFamily="34" charset="0"/>
              </a:rPr>
              <a:t>with</a:t>
            </a:r>
            <a:r>
              <a:rPr lang="sv-SE" sz="2933" dirty="0">
                <a:solidFill>
                  <a:prstClr val="white"/>
                </a:solidFill>
                <a:latin typeface="Arial Narrow" panose="020B0606020202030204" pitchFamily="34" charset="0"/>
              </a:rPr>
              <a:t> partners in Sweden and </a:t>
            </a:r>
            <a:r>
              <a:rPr lang="sv-SE" sz="2933" dirty="0" err="1">
                <a:solidFill>
                  <a:prstClr val="white"/>
                </a:solidFill>
                <a:latin typeface="Arial Narrow" panose="020B0606020202030204" pitchFamily="34" charset="0"/>
              </a:rPr>
              <a:t>network</a:t>
            </a:r>
            <a:r>
              <a:rPr lang="sv-SE" sz="2933" dirty="0">
                <a:solidFill>
                  <a:prstClr val="white"/>
                </a:solidFill>
                <a:latin typeface="Arial Narrow" panose="020B0606020202030204" pitchFamily="34" charset="0"/>
              </a:rPr>
              <a:t> </a:t>
            </a:r>
            <a:r>
              <a:rPr lang="sv-SE" sz="2933" dirty="0" err="1">
                <a:solidFill>
                  <a:prstClr val="white"/>
                </a:solidFill>
                <a:latin typeface="Arial Narrow" panose="020B0606020202030204" pitchFamily="34" charset="0"/>
              </a:rPr>
              <a:t>within</a:t>
            </a:r>
            <a:r>
              <a:rPr lang="sv-SE" sz="2933" dirty="0">
                <a:solidFill>
                  <a:prstClr val="white"/>
                </a:solidFill>
                <a:latin typeface="Arial Narrow" panose="020B0606020202030204" pitchFamily="34" charset="0"/>
              </a:rPr>
              <a:t> the Nordic council for ministers</a:t>
            </a:r>
          </a:p>
        </p:txBody>
      </p:sp>
      <p:pic>
        <p:nvPicPr>
          <p:cNvPr id="8" name="Bildobjekt 7">
            <a:extLst>
              <a:ext uri="{FF2B5EF4-FFF2-40B4-BE49-F238E27FC236}">
                <a16:creationId xmlns:a16="http://schemas.microsoft.com/office/drawing/2014/main" id="{F7D917EC-C4F0-4363-999B-684332A11CE3}"/>
              </a:ext>
            </a:extLst>
          </p:cNvPr>
          <p:cNvPicPr>
            <a:picLocks noChangeAspect="1"/>
          </p:cNvPicPr>
          <p:nvPr/>
        </p:nvPicPr>
        <p:blipFill rotWithShape="1">
          <a:blip r:embed="rId4"/>
          <a:srcRect t="893" b="12439"/>
          <a:stretch/>
        </p:blipFill>
        <p:spPr>
          <a:xfrm>
            <a:off x="2048231" y="4362499"/>
            <a:ext cx="4032448" cy="2312559"/>
          </a:xfrm>
          <a:prstGeom prst="rect">
            <a:avLst/>
          </a:prstGeom>
        </p:spPr>
      </p:pic>
      <p:pic>
        <p:nvPicPr>
          <p:cNvPr id="3" name="Bildobjekt 2">
            <a:extLst>
              <a:ext uri="{FF2B5EF4-FFF2-40B4-BE49-F238E27FC236}">
                <a16:creationId xmlns:a16="http://schemas.microsoft.com/office/drawing/2014/main" id="{97FAC658-8DF9-300F-77E7-F693C3BB3339}"/>
              </a:ext>
            </a:extLst>
          </p:cNvPr>
          <p:cNvPicPr>
            <a:picLocks noChangeAspect="1"/>
          </p:cNvPicPr>
          <p:nvPr/>
        </p:nvPicPr>
        <p:blipFill rotWithShape="1">
          <a:blip r:embed="rId5"/>
          <a:srcRect l="1176" t="13817" r="43699" b="7786"/>
          <a:stretch/>
        </p:blipFill>
        <p:spPr>
          <a:xfrm>
            <a:off x="5615947" y="2221161"/>
            <a:ext cx="6363128" cy="3545172"/>
          </a:xfrm>
          <a:prstGeom prst="rect">
            <a:avLst/>
          </a:prstGeom>
        </p:spPr>
      </p:pic>
      <p:pic>
        <p:nvPicPr>
          <p:cNvPr id="5" name="Bildobjekt 4">
            <a:extLst>
              <a:ext uri="{FF2B5EF4-FFF2-40B4-BE49-F238E27FC236}">
                <a16:creationId xmlns:a16="http://schemas.microsoft.com/office/drawing/2014/main" id="{305DAEB6-D463-9AE1-A024-BB8417316078}"/>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929283" y="6028939"/>
            <a:ext cx="940087" cy="480000"/>
          </a:xfrm>
          <a:prstGeom prst="rect">
            <a:avLst/>
          </a:prstGeom>
        </p:spPr>
      </p:pic>
    </p:spTree>
    <p:extLst>
      <p:ext uri="{BB962C8B-B14F-4D97-AF65-F5344CB8AC3E}">
        <p14:creationId xmlns:p14="http://schemas.microsoft.com/office/powerpoint/2010/main" val="129092215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C027B1F-B6ED-D2FD-3769-3D555ACBA97E}"/>
              </a:ext>
            </a:extLst>
          </p:cNvPr>
          <p:cNvSpPr>
            <a:spLocks noGrp="1"/>
          </p:cNvSpPr>
          <p:nvPr>
            <p:ph type="title"/>
          </p:nvPr>
        </p:nvSpPr>
        <p:spPr>
          <a:xfrm>
            <a:off x="689833" y="356659"/>
            <a:ext cx="8880000" cy="1080000"/>
          </a:xfrm>
        </p:spPr>
        <p:txBody>
          <a:bodyPr>
            <a:normAutofit fontScale="90000"/>
          </a:bodyPr>
          <a:lstStyle/>
          <a:p>
            <a:r>
              <a:rPr lang="sv-SE" dirty="0" err="1">
                <a:latin typeface="Arial Black" panose="020B0A04020102020204" pitchFamily="34" charset="0"/>
              </a:rPr>
              <a:t>Example</a:t>
            </a:r>
            <a:r>
              <a:rPr lang="sv-SE" dirty="0">
                <a:latin typeface="Arial Black" panose="020B0A04020102020204" pitchFamily="34" charset="0"/>
              </a:rPr>
              <a:t> </a:t>
            </a:r>
            <a:r>
              <a:rPr lang="sv-SE" dirty="0" err="1">
                <a:latin typeface="Arial Black" panose="020B0A04020102020204" pitchFamily="34" charset="0"/>
              </a:rPr>
              <a:t>project</a:t>
            </a:r>
            <a:r>
              <a:rPr lang="sv-SE" dirty="0">
                <a:latin typeface="Arial Black" panose="020B0A04020102020204" pitchFamily="34" charset="0"/>
              </a:rPr>
              <a:t> Visions in the </a:t>
            </a:r>
            <a:r>
              <a:rPr lang="sv-SE" dirty="0" err="1">
                <a:latin typeface="Arial Black" panose="020B0A04020102020204" pitchFamily="34" charset="0"/>
              </a:rPr>
              <a:t>north</a:t>
            </a:r>
            <a:br>
              <a:rPr lang="sv-SE" dirty="0">
                <a:latin typeface="Arial Black" panose="020B0A04020102020204" pitchFamily="34" charset="0"/>
              </a:rPr>
            </a:br>
            <a:r>
              <a:rPr lang="sv-SE" dirty="0">
                <a:latin typeface="Arial Narrow" panose="020B0606020202030204" pitchFamily="34" charset="0"/>
              </a:rPr>
              <a:t>The Council for </a:t>
            </a:r>
            <a:r>
              <a:rPr lang="sv-SE" dirty="0" err="1">
                <a:latin typeface="Arial Narrow" panose="020B0606020202030204" pitchFamily="34" charset="0"/>
              </a:rPr>
              <a:t>sustainable</a:t>
            </a:r>
            <a:r>
              <a:rPr lang="sv-SE" dirty="0">
                <a:latin typeface="Arial Narrow" panose="020B0606020202030204" pitchFamily="34" charset="0"/>
              </a:rPr>
              <a:t> </a:t>
            </a:r>
            <a:r>
              <a:rPr lang="sv-SE" dirty="0" err="1">
                <a:latin typeface="Arial Narrow" panose="020B0606020202030204" pitchFamily="34" charset="0"/>
              </a:rPr>
              <a:t>cities</a:t>
            </a:r>
            <a:r>
              <a:rPr lang="sv-SE" dirty="0">
                <a:latin typeface="Arial Narrow" panose="020B0606020202030204" pitchFamily="34" charset="0"/>
              </a:rPr>
              <a:t> </a:t>
            </a:r>
            <a:br>
              <a:rPr lang="sv-SE" dirty="0"/>
            </a:br>
            <a:endParaRPr lang="sv-SE" dirty="0"/>
          </a:p>
        </p:txBody>
      </p:sp>
      <p:pic>
        <p:nvPicPr>
          <p:cNvPr id="3" name="Platshållare för bild 2">
            <a:extLst>
              <a:ext uri="{FF2B5EF4-FFF2-40B4-BE49-F238E27FC236}">
                <a16:creationId xmlns:a16="http://schemas.microsoft.com/office/drawing/2014/main" id="{B88CB704-13AD-DC5F-1DDD-0D7468435508}"/>
              </a:ext>
            </a:extLst>
          </p:cNvPr>
          <p:cNvPicPr>
            <a:picLocks noChangeAspect="1"/>
          </p:cNvPicPr>
          <p:nvPr/>
        </p:nvPicPr>
        <p:blipFill rotWithShape="1">
          <a:blip r:embed="rId2"/>
          <a:srcRect t="6424"/>
          <a:stretch/>
        </p:blipFill>
        <p:spPr>
          <a:xfrm>
            <a:off x="719403" y="1988841"/>
            <a:ext cx="3287031" cy="4320479"/>
          </a:xfrm>
          <a:prstGeom prst="rect">
            <a:avLst/>
          </a:prstGeom>
        </p:spPr>
      </p:pic>
      <p:pic>
        <p:nvPicPr>
          <p:cNvPr id="5" name="Bildobjekt 4">
            <a:extLst>
              <a:ext uri="{FF2B5EF4-FFF2-40B4-BE49-F238E27FC236}">
                <a16:creationId xmlns:a16="http://schemas.microsoft.com/office/drawing/2014/main" id="{57645593-C695-88A9-9E2B-EB53BF9D49D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929283" y="6028939"/>
            <a:ext cx="940087" cy="480000"/>
          </a:xfrm>
          <a:prstGeom prst="rect">
            <a:avLst/>
          </a:prstGeom>
        </p:spPr>
      </p:pic>
      <p:pic>
        <p:nvPicPr>
          <p:cNvPr id="6" name="Picture 5">
            <a:extLst>
              <a:ext uri="{FF2B5EF4-FFF2-40B4-BE49-F238E27FC236}">
                <a16:creationId xmlns:a16="http://schemas.microsoft.com/office/drawing/2014/main" id="{A785E415-2A78-F181-3B9D-C950C850285D}"/>
              </a:ext>
            </a:extLst>
          </p:cNvPr>
          <p:cNvPicPr>
            <a:picLocks noChangeAspect="1"/>
          </p:cNvPicPr>
          <p:nvPr/>
        </p:nvPicPr>
        <p:blipFill rotWithShape="1">
          <a:blip r:embed="rId4"/>
          <a:srcRect t="4261" b="7023"/>
          <a:stretch/>
        </p:blipFill>
        <p:spPr>
          <a:xfrm>
            <a:off x="4175787" y="1954473"/>
            <a:ext cx="3762416" cy="4320479"/>
          </a:xfrm>
          <a:prstGeom prst="rect">
            <a:avLst/>
          </a:prstGeom>
        </p:spPr>
      </p:pic>
      <p:sp>
        <p:nvSpPr>
          <p:cNvPr id="7" name="textruta 6">
            <a:extLst>
              <a:ext uri="{FF2B5EF4-FFF2-40B4-BE49-F238E27FC236}">
                <a16:creationId xmlns:a16="http://schemas.microsoft.com/office/drawing/2014/main" id="{8AD388B0-99EA-F8FB-AFFE-819DDA381CBF}"/>
              </a:ext>
            </a:extLst>
          </p:cNvPr>
          <p:cNvSpPr txBox="1"/>
          <p:nvPr/>
        </p:nvSpPr>
        <p:spPr>
          <a:xfrm>
            <a:off x="8400256" y="1988841"/>
            <a:ext cx="2784309" cy="4154984"/>
          </a:xfrm>
          <a:prstGeom prst="rect">
            <a:avLst/>
          </a:prstGeom>
          <a:noFill/>
        </p:spPr>
        <p:txBody>
          <a:bodyPr wrap="square" rtlCol="0">
            <a:spAutoFit/>
          </a:bodyPr>
          <a:lstStyle/>
          <a:p>
            <a:pPr defTabSz="1219170"/>
            <a:r>
              <a:rPr lang="sv-SE" sz="2400" dirty="0" err="1">
                <a:solidFill>
                  <a:prstClr val="white"/>
                </a:solidFill>
                <a:latin typeface="Calibri"/>
              </a:rPr>
              <a:t>What</a:t>
            </a:r>
            <a:r>
              <a:rPr lang="sv-SE" sz="2400" dirty="0">
                <a:solidFill>
                  <a:prstClr val="white"/>
                </a:solidFill>
                <a:latin typeface="Calibri"/>
              </a:rPr>
              <a:t> </a:t>
            </a:r>
            <a:r>
              <a:rPr lang="sv-SE" sz="2400" dirty="0" err="1">
                <a:solidFill>
                  <a:prstClr val="white"/>
                </a:solidFill>
                <a:latin typeface="Calibri"/>
              </a:rPr>
              <a:t>can</a:t>
            </a:r>
            <a:r>
              <a:rPr lang="sv-SE" sz="2400" dirty="0">
                <a:solidFill>
                  <a:prstClr val="white"/>
                </a:solidFill>
                <a:latin typeface="Calibri"/>
              </a:rPr>
              <a:t> </a:t>
            </a:r>
            <a:r>
              <a:rPr lang="sv-SE" sz="2400" dirty="0" err="1">
                <a:solidFill>
                  <a:prstClr val="white"/>
                </a:solidFill>
                <a:latin typeface="Calibri"/>
              </a:rPr>
              <a:t>Sustianable</a:t>
            </a:r>
            <a:r>
              <a:rPr lang="sv-SE" sz="2400" dirty="0">
                <a:solidFill>
                  <a:prstClr val="white"/>
                </a:solidFill>
                <a:latin typeface="Calibri"/>
              </a:rPr>
              <a:t>, </a:t>
            </a:r>
            <a:r>
              <a:rPr lang="sv-SE" sz="2400" dirty="0" err="1">
                <a:solidFill>
                  <a:prstClr val="white"/>
                </a:solidFill>
                <a:latin typeface="Calibri"/>
              </a:rPr>
              <a:t>inclusive</a:t>
            </a:r>
            <a:r>
              <a:rPr lang="sv-SE" sz="2400" dirty="0">
                <a:solidFill>
                  <a:prstClr val="white"/>
                </a:solidFill>
                <a:latin typeface="Calibri"/>
              </a:rPr>
              <a:t> and </a:t>
            </a:r>
            <a:r>
              <a:rPr lang="sv-SE" sz="2400" dirty="0" err="1">
                <a:solidFill>
                  <a:prstClr val="white"/>
                </a:solidFill>
                <a:latin typeface="Calibri"/>
              </a:rPr>
              <a:t>enriching</a:t>
            </a:r>
            <a:r>
              <a:rPr lang="sv-SE" sz="2400" dirty="0">
                <a:solidFill>
                  <a:prstClr val="white"/>
                </a:solidFill>
                <a:latin typeface="Calibri"/>
              </a:rPr>
              <a:t> </a:t>
            </a:r>
            <a:r>
              <a:rPr lang="sv-SE" sz="2400" dirty="0" err="1">
                <a:solidFill>
                  <a:prstClr val="white"/>
                </a:solidFill>
                <a:latin typeface="Calibri"/>
              </a:rPr>
              <a:t>places</a:t>
            </a:r>
            <a:r>
              <a:rPr lang="sv-SE" sz="2400" dirty="0">
                <a:solidFill>
                  <a:prstClr val="white"/>
                </a:solidFill>
                <a:latin typeface="Calibri"/>
              </a:rPr>
              <a:t> in the </a:t>
            </a:r>
            <a:r>
              <a:rPr lang="sv-SE" sz="2400" dirty="0" err="1">
                <a:solidFill>
                  <a:prstClr val="white"/>
                </a:solidFill>
                <a:latin typeface="Calibri"/>
              </a:rPr>
              <a:t>arctic</a:t>
            </a:r>
            <a:r>
              <a:rPr lang="sv-SE" sz="2400" dirty="0">
                <a:solidFill>
                  <a:prstClr val="white"/>
                </a:solidFill>
                <a:latin typeface="Calibri"/>
              </a:rPr>
              <a:t> part of Sweden be? </a:t>
            </a:r>
          </a:p>
          <a:p>
            <a:pPr defTabSz="1219170"/>
            <a:endParaRPr lang="sv-SE" sz="2400" dirty="0">
              <a:solidFill>
                <a:prstClr val="white"/>
              </a:solidFill>
              <a:latin typeface="Calibri"/>
            </a:endParaRPr>
          </a:p>
          <a:p>
            <a:pPr defTabSz="1219170"/>
            <a:r>
              <a:rPr lang="sv-SE" sz="2400" dirty="0">
                <a:solidFill>
                  <a:prstClr val="white"/>
                </a:solidFill>
                <a:latin typeface="Calibri"/>
              </a:rPr>
              <a:t>11 </a:t>
            </a:r>
            <a:r>
              <a:rPr lang="sv-SE" sz="2400" dirty="0" err="1">
                <a:solidFill>
                  <a:prstClr val="white"/>
                </a:solidFill>
                <a:latin typeface="Calibri"/>
              </a:rPr>
              <a:t>multidiciplinary</a:t>
            </a:r>
            <a:r>
              <a:rPr lang="sv-SE" sz="2400" dirty="0">
                <a:solidFill>
                  <a:prstClr val="white"/>
                </a:solidFill>
                <a:latin typeface="Calibri"/>
              </a:rPr>
              <a:t> teams</a:t>
            </a:r>
          </a:p>
          <a:p>
            <a:pPr defTabSz="1219170"/>
            <a:r>
              <a:rPr lang="sv-SE" sz="2400" dirty="0">
                <a:solidFill>
                  <a:prstClr val="white"/>
                </a:solidFill>
                <a:latin typeface="Calibri"/>
              </a:rPr>
              <a:t>6 </a:t>
            </a:r>
            <a:r>
              <a:rPr lang="sv-SE" sz="2400" dirty="0" err="1">
                <a:solidFill>
                  <a:prstClr val="white"/>
                </a:solidFill>
                <a:latin typeface="Calibri"/>
              </a:rPr>
              <a:t>municipalities</a:t>
            </a:r>
            <a:endParaRPr lang="sv-SE" sz="2400" dirty="0">
              <a:solidFill>
                <a:prstClr val="white"/>
              </a:solidFill>
              <a:latin typeface="Calibri"/>
            </a:endParaRPr>
          </a:p>
          <a:p>
            <a:pPr defTabSz="1219170"/>
            <a:r>
              <a:rPr lang="sv-SE" sz="2400" dirty="0">
                <a:solidFill>
                  <a:prstClr val="white"/>
                </a:solidFill>
                <a:latin typeface="Calibri"/>
              </a:rPr>
              <a:t>5 national </a:t>
            </a:r>
            <a:r>
              <a:rPr lang="sv-SE" sz="2400" dirty="0" err="1">
                <a:solidFill>
                  <a:prstClr val="white"/>
                </a:solidFill>
                <a:latin typeface="Calibri"/>
              </a:rPr>
              <a:t>agencies</a:t>
            </a:r>
            <a:endParaRPr lang="sv-SE" sz="2400" dirty="0">
              <a:solidFill>
                <a:prstClr val="white"/>
              </a:solidFill>
              <a:latin typeface="Calibri"/>
            </a:endParaRPr>
          </a:p>
        </p:txBody>
      </p:sp>
    </p:spTree>
    <p:extLst>
      <p:ext uri="{BB962C8B-B14F-4D97-AF65-F5344CB8AC3E}">
        <p14:creationId xmlns:p14="http://schemas.microsoft.com/office/powerpoint/2010/main" val="273894103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objekt 1">
            <a:extLst>
              <a:ext uri="{FF2B5EF4-FFF2-40B4-BE49-F238E27FC236}">
                <a16:creationId xmlns:a16="http://schemas.microsoft.com/office/drawing/2014/main" id="{346949F5-F2C3-4746-8446-32D34AC24CBC}"/>
              </a:ext>
            </a:extLst>
          </p:cNvPr>
          <p:cNvPicPr>
            <a:picLocks noChangeAspect="1"/>
          </p:cNvPicPr>
          <p:nvPr/>
        </p:nvPicPr>
        <p:blipFill rotWithShape="1">
          <a:blip r:embed="rId3"/>
          <a:srcRect t="18732" b="2658"/>
          <a:stretch/>
        </p:blipFill>
        <p:spPr>
          <a:xfrm>
            <a:off x="335360" y="2660915"/>
            <a:ext cx="8638160" cy="4029107"/>
          </a:xfrm>
          <a:prstGeom prst="rect">
            <a:avLst/>
          </a:prstGeom>
        </p:spPr>
      </p:pic>
      <p:pic>
        <p:nvPicPr>
          <p:cNvPr id="6" name="Bildobjekt 5">
            <a:extLst>
              <a:ext uri="{FF2B5EF4-FFF2-40B4-BE49-F238E27FC236}">
                <a16:creationId xmlns:a16="http://schemas.microsoft.com/office/drawing/2014/main" id="{E879DA22-CCA1-4568-8CD9-62D660F48D55}"/>
              </a:ext>
            </a:extLst>
          </p:cNvPr>
          <p:cNvPicPr>
            <a:picLocks noChangeAspect="1"/>
          </p:cNvPicPr>
          <p:nvPr/>
        </p:nvPicPr>
        <p:blipFill>
          <a:blip r:embed="rId4"/>
          <a:stretch>
            <a:fillRect/>
          </a:stretch>
        </p:blipFill>
        <p:spPr>
          <a:xfrm>
            <a:off x="7728181" y="3905712"/>
            <a:ext cx="3933251" cy="2592288"/>
          </a:xfrm>
          <a:prstGeom prst="rect">
            <a:avLst/>
          </a:prstGeom>
          <a:ln>
            <a:solidFill>
              <a:schemeClr val="bg1"/>
            </a:solidFill>
          </a:ln>
        </p:spPr>
      </p:pic>
      <p:sp>
        <p:nvSpPr>
          <p:cNvPr id="3" name="Rubrik 2">
            <a:extLst>
              <a:ext uri="{FF2B5EF4-FFF2-40B4-BE49-F238E27FC236}">
                <a16:creationId xmlns:a16="http://schemas.microsoft.com/office/drawing/2014/main" id="{F025F4B6-3113-580D-599F-AA43A91C29A6}"/>
              </a:ext>
            </a:extLst>
          </p:cNvPr>
          <p:cNvSpPr>
            <a:spLocks noGrp="1"/>
          </p:cNvSpPr>
          <p:nvPr>
            <p:ph type="title"/>
          </p:nvPr>
        </p:nvSpPr>
        <p:spPr/>
        <p:txBody>
          <a:bodyPr>
            <a:normAutofit fontScale="90000"/>
          </a:bodyPr>
          <a:lstStyle/>
          <a:p>
            <a:r>
              <a:rPr lang="sv-SE" dirty="0" err="1">
                <a:latin typeface="Arial Black" panose="020B0A04020102020204" pitchFamily="34" charset="0"/>
              </a:rPr>
              <a:t>Example</a:t>
            </a:r>
            <a:r>
              <a:rPr lang="sv-SE" dirty="0">
                <a:latin typeface="Arial Black" panose="020B0A04020102020204" pitchFamily="34" charset="0"/>
              </a:rPr>
              <a:t> from the Kiruna team</a:t>
            </a:r>
            <a:br>
              <a:rPr lang="sv-SE" dirty="0"/>
            </a:br>
            <a:r>
              <a:rPr lang="sv-SE" dirty="0" err="1"/>
              <a:t>architects</a:t>
            </a:r>
            <a:r>
              <a:rPr lang="sv-SE" dirty="0"/>
              <a:t>, </a:t>
            </a:r>
            <a:r>
              <a:rPr lang="sv-SE" dirty="0" err="1"/>
              <a:t>sami</a:t>
            </a:r>
            <a:r>
              <a:rPr lang="sv-SE" dirty="0"/>
              <a:t> artists, </a:t>
            </a:r>
            <a:r>
              <a:rPr lang="sv-SE" dirty="0" err="1"/>
              <a:t>schoolchildren</a:t>
            </a:r>
            <a:r>
              <a:rPr lang="sv-SE" dirty="0"/>
              <a:t> </a:t>
            </a:r>
            <a:r>
              <a:rPr lang="sv-SE" dirty="0" err="1"/>
              <a:t>etc</a:t>
            </a:r>
            <a:br>
              <a:rPr lang="sv-SE" dirty="0"/>
            </a:br>
            <a:r>
              <a:rPr lang="sv-SE" dirty="0"/>
              <a:t>Adaptive </a:t>
            </a:r>
            <a:r>
              <a:rPr lang="sv-SE" dirty="0" err="1"/>
              <a:t>re:use</a:t>
            </a:r>
            <a:r>
              <a:rPr lang="sv-SE" dirty="0"/>
              <a:t>, </a:t>
            </a:r>
            <a:r>
              <a:rPr lang="sv-SE" dirty="0" err="1"/>
              <a:t>memories</a:t>
            </a:r>
            <a:r>
              <a:rPr lang="sv-SE" dirty="0"/>
              <a:t>, </a:t>
            </a:r>
            <a:r>
              <a:rPr lang="sv-SE" dirty="0" err="1"/>
              <a:t>sami</a:t>
            </a:r>
            <a:r>
              <a:rPr lang="sv-SE" dirty="0"/>
              <a:t> art in the </a:t>
            </a:r>
            <a:r>
              <a:rPr lang="sv-SE" dirty="0" err="1"/>
              <a:t>development</a:t>
            </a:r>
            <a:r>
              <a:rPr lang="sv-SE" dirty="0"/>
              <a:t> of the </a:t>
            </a:r>
            <a:r>
              <a:rPr lang="sv-SE" dirty="0" err="1"/>
              <a:t>living</a:t>
            </a:r>
            <a:r>
              <a:rPr lang="sv-SE" dirty="0"/>
              <a:t> </a:t>
            </a:r>
            <a:r>
              <a:rPr lang="sv-SE" dirty="0" err="1"/>
              <a:t>environments</a:t>
            </a:r>
            <a:r>
              <a:rPr lang="sv-SE" dirty="0"/>
              <a:t> </a:t>
            </a:r>
          </a:p>
        </p:txBody>
      </p:sp>
    </p:spTree>
    <p:extLst>
      <p:ext uri="{BB962C8B-B14F-4D97-AF65-F5344CB8AC3E}">
        <p14:creationId xmlns:p14="http://schemas.microsoft.com/office/powerpoint/2010/main" val="257321310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F6E94B8-0683-C92D-8755-15C94EAE51EA}"/>
              </a:ext>
            </a:extLst>
          </p:cNvPr>
          <p:cNvSpPr>
            <a:spLocks noGrp="1"/>
          </p:cNvSpPr>
          <p:nvPr>
            <p:ph type="title"/>
          </p:nvPr>
        </p:nvSpPr>
        <p:spPr>
          <a:xfrm>
            <a:off x="624000" y="360000"/>
            <a:ext cx="11232640" cy="1080000"/>
          </a:xfrm>
        </p:spPr>
        <p:txBody>
          <a:bodyPr>
            <a:normAutofit fontScale="90000"/>
          </a:bodyPr>
          <a:lstStyle/>
          <a:p>
            <a:r>
              <a:rPr lang="sv-SE" dirty="0" err="1">
                <a:latin typeface="Arial Black" panose="020B0A04020102020204" pitchFamily="34" charset="0"/>
              </a:rPr>
              <a:t>Exampel</a:t>
            </a:r>
            <a:r>
              <a:rPr lang="sv-SE" dirty="0">
                <a:latin typeface="Arial Black" panose="020B0A04020102020204" pitchFamily="34" charset="0"/>
              </a:rPr>
              <a:t> NEB Academy</a:t>
            </a:r>
            <a:br>
              <a:rPr lang="sv-SE" dirty="0"/>
            </a:br>
            <a:r>
              <a:rPr lang="sv-SE" sz="2400" dirty="0" err="1">
                <a:latin typeface="Arial Narrow" panose="020B0606020202030204" pitchFamily="34" charset="0"/>
              </a:rPr>
              <a:t>Cooperation</a:t>
            </a:r>
            <a:r>
              <a:rPr lang="sv-SE" sz="2400" dirty="0">
                <a:latin typeface="Arial Narrow" panose="020B0606020202030204" pitchFamily="34" charset="0"/>
              </a:rPr>
              <a:t> Sweden Finland Estonia</a:t>
            </a:r>
            <a:br>
              <a:rPr lang="sv-SE" sz="2400" dirty="0">
                <a:latin typeface="Arial Narrow" panose="020B0606020202030204" pitchFamily="34" charset="0"/>
              </a:rPr>
            </a:br>
            <a:r>
              <a:rPr lang="sv-SE" sz="2400" dirty="0" err="1">
                <a:latin typeface="Arial Narrow" panose="020B0606020202030204" pitchFamily="34" charset="0"/>
              </a:rPr>
              <a:t>Skillbuilding</a:t>
            </a:r>
            <a:r>
              <a:rPr lang="sv-SE" sz="2400" dirty="0">
                <a:latin typeface="Arial Narrow" panose="020B0606020202030204" pitchFamily="34" charset="0"/>
              </a:rPr>
              <a:t> </a:t>
            </a:r>
            <a:r>
              <a:rPr lang="sv-SE" sz="2400" dirty="0" err="1">
                <a:latin typeface="Arial Narrow" panose="020B0606020202030204" pitchFamily="34" charset="0"/>
              </a:rPr>
              <a:t>activities</a:t>
            </a:r>
            <a:r>
              <a:rPr lang="sv-SE" sz="2400" dirty="0">
                <a:latin typeface="Arial Narrow" panose="020B0606020202030204" pitchFamily="34" charset="0"/>
              </a:rPr>
              <a:t> </a:t>
            </a:r>
            <a:r>
              <a:rPr lang="sv-SE" sz="2400" dirty="0" err="1">
                <a:latin typeface="Arial Narrow" panose="020B0606020202030204" pitchFamily="34" charset="0"/>
              </a:rPr>
              <a:t>about</a:t>
            </a:r>
            <a:r>
              <a:rPr lang="sv-SE" sz="2400" dirty="0">
                <a:latin typeface="Arial Narrow" panose="020B0606020202030204" pitchFamily="34" charset="0"/>
              </a:rPr>
              <a:t> </a:t>
            </a:r>
            <a:r>
              <a:rPr lang="sv-SE" sz="2400" dirty="0" err="1">
                <a:latin typeface="Arial Narrow" panose="020B0606020202030204" pitchFamily="34" charset="0"/>
              </a:rPr>
              <a:t>wood</a:t>
            </a:r>
            <a:r>
              <a:rPr lang="sv-SE" sz="2400" dirty="0">
                <a:latin typeface="Arial Narrow" panose="020B0606020202030204" pitchFamily="34" charset="0"/>
              </a:rPr>
              <a:t>/</a:t>
            </a:r>
            <a:r>
              <a:rPr lang="sv-SE" sz="2400" dirty="0" err="1">
                <a:latin typeface="Arial Narrow" panose="020B0606020202030204" pitchFamily="34" charset="0"/>
              </a:rPr>
              <a:t>nature</a:t>
            </a:r>
            <a:r>
              <a:rPr lang="sv-SE" sz="2400" dirty="0">
                <a:latin typeface="Arial Narrow" panose="020B0606020202030204" pitchFamily="34" charset="0"/>
              </a:rPr>
              <a:t> </a:t>
            </a:r>
            <a:r>
              <a:rPr lang="sv-SE" sz="2400" dirty="0" err="1">
                <a:latin typeface="Arial Narrow" panose="020B0606020202030204" pitchFamily="34" charset="0"/>
              </a:rPr>
              <a:t>based</a:t>
            </a:r>
            <a:r>
              <a:rPr lang="sv-SE" sz="2400" dirty="0">
                <a:latin typeface="Arial Narrow" panose="020B0606020202030204" pitchFamily="34" charset="0"/>
              </a:rPr>
              <a:t> materials in </a:t>
            </a:r>
            <a:r>
              <a:rPr lang="sv-SE" sz="2400" dirty="0" err="1">
                <a:latin typeface="Arial Narrow" panose="020B0606020202030204" pitchFamily="34" charset="0"/>
              </a:rPr>
              <a:t>architecture</a:t>
            </a:r>
            <a:r>
              <a:rPr lang="sv-SE" sz="2400" dirty="0">
                <a:latin typeface="Arial Narrow" panose="020B0606020202030204" pitchFamily="34" charset="0"/>
              </a:rPr>
              <a:t> and </a:t>
            </a:r>
            <a:r>
              <a:rPr lang="sv-SE" sz="2400" dirty="0" err="1">
                <a:latin typeface="Arial Narrow" panose="020B0606020202030204" pitchFamily="34" charset="0"/>
              </a:rPr>
              <a:t>construction</a:t>
            </a:r>
            <a:r>
              <a:rPr lang="sv-SE" sz="2400" dirty="0">
                <a:latin typeface="Arial Narrow" panose="020B0606020202030204" pitchFamily="34" charset="0"/>
              </a:rPr>
              <a:t> and adaptive </a:t>
            </a:r>
            <a:r>
              <a:rPr lang="sv-SE" sz="2400" dirty="0" err="1">
                <a:latin typeface="Arial Narrow" panose="020B0606020202030204" pitchFamily="34" charset="0"/>
              </a:rPr>
              <a:t>re:use</a:t>
            </a:r>
            <a:r>
              <a:rPr lang="sv-SE" sz="2400" dirty="0">
                <a:latin typeface="Arial Narrow" panose="020B0606020202030204" pitchFamily="34" charset="0"/>
              </a:rPr>
              <a:t> in </a:t>
            </a:r>
            <a:r>
              <a:rPr lang="sv-SE" sz="2400" dirty="0" err="1">
                <a:latin typeface="Arial Narrow" panose="020B0606020202030204" pitchFamily="34" charset="0"/>
              </a:rPr>
              <a:t>architecture</a:t>
            </a:r>
            <a:r>
              <a:rPr lang="sv-SE" sz="2400" dirty="0">
                <a:latin typeface="Arial Narrow" panose="020B0606020202030204" pitchFamily="34" charset="0"/>
              </a:rPr>
              <a:t> and </a:t>
            </a:r>
            <a:r>
              <a:rPr lang="sv-SE" sz="2400" dirty="0" err="1">
                <a:latin typeface="Arial Narrow" panose="020B0606020202030204" pitchFamily="34" charset="0"/>
              </a:rPr>
              <a:t>construction</a:t>
            </a:r>
            <a:r>
              <a:rPr lang="sv-SE" sz="2400" dirty="0">
                <a:latin typeface="Arial Narrow" panose="020B0606020202030204" pitchFamily="34" charset="0"/>
              </a:rPr>
              <a:t>. </a:t>
            </a:r>
          </a:p>
        </p:txBody>
      </p:sp>
      <p:pic>
        <p:nvPicPr>
          <p:cNvPr id="6" name="Kuva 2">
            <a:extLst>
              <a:ext uri="{FF2B5EF4-FFF2-40B4-BE49-F238E27FC236}">
                <a16:creationId xmlns:a16="http://schemas.microsoft.com/office/drawing/2014/main" id="{53B88C38-6F51-E232-2252-C3BA2668C521}"/>
              </a:ext>
            </a:extLst>
          </p:cNvPr>
          <p:cNvPicPr>
            <a:picLocks noChangeAspect="1"/>
          </p:cNvPicPr>
          <p:nvPr/>
        </p:nvPicPr>
        <p:blipFill>
          <a:blip r:embed="rId2">
            <a:extLst>
              <a:ext uri="{BEBA8EAE-BF5A-486C-A8C5-ECC9F3942E4B}">
                <a14:imgProps xmlns:a14="http://schemas.microsoft.com/office/drawing/2010/main">
                  <a14:imgLayer r:embed="rId3">
                    <a14:imgEffect>
                      <a14:artisticBlur radius="40"/>
                    </a14:imgEffect>
                  </a14:imgLayer>
                </a14:imgProps>
              </a:ext>
            </a:extLst>
          </a:blip>
          <a:stretch>
            <a:fillRect/>
          </a:stretch>
        </p:blipFill>
        <p:spPr>
          <a:xfrm>
            <a:off x="-55398" y="2084851"/>
            <a:ext cx="12302795" cy="4840644"/>
          </a:xfrm>
          <a:prstGeom prst="rect">
            <a:avLst/>
          </a:prstGeom>
        </p:spPr>
      </p:pic>
      <p:graphicFrame>
        <p:nvGraphicFramePr>
          <p:cNvPr id="7" name="Sisällön paikkamerkki 6">
            <a:extLst>
              <a:ext uri="{FF2B5EF4-FFF2-40B4-BE49-F238E27FC236}">
                <a16:creationId xmlns:a16="http://schemas.microsoft.com/office/drawing/2014/main" id="{94FF9BCB-07F9-018B-235A-16B8F907429A}"/>
              </a:ext>
            </a:extLst>
          </p:cNvPr>
          <p:cNvGraphicFramePr>
            <a:graphicFrameLocks/>
          </p:cNvGraphicFramePr>
          <p:nvPr/>
        </p:nvGraphicFramePr>
        <p:xfrm>
          <a:off x="693740" y="2315339"/>
          <a:ext cx="10799761" cy="454025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40781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graphicEl>
                                              <a:dgm id="{48FAC8F2-86D6-4478-A4DE-D1F88D8D435D}"/>
                                            </p:graphicEl>
                                          </p:spTgt>
                                        </p:tgtEl>
                                        <p:attrNameLst>
                                          <p:attrName>style.visibility</p:attrName>
                                        </p:attrNameLst>
                                      </p:cBhvr>
                                      <p:to>
                                        <p:strVal val="visible"/>
                                      </p:to>
                                    </p:set>
                                    <p:animEffect transition="in" filter="fade">
                                      <p:cBhvr>
                                        <p:cTn id="7" dur="500"/>
                                        <p:tgtEl>
                                          <p:spTgt spid="7">
                                            <p:graphicEl>
                                              <a:dgm id="{48FAC8F2-86D6-4478-A4DE-D1F88D8D435D}"/>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graphicEl>
                                              <a:dgm id="{BE483B9E-05A8-47FB-B350-A5FCD3D58135}"/>
                                            </p:graphicEl>
                                          </p:spTgt>
                                        </p:tgtEl>
                                        <p:attrNameLst>
                                          <p:attrName>style.visibility</p:attrName>
                                        </p:attrNameLst>
                                      </p:cBhvr>
                                      <p:to>
                                        <p:strVal val="visible"/>
                                      </p:to>
                                    </p:set>
                                    <p:animEffect transition="in" filter="fade">
                                      <p:cBhvr>
                                        <p:cTn id="12" dur="500"/>
                                        <p:tgtEl>
                                          <p:spTgt spid="7">
                                            <p:graphicEl>
                                              <a:dgm id="{BE483B9E-05A8-47FB-B350-A5FCD3D58135}"/>
                                            </p:graphic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7">
                                            <p:graphicEl>
                                              <a:dgm id="{0D1B2EC9-7959-44A6-93CE-1A4B539C7479}"/>
                                            </p:graphicEl>
                                          </p:spTgt>
                                        </p:tgtEl>
                                        <p:attrNameLst>
                                          <p:attrName>style.visibility</p:attrName>
                                        </p:attrNameLst>
                                      </p:cBhvr>
                                      <p:to>
                                        <p:strVal val="visible"/>
                                      </p:to>
                                    </p:set>
                                    <p:animEffect transition="in" filter="fade">
                                      <p:cBhvr>
                                        <p:cTn id="15" dur="500"/>
                                        <p:tgtEl>
                                          <p:spTgt spid="7">
                                            <p:graphicEl>
                                              <a:dgm id="{0D1B2EC9-7959-44A6-93CE-1A4B539C7479}"/>
                                            </p:graphic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7">
                                            <p:graphicEl>
                                              <a:dgm id="{7A0E08E7-D360-49FB-B148-367A5AB0C82B}"/>
                                            </p:graphicEl>
                                          </p:spTgt>
                                        </p:tgtEl>
                                        <p:attrNameLst>
                                          <p:attrName>style.visibility</p:attrName>
                                        </p:attrNameLst>
                                      </p:cBhvr>
                                      <p:to>
                                        <p:strVal val="visible"/>
                                      </p:to>
                                    </p:set>
                                    <p:animEffect transition="in" filter="fade">
                                      <p:cBhvr>
                                        <p:cTn id="20" dur="500"/>
                                        <p:tgtEl>
                                          <p:spTgt spid="7">
                                            <p:graphicEl>
                                              <a:dgm id="{7A0E08E7-D360-49FB-B148-367A5AB0C82B}"/>
                                            </p:graphic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7">
                                            <p:graphicEl>
                                              <a:dgm id="{640F68D9-A96A-4A57-961D-98D8C9EAEF20}"/>
                                            </p:graphicEl>
                                          </p:spTgt>
                                        </p:tgtEl>
                                        <p:attrNameLst>
                                          <p:attrName>style.visibility</p:attrName>
                                        </p:attrNameLst>
                                      </p:cBhvr>
                                      <p:to>
                                        <p:strVal val="visible"/>
                                      </p:to>
                                    </p:set>
                                    <p:animEffect transition="in" filter="fade">
                                      <p:cBhvr>
                                        <p:cTn id="23" dur="500"/>
                                        <p:tgtEl>
                                          <p:spTgt spid="7">
                                            <p:graphicEl>
                                              <a:dgm id="{640F68D9-A96A-4A57-961D-98D8C9EAEF20}"/>
                                            </p:graphic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7">
                                            <p:graphicEl>
                                              <a:dgm id="{934D22A8-98D0-4DCB-B2FD-E8B70D1E7C4B}"/>
                                            </p:graphicEl>
                                          </p:spTgt>
                                        </p:tgtEl>
                                        <p:attrNameLst>
                                          <p:attrName>style.visibility</p:attrName>
                                        </p:attrNameLst>
                                      </p:cBhvr>
                                      <p:to>
                                        <p:strVal val="visible"/>
                                      </p:to>
                                    </p:set>
                                    <p:animEffect transition="in" filter="fade">
                                      <p:cBhvr>
                                        <p:cTn id="28" dur="500"/>
                                        <p:tgtEl>
                                          <p:spTgt spid="7">
                                            <p:graphicEl>
                                              <a:dgm id="{934D22A8-98D0-4DCB-B2FD-E8B70D1E7C4B}"/>
                                            </p:graphicEl>
                                          </p:spTgt>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7">
                                            <p:graphicEl>
                                              <a:dgm id="{D5D55E53-A284-40F2-9C0D-0F1526466DFA}"/>
                                            </p:graphicEl>
                                          </p:spTgt>
                                        </p:tgtEl>
                                        <p:attrNameLst>
                                          <p:attrName>style.visibility</p:attrName>
                                        </p:attrNameLst>
                                      </p:cBhvr>
                                      <p:to>
                                        <p:strVal val="visible"/>
                                      </p:to>
                                    </p:set>
                                    <p:animEffect transition="in" filter="fade">
                                      <p:cBhvr>
                                        <p:cTn id="31" dur="500"/>
                                        <p:tgtEl>
                                          <p:spTgt spid="7">
                                            <p:graphicEl>
                                              <a:dgm id="{D5D55E53-A284-40F2-9C0D-0F1526466DFA}"/>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Sub>
          <a:bldDgm bld="one"/>
        </p:bldSub>
      </p:bldGraphic>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135EFA5-DAE4-57E2-0830-A1B44D4AB693}"/>
              </a:ext>
            </a:extLst>
          </p:cNvPr>
          <p:cNvSpPr>
            <a:spLocks noGrp="1"/>
          </p:cNvSpPr>
          <p:nvPr>
            <p:ph type="title"/>
          </p:nvPr>
        </p:nvSpPr>
        <p:spPr/>
        <p:txBody>
          <a:bodyPr/>
          <a:lstStyle/>
          <a:p>
            <a:r>
              <a:rPr lang="sv-SE" dirty="0"/>
              <a:t>Bild på det grönskande taket</a:t>
            </a:r>
          </a:p>
        </p:txBody>
      </p:sp>
      <p:sp>
        <p:nvSpPr>
          <p:cNvPr id="3" name="Platshållare för innehåll 2">
            <a:extLst>
              <a:ext uri="{FF2B5EF4-FFF2-40B4-BE49-F238E27FC236}">
                <a16:creationId xmlns:a16="http://schemas.microsoft.com/office/drawing/2014/main" id="{1D5E3264-88F0-2DB4-8E66-7002F880D8DF}"/>
              </a:ext>
            </a:extLst>
          </p:cNvPr>
          <p:cNvSpPr>
            <a:spLocks noGrp="1"/>
          </p:cNvSpPr>
          <p:nvPr>
            <p:ph idx="1"/>
          </p:nvPr>
        </p:nvSpPr>
        <p:spPr/>
        <p:txBody>
          <a:bodyPr/>
          <a:lstStyle/>
          <a:p>
            <a:endParaRPr lang="sv-SE"/>
          </a:p>
        </p:txBody>
      </p:sp>
      <p:pic>
        <p:nvPicPr>
          <p:cNvPr id="3074" name="88F50057-3200-4C64-B53C-6665E473AD7D" descr="IMG_9366.jpg">
            <a:extLst>
              <a:ext uri="{FF2B5EF4-FFF2-40B4-BE49-F238E27FC236}">
                <a16:creationId xmlns:a16="http://schemas.microsoft.com/office/drawing/2014/main" id="{41CE6A9F-D7BC-DDA3-5777-435A4C48CC72}"/>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29030" r="4156" b="30535"/>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Bildobjekt 4">
            <a:extLst>
              <a:ext uri="{FF2B5EF4-FFF2-40B4-BE49-F238E27FC236}">
                <a16:creationId xmlns:a16="http://schemas.microsoft.com/office/drawing/2014/main" id="{3E0CF503-C34D-BDAA-9C73-1B7263120F3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012565" y="260648"/>
            <a:ext cx="940087" cy="480000"/>
          </a:xfrm>
          <a:prstGeom prst="rect">
            <a:avLst/>
          </a:prstGeom>
        </p:spPr>
      </p:pic>
    </p:spTree>
    <p:extLst>
      <p:ext uri="{BB962C8B-B14F-4D97-AF65-F5344CB8AC3E}">
        <p14:creationId xmlns:p14="http://schemas.microsoft.com/office/powerpoint/2010/main" val="243453198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blue and green gradient with white text&#10;&#10;Description automatically generated with low confidence">
            <a:extLst>
              <a:ext uri="{FF2B5EF4-FFF2-40B4-BE49-F238E27FC236}">
                <a16:creationId xmlns:a16="http://schemas.microsoft.com/office/drawing/2014/main" id="{D3386E63-2B7B-058A-2B9B-E83007E750C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85326" cy="6861758"/>
          </a:xfrm>
          <a:prstGeom prst="rect">
            <a:avLst/>
          </a:prstGeom>
        </p:spPr>
      </p:pic>
      <p:pic>
        <p:nvPicPr>
          <p:cNvPr id="6" name="Picture 5" descr="A person writing on a whiteboard&#10;&#10;Description automatically generated">
            <a:extLst>
              <a:ext uri="{FF2B5EF4-FFF2-40B4-BE49-F238E27FC236}">
                <a16:creationId xmlns:a16="http://schemas.microsoft.com/office/drawing/2014/main" id="{1491B367-3E3A-8453-2A53-F64B6D47A776}"/>
              </a:ext>
            </a:extLst>
          </p:cNvPr>
          <p:cNvPicPr>
            <a:picLocks noChangeAspect="1"/>
          </p:cNvPicPr>
          <p:nvPr/>
        </p:nvPicPr>
        <p:blipFill rotWithShape="1">
          <a:blip r:embed="rId3">
            <a:extLst>
              <a:ext uri="{28A0092B-C50C-407E-A947-70E740481C1C}">
                <a14:useLocalDpi xmlns:a14="http://schemas.microsoft.com/office/drawing/2010/main" val="0"/>
              </a:ext>
            </a:extLst>
          </a:blip>
          <a:srcRect t="9387" b="23346"/>
          <a:stretch/>
        </p:blipFill>
        <p:spPr>
          <a:xfrm>
            <a:off x="-6674" y="3060000"/>
            <a:ext cx="12192000" cy="3816000"/>
          </a:xfrm>
          <a:prstGeom prst="rect">
            <a:avLst/>
          </a:prstGeom>
        </p:spPr>
      </p:pic>
      <p:sp>
        <p:nvSpPr>
          <p:cNvPr id="7" name="Title 2">
            <a:extLst>
              <a:ext uri="{FF2B5EF4-FFF2-40B4-BE49-F238E27FC236}">
                <a16:creationId xmlns:a16="http://schemas.microsoft.com/office/drawing/2014/main" id="{7464C9D0-61D6-71A5-D6DA-632F3BF4AA31}"/>
              </a:ext>
            </a:extLst>
          </p:cNvPr>
          <p:cNvSpPr>
            <a:spLocks noGrp="1"/>
          </p:cNvSpPr>
          <p:nvPr>
            <p:ph type="title"/>
          </p:nvPr>
        </p:nvSpPr>
        <p:spPr>
          <a:xfrm>
            <a:off x="555969" y="2054832"/>
            <a:ext cx="11080186" cy="750014"/>
          </a:xfrm>
        </p:spPr>
        <p:txBody>
          <a:bodyPr>
            <a:noAutofit/>
          </a:bodyPr>
          <a:lstStyle/>
          <a:p>
            <a:pPr algn="l"/>
            <a:r>
              <a:rPr lang="en-GB" sz="5000" b="0" dirty="0"/>
              <a:t>Update from </a:t>
            </a:r>
            <a:r>
              <a:rPr lang="en-GB" sz="5000" dirty="0"/>
              <a:t>Carlotta Cataldi</a:t>
            </a:r>
            <a:endParaRPr lang="en-GB" sz="5000" b="0" dirty="0"/>
          </a:p>
        </p:txBody>
      </p:sp>
    </p:spTree>
    <p:extLst>
      <p:ext uri="{BB962C8B-B14F-4D97-AF65-F5344CB8AC3E}">
        <p14:creationId xmlns:p14="http://schemas.microsoft.com/office/powerpoint/2010/main" val="54372626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blue and green gradient with white text&#10;&#10;Description automatically generated with low confidence">
            <a:extLst>
              <a:ext uri="{FF2B5EF4-FFF2-40B4-BE49-F238E27FC236}">
                <a16:creationId xmlns:a16="http://schemas.microsoft.com/office/drawing/2014/main" id="{570CD128-0AEC-34F0-5192-9BF8F682A2B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78652" cy="6858000"/>
          </a:xfrm>
          <a:prstGeom prst="rect">
            <a:avLst/>
          </a:prstGeom>
        </p:spPr>
      </p:pic>
      <p:sp>
        <p:nvSpPr>
          <p:cNvPr id="5" name="Title 2">
            <a:extLst>
              <a:ext uri="{FF2B5EF4-FFF2-40B4-BE49-F238E27FC236}">
                <a16:creationId xmlns:a16="http://schemas.microsoft.com/office/drawing/2014/main" id="{9AC1457B-6D8E-066D-0C38-9E86E7E281B3}"/>
              </a:ext>
            </a:extLst>
          </p:cNvPr>
          <p:cNvSpPr txBox="1">
            <a:spLocks/>
          </p:cNvSpPr>
          <p:nvPr/>
        </p:nvSpPr>
        <p:spPr>
          <a:xfrm>
            <a:off x="590923" y="1824135"/>
            <a:ext cx="11080186" cy="750014"/>
          </a:xfrm>
          <a:prstGeom prst="rect">
            <a:avLst/>
          </a:prstGeom>
        </p:spPr>
        <p:txBody>
          <a:bodyPr>
            <a:noAutofit/>
          </a:bodyPr>
          <a:lstStyle>
            <a:lvl1pPr algn="ctr" defTabSz="914400" rtl="0" eaLnBrk="1" latinLnBrk="0" hangingPunct="1">
              <a:lnSpc>
                <a:spcPct val="90000"/>
              </a:lnSpc>
              <a:spcBef>
                <a:spcPct val="0"/>
              </a:spcBef>
              <a:buNone/>
              <a:defRPr sz="4000" b="1" kern="1200">
                <a:solidFill>
                  <a:schemeClr val="accent1"/>
                </a:solidFill>
                <a:latin typeface="Arial" panose="020B0604020202020204" pitchFamily="34" charset="0"/>
                <a:ea typeface="+mj-ea"/>
                <a:cs typeface="Arial" panose="020B0604020202020204" pitchFamily="34" charset="0"/>
              </a:defRPr>
            </a:lvl1pPr>
          </a:lstStyle>
          <a:p>
            <a:pPr algn="l"/>
            <a:r>
              <a:rPr lang="en-GB" sz="6000" dirty="0"/>
              <a:t>Breakout session 1</a:t>
            </a:r>
          </a:p>
        </p:txBody>
      </p:sp>
      <p:sp>
        <p:nvSpPr>
          <p:cNvPr id="6" name="TextBox 5">
            <a:extLst>
              <a:ext uri="{FF2B5EF4-FFF2-40B4-BE49-F238E27FC236}">
                <a16:creationId xmlns:a16="http://schemas.microsoft.com/office/drawing/2014/main" id="{7F82530D-5982-D0D6-3D25-EDE0B36D7DD9}"/>
              </a:ext>
            </a:extLst>
          </p:cNvPr>
          <p:cNvSpPr txBox="1"/>
          <p:nvPr/>
        </p:nvSpPr>
        <p:spPr>
          <a:xfrm>
            <a:off x="653840" y="3498905"/>
            <a:ext cx="7312126" cy="1384995"/>
          </a:xfrm>
          <a:prstGeom prst="rect">
            <a:avLst/>
          </a:prstGeom>
          <a:noFill/>
        </p:spPr>
        <p:txBody>
          <a:bodyPr wrap="square" lIns="91440" tIns="45720" rIns="91440" bIns="45720" rtlCol="0" anchor="t">
            <a:spAutoFit/>
          </a:bodyPr>
          <a:lstStyle/>
          <a:p>
            <a:r>
              <a:rPr lang="en-GB" sz="2800" b="1" dirty="0">
                <a:solidFill>
                  <a:schemeClr val="accent1"/>
                </a:solidFill>
                <a:latin typeface="Arial"/>
                <a:cs typeface="Arial"/>
              </a:rPr>
              <a:t>How to increase collaboration between national authorities, regions and other Mission actors to deliver on adaptation?</a:t>
            </a:r>
            <a:endParaRPr lang="en-GB" sz="2800" dirty="0">
              <a:solidFill>
                <a:schemeClr val="accent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990411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AC3BEAF-CBA5-A2C2-44BC-F5610A781338}"/>
              </a:ext>
            </a:extLst>
          </p:cNvPr>
          <p:cNvSpPr txBox="1"/>
          <p:nvPr/>
        </p:nvSpPr>
        <p:spPr>
          <a:xfrm>
            <a:off x="555969" y="3220076"/>
            <a:ext cx="6012525" cy="240065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Aft>
                <a:spcPts val="600"/>
              </a:spcAft>
            </a:pPr>
            <a:r>
              <a:rPr lang="en-US" sz="2800" dirty="0">
                <a:solidFill>
                  <a:schemeClr val="accent1"/>
                </a:solidFill>
                <a:latin typeface="Arial"/>
                <a:cs typeface="Segoe UI"/>
              </a:rPr>
              <a:t>To access </a:t>
            </a:r>
            <a:r>
              <a:rPr lang="en-US" sz="2800" dirty="0" err="1">
                <a:solidFill>
                  <a:schemeClr val="accent1"/>
                </a:solidFill>
                <a:latin typeface="Arial"/>
                <a:cs typeface="Segoe UI"/>
              </a:rPr>
              <a:t>Slido</a:t>
            </a:r>
            <a:r>
              <a:rPr lang="en-US" sz="2800" dirty="0">
                <a:solidFill>
                  <a:schemeClr val="accent1"/>
                </a:solidFill>
                <a:latin typeface="Arial"/>
                <a:cs typeface="Segoe UI"/>
              </a:rPr>
              <a:t> on your mobile phone, either: </a:t>
            </a:r>
            <a:endParaRPr lang="en-US" sz="2800" dirty="0">
              <a:solidFill>
                <a:schemeClr val="accent1"/>
              </a:solidFill>
            </a:endParaRPr>
          </a:p>
          <a:p>
            <a:pPr marL="285750" indent="-285750">
              <a:spcAft>
                <a:spcPts val="600"/>
              </a:spcAft>
              <a:buClr>
                <a:schemeClr val="tx2"/>
              </a:buClr>
              <a:buFont typeface="Arial"/>
              <a:buChar char="•"/>
            </a:pPr>
            <a:r>
              <a:rPr lang="en-US" sz="2800" dirty="0">
                <a:solidFill>
                  <a:schemeClr val="accent1"/>
                </a:solidFill>
                <a:latin typeface="Arial"/>
                <a:cs typeface="Segoe UI"/>
              </a:rPr>
              <a:t>Scan the QR code or </a:t>
            </a:r>
            <a:endParaRPr lang="en-US" sz="2800" b="1" dirty="0">
              <a:solidFill>
                <a:schemeClr val="accent1"/>
              </a:solidFill>
              <a:latin typeface="Segoe UI"/>
              <a:cs typeface="Segoe UI"/>
            </a:endParaRPr>
          </a:p>
          <a:p>
            <a:pPr marL="285750" indent="-285750">
              <a:spcAft>
                <a:spcPts val="600"/>
              </a:spcAft>
              <a:buClr>
                <a:schemeClr val="tx2"/>
              </a:buClr>
              <a:buFont typeface="Arial"/>
              <a:buChar char="•"/>
            </a:pPr>
            <a:r>
              <a:rPr lang="en-US" sz="2800" dirty="0">
                <a:solidFill>
                  <a:schemeClr val="accent1"/>
                </a:solidFill>
                <a:latin typeface="Arial"/>
                <a:cs typeface="Segoe UI"/>
              </a:rPr>
              <a:t>Go to slido.com and enter the passcode </a:t>
            </a:r>
            <a:r>
              <a:rPr lang="en-US" sz="2800" b="1" dirty="0">
                <a:solidFill>
                  <a:schemeClr val="accent1"/>
                </a:solidFill>
                <a:latin typeface="Arial"/>
                <a:ea typeface="+mn-lt"/>
                <a:cs typeface="+mn-lt"/>
              </a:rPr>
              <a:t>9324656</a:t>
            </a:r>
            <a:endParaRPr lang="en-US" sz="2800" b="1" dirty="0">
              <a:solidFill>
                <a:schemeClr val="accent1"/>
              </a:solidFill>
              <a:latin typeface="Segoe UI"/>
              <a:cs typeface="Segoe UI"/>
            </a:endParaRPr>
          </a:p>
        </p:txBody>
      </p:sp>
      <p:pic>
        <p:nvPicPr>
          <p:cNvPr id="4" name="Picture 6" descr="Qr code&#10;&#10;Description automatically generated">
            <a:extLst>
              <a:ext uri="{FF2B5EF4-FFF2-40B4-BE49-F238E27FC236}">
                <a16:creationId xmlns:a16="http://schemas.microsoft.com/office/drawing/2014/main" id="{08E2A87B-11F7-0711-15E8-798343F45F2B}"/>
              </a:ext>
            </a:extLst>
          </p:cNvPr>
          <p:cNvPicPr>
            <a:picLocks noChangeAspect="1"/>
          </p:cNvPicPr>
          <p:nvPr/>
        </p:nvPicPr>
        <p:blipFill>
          <a:blip r:embed="rId2"/>
          <a:stretch>
            <a:fillRect/>
          </a:stretch>
        </p:blipFill>
        <p:spPr>
          <a:xfrm>
            <a:off x="6416934" y="1512572"/>
            <a:ext cx="4853577" cy="5012000"/>
          </a:xfrm>
          <a:prstGeom prst="rect">
            <a:avLst/>
          </a:prstGeom>
        </p:spPr>
      </p:pic>
      <p:sp>
        <p:nvSpPr>
          <p:cNvPr id="5" name="Title 2">
            <a:extLst>
              <a:ext uri="{FF2B5EF4-FFF2-40B4-BE49-F238E27FC236}">
                <a16:creationId xmlns:a16="http://schemas.microsoft.com/office/drawing/2014/main" id="{DB4C1943-B49F-35D2-219A-17FBD16A3DFA}"/>
              </a:ext>
            </a:extLst>
          </p:cNvPr>
          <p:cNvSpPr txBox="1">
            <a:spLocks/>
          </p:cNvSpPr>
          <p:nvPr/>
        </p:nvSpPr>
        <p:spPr>
          <a:xfrm>
            <a:off x="555969" y="2054832"/>
            <a:ext cx="11080186" cy="750014"/>
          </a:xfrm>
          <a:prstGeom prst="rect">
            <a:avLst/>
          </a:prstGeom>
        </p:spPr>
        <p:txBody>
          <a:bodyPr>
            <a:noAutofit/>
          </a:bodyPr>
          <a:lstStyle>
            <a:lvl1pPr algn="l" defTabSz="914400" rtl="0" eaLnBrk="1" latinLnBrk="0" hangingPunct="1">
              <a:lnSpc>
                <a:spcPct val="90000"/>
              </a:lnSpc>
              <a:spcBef>
                <a:spcPct val="0"/>
              </a:spcBef>
              <a:buNone/>
              <a:defRPr sz="3500" b="1" kern="1200">
                <a:solidFill>
                  <a:schemeClr val="accent1"/>
                </a:solidFill>
                <a:latin typeface="Arial" panose="020B0604020202020204" pitchFamily="34" charset="0"/>
                <a:ea typeface="+mj-ea"/>
                <a:cs typeface="Arial" panose="020B0604020202020204" pitchFamily="34" charset="0"/>
              </a:defRPr>
            </a:lvl1pPr>
          </a:lstStyle>
          <a:p>
            <a:r>
              <a:rPr lang="en-GB" sz="6000" dirty="0" err="1"/>
              <a:t>Slido</a:t>
            </a:r>
            <a:endParaRPr lang="en-GB" sz="6000" dirty="0"/>
          </a:p>
        </p:txBody>
      </p:sp>
    </p:spTree>
    <p:extLst>
      <p:ext uri="{BB962C8B-B14F-4D97-AF65-F5344CB8AC3E}">
        <p14:creationId xmlns:p14="http://schemas.microsoft.com/office/powerpoint/2010/main" val="118052920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blue and green gradient with white text&#10;&#10;Description automatically generated with low confidence">
            <a:extLst>
              <a:ext uri="{FF2B5EF4-FFF2-40B4-BE49-F238E27FC236}">
                <a16:creationId xmlns:a16="http://schemas.microsoft.com/office/drawing/2014/main" id="{7BD022FD-6503-0D5C-0330-1AE036AB895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78652" cy="6858000"/>
          </a:xfrm>
          <a:prstGeom prst="rect">
            <a:avLst/>
          </a:prstGeom>
        </p:spPr>
      </p:pic>
      <p:sp>
        <p:nvSpPr>
          <p:cNvPr id="5" name="Title 2">
            <a:extLst>
              <a:ext uri="{FF2B5EF4-FFF2-40B4-BE49-F238E27FC236}">
                <a16:creationId xmlns:a16="http://schemas.microsoft.com/office/drawing/2014/main" id="{319DC41B-6BDD-CB86-F519-476C7DD12460}"/>
              </a:ext>
            </a:extLst>
          </p:cNvPr>
          <p:cNvSpPr txBox="1">
            <a:spLocks/>
          </p:cNvSpPr>
          <p:nvPr/>
        </p:nvSpPr>
        <p:spPr>
          <a:xfrm>
            <a:off x="175828" y="1503702"/>
            <a:ext cx="11080186" cy="750014"/>
          </a:xfrm>
          <a:prstGeom prst="rect">
            <a:avLst/>
          </a:prstGeom>
        </p:spPr>
        <p:txBody>
          <a:bodyPr lIns="91440" tIns="45720" rIns="91440" bIns="45720" anchor="t">
            <a:noAutofit/>
          </a:bodyPr>
          <a:lstStyle>
            <a:lvl1pPr algn="ctr" defTabSz="914400" rtl="0" eaLnBrk="1" latinLnBrk="0" hangingPunct="1">
              <a:lnSpc>
                <a:spcPct val="90000"/>
              </a:lnSpc>
              <a:spcBef>
                <a:spcPct val="0"/>
              </a:spcBef>
              <a:buNone/>
              <a:defRPr sz="4000" b="1" kern="1200">
                <a:solidFill>
                  <a:schemeClr val="accent1"/>
                </a:solidFill>
                <a:latin typeface="Arial" panose="020B0604020202020204" pitchFamily="34" charset="0"/>
                <a:ea typeface="+mj-ea"/>
                <a:cs typeface="Arial" panose="020B0604020202020204" pitchFamily="34" charset="0"/>
              </a:defRPr>
            </a:lvl1pPr>
          </a:lstStyle>
          <a:p>
            <a:pPr algn="l"/>
            <a:r>
              <a:rPr lang="en-GB" sz="4400" dirty="0">
                <a:latin typeface="Arial"/>
                <a:cs typeface="Arial"/>
              </a:rPr>
              <a:t>Breakout Session 1</a:t>
            </a:r>
            <a:endParaRPr lang="en-GB" sz="4400" dirty="0">
              <a:solidFill>
                <a:srgbClr val="003399"/>
              </a:solidFill>
              <a:ea typeface="Calibri Light"/>
            </a:endParaRPr>
          </a:p>
        </p:txBody>
      </p:sp>
      <p:sp>
        <p:nvSpPr>
          <p:cNvPr id="3" name="TextBox 2">
            <a:extLst>
              <a:ext uri="{FF2B5EF4-FFF2-40B4-BE49-F238E27FC236}">
                <a16:creationId xmlns:a16="http://schemas.microsoft.com/office/drawing/2014/main" id="{575EAB3D-7CED-F394-FD80-A2089087703C}"/>
              </a:ext>
            </a:extLst>
          </p:cNvPr>
          <p:cNvSpPr txBox="1"/>
          <p:nvPr/>
        </p:nvSpPr>
        <p:spPr>
          <a:xfrm>
            <a:off x="200926" y="2484380"/>
            <a:ext cx="8375381" cy="4031873"/>
          </a:xfrm>
          <a:prstGeom prst="rect">
            <a:avLst/>
          </a:prstGeom>
          <a:noFill/>
        </p:spPr>
        <p:txBody>
          <a:bodyPr wrap="square" lIns="91440" tIns="45720" rIns="91440" bIns="45720" rtlCol="0" anchor="t">
            <a:spAutoFit/>
          </a:bodyPr>
          <a:lstStyle/>
          <a:p>
            <a:r>
              <a:rPr lang="en-GB" sz="1600" b="1" dirty="0">
                <a:solidFill>
                  <a:schemeClr val="accent1"/>
                </a:solidFill>
                <a:latin typeface="Arial"/>
                <a:cs typeface="Arial"/>
              </a:rPr>
              <a:t>Guiding questions: </a:t>
            </a:r>
          </a:p>
          <a:p>
            <a:endParaRPr lang="en-GB" sz="1600" b="1" dirty="0">
              <a:solidFill>
                <a:schemeClr val="accent1"/>
              </a:solidFill>
              <a:latin typeface="Arial"/>
              <a:cs typeface="Arial"/>
            </a:endParaRPr>
          </a:p>
          <a:p>
            <a:pPr marL="342900" indent="-342900">
              <a:buAutoNum type="arabicPeriod"/>
            </a:pPr>
            <a:r>
              <a:rPr lang="en-GB" sz="1600" dirty="0">
                <a:solidFill>
                  <a:schemeClr val="accent1"/>
                </a:solidFill>
                <a:latin typeface="Arial"/>
                <a:cs typeface="Arial"/>
              </a:rPr>
              <a:t>What are the barriers to collaboration on climate change adaptation in your region?</a:t>
            </a:r>
          </a:p>
          <a:p>
            <a:pPr marL="342900" indent="-342900">
              <a:buAutoNum type="arabicPeriod"/>
            </a:pPr>
            <a:r>
              <a:rPr lang="en-GB" sz="1600" dirty="0">
                <a:solidFill>
                  <a:schemeClr val="accent1"/>
                </a:solidFill>
                <a:latin typeface="Arial"/>
                <a:cs typeface="Arial"/>
              </a:rPr>
              <a:t>How can the Mission help overcome them?</a:t>
            </a:r>
          </a:p>
          <a:p>
            <a:pPr marL="342900" indent="-342900">
              <a:buAutoNum type="arabicPeriod"/>
            </a:pPr>
            <a:endParaRPr lang="en-GB" sz="1600" dirty="0">
              <a:solidFill>
                <a:schemeClr val="accent1"/>
              </a:solidFill>
              <a:latin typeface="Arial"/>
              <a:cs typeface="Arial"/>
            </a:endParaRPr>
          </a:p>
          <a:p>
            <a:r>
              <a:rPr lang="en-GB" sz="1600" b="1" dirty="0">
                <a:solidFill>
                  <a:schemeClr val="accent1"/>
                </a:solidFill>
                <a:latin typeface="Arial"/>
                <a:cs typeface="Arial"/>
              </a:rPr>
              <a:t>Action:</a:t>
            </a:r>
            <a:r>
              <a:rPr lang="en-GB" sz="1600" dirty="0">
                <a:solidFill>
                  <a:schemeClr val="accent1"/>
                </a:solidFill>
                <a:latin typeface="Arial"/>
                <a:cs typeface="Arial"/>
              </a:rPr>
              <a:t> </a:t>
            </a:r>
          </a:p>
          <a:p>
            <a:pPr marL="285750" indent="-285750">
              <a:buFont typeface="Arial"/>
              <a:buChar char="•"/>
            </a:pPr>
            <a:r>
              <a:rPr lang="en-GB" sz="1600" dirty="0">
                <a:solidFill>
                  <a:schemeClr val="accent1"/>
                </a:solidFill>
                <a:latin typeface="Arial"/>
                <a:cs typeface="Arial"/>
              </a:rPr>
              <a:t>Breakout groups (online) / Breakout tables (in person)</a:t>
            </a:r>
            <a:endParaRPr lang="en-GB" dirty="0">
              <a:solidFill>
                <a:schemeClr val="accent1"/>
              </a:solidFill>
              <a:latin typeface="Segoe UI"/>
              <a:cs typeface="Segoe UI"/>
            </a:endParaRPr>
          </a:p>
          <a:p>
            <a:pPr marL="285750" indent="-285750">
              <a:buFont typeface="Arial"/>
              <a:buChar char="•"/>
            </a:pPr>
            <a:r>
              <a:rPr lang="en-GB" sz="1600" dirty="0">
                <a:solidFill>
                  <a:schemeClr val="accent1"/>
                </a:solidFill>
                <a:latin typeface="Arial"/>
                <a:cs typeface="Arial"/>
              </a:rPr>
              <a:t>8 people per group/table:</a:t>
            </a:r>
          </a:p>
          <a:p>
            <a:pPr marL="742950" lvl="1" indent="-285750">
              <a:buFont typeface="Arial"/>
              <a:buChar char="•"/>
            </a:pPr>
            <a:r>
              <a:rPr lang="en-GB" sz="1600" dirty="0">
                <a:solidFill>
                  <a:schemeClr val="accent1"/>
                </a:solidFill>
                <a:latin typeface="Arial"/>
                <a:cs typeface="Arial"/>
              </a:rPr>
              <a:t>Introduce each other</a:t>
            </a:r>
            <a:endParaRPr lang="en-GB" dirty="0">
              <a:solidFill>
                <a:schemeClr val="accent1"/>
              </a:solidFill>
              <a:latin typeface="Segoe UI"/>
              <a:cs typeface="Segoe UI"/>
            </a:endParaRPr>
          </a:p>
          <a:p>
            <a:pPr marL="742950" lvl="1" indent="-285750">
              <a:buFont typeface="Arial,Sans-Serif"/>
              <a:buChar char="•"/>
            </a:pPr>
            <a:r>
              <a:rPr lang="en-GB" sz="1600" dirty="0">
                <a:solidFill>
                  <a:schemeClr val="accent1"/>
                </a:solidFill>
                <a:latin typeface="Arial"/>
                <a:cs typeface="Arial"/>
              </a:rPr>
              <a:t>Discussion </a:t>
            </a:r>
          </a:p>
          <a:p>
            <a:pPr marL="742950" lvl="1" indent="-285750">
              <a:buFont typeface="Arial"/>
              <a:buChar char="•"/>
            </a:pPr>
            <a:r>
              <a:rPr lang="en-GB" sz="1600" dirty="0">
                <a:solidFill>
                  <a:schemeClr val="accent1"/>
                </a:solidFill>
                <a:latin typeface="Arial"/>
                <a:cs typeface="Arial"/>
              </a:rPr>
              <a:t>Record on </a:t>
            </a:r>
            <a:r>
              <a:rPr lang="en-GB" sz="1600" dirty="0" err="1">
                <a:solidFill>
                  <a:schemeClr val="accent1"/>
                </a:solidFill>
                <a:latin typeface="Arial"/>
                <a:cs typeface="Arial"/>
              </a:rPr>
              <a:t>Slido</a:t>
            </a:r>
            <a:r>
              <a:rPr lang="en-GB" sz="1600" dirty="0">
                <a:solidFill>
                  <a:schemeClr val="accent1"/>
                </a:solidFill>
                <a:latin typeface="Arial"/>
                <a:cs typeface="Arial"/>
              </a:rPr>
              <a:t>: each member can write key thoughts and take aways from the discussion.</a:t>
            </a:r>
          </a:p>
          <a:p>
            <a:pPr marL="742950" lvl="1" indent="-285750">
              <a:buFont typeface="Arial"/>
              <a:buChar char="•"/>
            </a:pPr>
            <a:endParaRPr lang="en-GB" sz="1600" dirty="0">
              <a:solidFill>
                <a:schemeClr val="accent1"/>
              </a:solidFill>
              <a:latin typeface="Arial"/>
              <a:cs typeface="Arial"/>
            </a:endParaRPr>
          </a:p>
          <a:p>
            <a:r>
              <a:rPr lang="en-GB" sz="1600" b="1" dirty="0">
                <a:solidFill>
                  <a:schemeClr val="accent1"/>
                </a:solidFill>
                <a:latin typeface="Arial"/>
                <a:cs typeface="Arial"/>
              </a:rPr>
              <a:t>Next steps:</a:t>
            </a:r>
            <a:r>
              <a:rPr lang="en-GB" sz="1600" dirty="0">
                <a:solidFill>
                  <a:schemeClr val="accent1"/>
                </a:solidFill>
                <a:latin typeface="Arial"/>
                <a:cs typeface="Arial"/>
              </a:rPr>
              <a:t> We will analyse all notes and generate a summary report of the Mission Forum, which will be available online. All this will help on the analyses of the current work under the Mission.</a:t>
            </a:r>
          </a:p>
        </p:txBody>
      </p:sp>
      <p:pic>
        <p:nvPicPr>
          <p:cNvPr id="7" name="Picture 6" descr="Qr code&#10;&#10;Description automatically generated">
            <a:extLst>
              <a:ext uri="{FF2B5EF4-FFF2-40B4-BE49-F238E27FC236}">
                <a16:creationId xmlns:a16="http://schemas.microsoft.com/office/drawing/2014/main" id="{DA698E4B-8C85-E3D1-36B7-F7DECED33011}"/>
              </a:ext>
            </a:extLst>
          </p:cNvPr>
          <p:cNvPicPr>
            <a:picLocks noChangeAspect="1"/>
          </p:cNvPicPr>
          <p:nvPr/>
        </p:nvPicPr>
        <p:blipFill>
          <a:blip r:embed="rId4"/>
          <a:stretch>
            <a:fillRect/>
          </a:stretch>
        </p:blipFill>
        <p:spPr>
          <a:xfrm>
            <a:off x="8927562" y="2591521"/>
            <a:ext cx="2762367" cy="2850062"/>
          </a:xfrm>
          <a:prstGeom prst="rect">
            <a:avLst/>
          </a:prstGeom>
        </p:spPr>
      </p:pic>
      <p:pic>
        <p:nvPicPr>
          <p:cNvPr id="8" name="Picture 7" descr="Image result for Dibujo De Reloj">
            <a:extLst>
              <a:ext uri="{FF2B5EF4-FFF2-40B4-BE49-F238E27FC236}">
                <a16:creationId xmlns:a16="http://schemas.microsoft.com/office/drawing/2014/main" id="{4E439643-0204-3FB4-5156-B68E5B0C8F20}"/>
              </a:ext>
            </a:extLst>
          </p:cNvPr>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6835" b="93165" l="9901" r="92079">
                        <a14:foregroundMark x1="42904" y1="9353" x2="42904" y2="9353"/>
                        <a14:foregroundMark x1="63696" y1="11151" x2="63696" y2="11151"/>
                        <a14:foregroundMark x1="48845" y1="7194" x2="48845" y2="7194"/>
                        <a14:foregroundMark x1="48845" y1="7194" x2="48845" y2="7194"/>
                        <a14:foregroundMark x1="47195" y1="8273" x2="47195" y2="8273"/>
                        <a14:foregroundMark x1="39604" y1="9353" x2="39604" y2="9353"/>
                        <a14:foregroundMark x1="38614" y1="9353" x2="38614" y2="9353"/>
                        <a14:foregroundMark x1="34323" y1="11871" x2="34323" y2="11871"/>
                        <a14:foregroundMark x1="31683" y1="14029" x2="31683" y2="14029"/>
                        <a14:foregroundMark x1="25743" y1="17626" x2="22442" y2="20504"/>
                        <a14:foregroundMark x1="22442" y1="20504" x2="22442" y2="20504"/>
                        <a14:foregroundMark x1="17162" y1="24101" x2="17162" y2="24101"/>
                        <a14:foregroundMark x1="18812" y1="25180" x2="18812" y2="25180"/>
                        <a14:foregroundMark x1="15512" y1="30576" x2="15512" y2="30576"/>
                        <a14:foregroundMark x1="15512" y1="31655" x2="15512" y2="31655"/>
                        <a14:foregroundMark x1="13861" y1="35612" x2="11881" y2="39209"/>
                        <a14:foregroundMark x1="11881" y1="39209" x2="11881" y2="39209"/>
                        <a14:foregroundMark x1="11881" y1="41007" x2="11881" y2="48561"/>
                        <a14:foregroundMark x1="11881" y1="55036" x2="11881" y2="58993"/>
                        <a14:foregroundMark x1="11881" y1="58993" x2="11881" y2="62590"/>
                        <a14:foregroundMark x1="12871" y1="65468" x2="15512" y2="69065"/>
                        <a14:foregroundMark x1="15512" y1="69065" x2="17162" y2="73022"/>
                        <a14:foregroundMark x1="17162" y1="73741" x2="21452" y2="78417"/>
                        <a14:foregroundMark x1="21452" y1="78417" x2="23102" y2="81295"/>
                        <a14:foregroundMark x1="25083" y1="83094" x2="28383" y2="85971"/>
                        <a14:foregroundMark x1="31023" y1="87050" x2="31023" y2="87050"/>
                        <a14:foregroundMark x1="32673" y1="88849" x2="32673" y2="88849"/>
                        <a14:foregroundMark x1="36964" y1="90647" x2="36964" y2="90647"/>
                        <a14:foregroundMark x1="40264" y1="90647" x2="47195" y2="90647"/>
                        <a14:foregroundMark x1="48185" y1="90647" x2="48185" y2="90647"/>
                        <a14:foregroundMark x1="50825" y1="93525" x2="50825" y2="93525"/>
                        <a14:foregroundMark x1="58416" y1="93525" x2="58416" y2="93525"/>
                        <a14:foregroundMark x1="58416" y1="93525" x2="62706" y2="92446"/>
                        <a14:foregroundMark x1="74917" y1="85252" x2="74917" y2="85252"/>
                        <a14:foregroundMark x1="81518" y1="74820" x2="81518" y2="74820"/>
                        <a14:foregroundMark x1="83498" y1="75899" x2="77228" y2="77698"/>
                        <a14:foregroundMark x1="85149" y1="70144" x2="85149" y2="70144"/>
                        <a14:foregroundMark x1="89439" y1="54317" x2="89439" y2="54317"/>
                        <a14:foregroundMark x1="89439" y1="45683" x2="89439" y2="45683"/>
                        <a14:foregroundMark x1="85809" y1="66547" x2="85809" y2="66547"/>
                        <a14:foregroundMark x1="92079" y1="50360" x2="92079" y2="50360"/>
                        <a14:foregroundMark x1="87789" y1="52158" x2="87789" y2="52158"/>
                        <a14:foregroundMark x1="70627" y1="83094" x2="70627" y2="83094"/>
                        <a14:foregroundMark x1="85809" y1="36331" x2="85809" y2="36331"/>
                        <a14:foregroundMark x1="80858" y1="19424" x2="80858" y2="19424"/>
                        <a14:foregroundMark x1="82508" y1="28777" x2="82508" y2="28777"/>
                        <a14:foregroundMark x1="73927" y1="16547" x2="73927" y2="16547"/>
                        <a14:foregroundMark x1="76568" y1="18705" x2="76568" y2="18705"/>
                        <a14:foregroundMark x1="67987" y1="14029" x2="67987" y2="14029"/>
                        <a14:foregroundMark x1="67987" y1="11151" x2="67987" y2="11151"/>
                        <a14:foregroundMark x1="63696" y1="11151" x2="63696" y2="11151"/>
                        <a14:foregroundMark x1="80858" y1="34532" x2="80858" y2="34532"/>
                        <a14:foregroundMark x1="87789" y1="34532" x2="87789" y2="34532"/>
                        <a14:foregroundMark x1="87789" y1="38129" x2="87789" y2="38129"/>
                        <a14:foregroundMark x1="87789" y1="40288" x2="87789" y2="40288"/>
                        <a14:foregroundMark x1="87789" y1="30576" x2="87789" y2="30576"/>
                        <a14:foregroundMark x1="82508" y1="26978" x2="82508" y2="26978"/>
                        <a14:foregroundMark x1="79868" y1="24101" x2="79868" y2="24101"/>
                        <a14:foregroundMark x1="77228" y1="20504" x2="77228" y2="20504"/>
                        <a14:foregroundMark x1="74917" y1="18705" x2="74917" y2="18705"/>
                        <a14:foregroundMark x1="67987" y1="14748" x2="67987" y2="14748"/>
                        <a14:foregroundMark x1="64356" y1="14029" x2="64356" y2="14029"/>
                        <a14:foregroundMark x1="65347" y1="14029" x2="65347" y2="14029"/>
                        <a14:foregroundMark x1="65347" y1="14029" x2="65347" y2="14029"/>
                        <a14:foregroundMark x1="65347" y1="14029" x2="65347" y2="14029"/>
                        <a14:foregroundMark x1="73927" y1="14748" x2="73927" y2="14748"/>
                        <a14:foregroundMark x1="70627" y1="15827" x2="70627" y2="15827"/>
                        <a14:foregroundMark x1="57426" y1="11871" x2="57426" y2="11871"/>
                        <a14:foregroundMark x1="57426" y1="10072" x2="57426" y2="10072"/>
                        <a14:foregroundMark x1="61056" y1="10072" x2="61056" y2="10072"/>
                        <a14:foregroundMark x1="66337" y1="14029" x2="66337" y2="14029"/>
                        <a14:foregroundMark x1="66337" y1="14029" x2="66337" y2="14029"/>
                        <a14:foregroundMark x1="60066" y1="44964" x2="60066" y2="44964"/>
                        <a14:foregroundMark x1="42904" y1="50360" x2="42904" y2="50360"/>
                        <a14:foregroundMark x1="48185" y1="46763" x2="48185" y2="46763"/>
                        <a14:foregroundMark x1="47195" y1="49640" x2="47195" y2="49640"/>
                        <a14:foregroundMark x1="47195" y1="49640" x2="47195" y2="49640"/>
                        <a14:foregroundMark x1="47195" y1="49640" x2="47195" y2="49640"/>
                        <a14:foregroundMark x1="47195" y1="49640" x2="47195" y2="49640"/>
                        <a14:foregroundMark x1="47195" y1="49640" x2="50825" y2="49640"/>
                        <a14:foregroundMark x1="55776" y1="46763" x2="55776" y2="46763"/>
                        <a14:foregroundMark x1="55776" y1="46763" x2="55776" y2="46763"/>
                        <a14:foregroundMark x1="55776" y1="46763" x2="55776" y2="46763"/>
                        <a14:foregroundMark x1="55776" y1="46763" x2="55776" y2="46763"/>
                        <a14:foregroundMark x1="61716" y1="44964" x2="61716" y2="44964"/>
                        <a14:foregroundMark x1="64356" y1="42806" x2="64356" y2="42806"/>
                        <a14:foregroundMark x1="70627" y1="40288" x2="70627" y2="40288"/>
                        <a14:foregroundMark x1="70627" y1="40288" x2="70627" y2="40288"/>
                      </a14:backgroundRemoval>
                    </a14:imgEffect>
                  </a14:imgLayer>
                </a14:imgProps>
              </a:ext>
              <a:ext uri="{28A0092B-C50C-407E-A947-70E740481C1C}">
                <a14:useLocalDpi xmlns:a14="http://schemas.microsoft.com/office/drawing/2010/main" val="0"/>
              </a:ext>
            </a:extLst>
          </a:blip>
          <a:srcRect/>
          <a:stretch/>
        </p:blipFill>
        <p:spPr bwMode="auto">
          <a:xfrm>
            <a:off x="9309848" y="5697471"/>
            <a:ext cx="1005143" cy="921349"/>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2">
            <a:extLst>
              <a:ext uri="{FF2B5EF4-FFF2-40B4-BE49-F238E27FC236}">
                <a16:creationId xmlns:a16="http://schemas.microsoft.com/office/drawing/2014/main" id="{1E72C0D1-5B79-BC63-43F0-E6B0E1203481}"/>
              </a:ext>
            </a:extLst>
          </p:cNvPr>
          <p:cNvSpPr txBox="1"/>
          <p:nvPr/>
        </p:nvSpPr>
        <p:spPr>
          <a:xfrm>
            <a:off x="10458736" y="5973479"/>
            <a:ext cx="1533828" cy="3693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ea typeface="+mn-lt"/>
                <a:cs typeface="+mn-lt"/>
              </a:rPr>
              <a:t>45 minutes</a:t>
            </a:r>
            <a:endParaRPr lang="en-US" dirty="0"/>
          </a:p>
        </p:txBody>
      </p:sp>
    </p:spTree>
    <p:extLst>
      <p:ext uri="{BB962C8B-B14F-4D97-AF65-F5344CB8AC3E}">
        <p14:creationId xmlns:p14="http://schemas.microsoft.com/office/powerpoint/2010/main" val="262451393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blue and green gradient with white text&#10;&#10;Description automatically generated with low confidence">
            <a:extLst>
              <a:ext uri="{FF2B5EF4-FFF2-40B4-BE49-F238E27FC236}">
                <a16:creationId xmlns:a16="http://schemas.microsoft.com/office/drawing/2014/main" id="{BF6C3D42-C9BE-3FA0-3EE2-730B70685CA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78652" cy="6858000"/>
          </a:xfrm>
          <a:prstGeom prst="rect">
            <a:avLst/>
          </a:prstGeom>
        </p:spPr>
      </p:pic>
      <p:sp>
        <p:nvSpPr>
          <p:cNvPr id="5" name="Title 2">
            <a:extLst>
              <a:ext uri="{FF2B5EF4-FFF2-40B4-BE49-F238E27FC236}">
                <a16:creationId xmlns:a16="http://schemas.microsoft.com/office/drawing/2014/main" id="{69B09A09-98DB-E3BF-0B17-E1A2AF642C6A}"/>
              </a:ext>
            </a:extLst>
          </p:cNvPr>
          <p:cNvSpPr txBox="1">
            <a:spLocks/>
          </p:cNvSpPr>
          <p:nvPr/>
        </p:nvSpPr>
        <p:spPr>
          <a:xfrm>
            <a:off x="555969" y="2533299"/>
            <a:ext cx="11080186" cy="750014"/>
          </a:xfrm>
          <a:prstGeom prst="rect">
            <a:avLst/>
          </a:prstGeom>
        </p:spPr>
        <p:txBody>
          <a:bodyPr>
            <a:noAutofit/>
          </a:bodyPr>
          <a:lstStyle>
            <a:lvl1pPr algn="ctr" defTabSz="914400" rtl="0" eaLnBrk="1" latinLnBrk="0" hangingPunct="1">
              <a:lnSpc>
                <a:spcPct val="90000"/>
              </a:lnSpc>
              <a:spcBef>
                <a:spcPct val="0"/>
              </a:spcBef>
              <a:buNone/>
              <a:defRPr sz="4000" b="1" kern="1200">
                <a:solidFill>
                  <a:schemeClr val="accent1"/>
                </a:solidFill>
                <a:latin typeface="Arial" panose="020B0604020202020204" pitchFamily="34" charset="0"/>
                <a:ea typeface="+mj-ea"/>
                <a:cs typeface="Arial" panose="020B0604020202020204" pitchFamily="34" charset="0"/>
              </a:defRPr>
            </a:lvl1pPr>
          </a:lstStyle>
          <a:p>
            <a:r>
              <a:rPr lang="en-GB" sz="8000" dirty="0">
                <a:solidFill>
                  <a:schemeClr val="bg1"/>
                </a:solidFill>
              </a:rPr>
              <a:t>Break</a:t>
            </a:r>
          </a:p>
        </p:txBody>
      </p:sp>
      <p:sp>
        <p:nvSpPr>
          <p:cNvPr id="6" name="TextBox 5">
            <a:extLst>
              <a:ext uri="{FF2B5EF4-FFF2-40B4-BE49-F238E27FC236}">
                <a16:creationId xmlns:a16="http://schemas.microsoft.com/office/drawing/2014/main" id="{5261C794-B809-FD28-AFCC-ABCE096EC06C}"/>
              </a:ext>
            </a:extLst>
          </p:cNvPr>
          <p:cNvSpPr txBox="1"/>
          <p:nvPr/>
        </p:nvSpPr>
        <p:spPr>
          <a:xfrm>
            <a:off x="555967" y="3907467"/>
            <a:ext cx="11080185" cy="523220"/>
          </a:xfrm>
          <a:prstGeom prst="rect">
            <a:avLst/>
          </a:prstGeom>
          <a:noFill/>
        </p:spPr>
        <p:txBody>
          <a:bodyPr wrap="square" rtlCol="0">
            <a:spAutoFit/>
          </a:bodyPr>
          <a:lstStyle/>
          <a:p>
            <a:pPr algn="ctr"/>
            <a:r>
              <a:rPr lang="en-GB" sz="2800" b="1" dirty="0">
                <a:solidFill>
                  <a:schemeClr val="accent1"/>
                </a:solidFill>
                <a:latin typeface="Arial" panose="020B0604020202020204" pitchFamily="34" charset="0"/>
                <a:cs typeface="Arial" panose="020B0604020202020204" pitchFamily="34" charset="0"/>
              </a:rPr>
              <a:t>Breakout Session 1 will start in 15 minutes</a:t>
            </a:r>
            <a:endParaRPr lang="en-GB" sz="2800" dirty="0">
              <a:solidFill>
                <a:schemeClr val="accent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11950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blue and green gradient with white text&#10;&#10;Description automatically generated with low confidence">
            <a:extLst>
              <a:ext uri="{FF2B5EF4-FFF2-40B4-BE49-F238E27FC236}">
                <a16:creationId xmlns:a16="http://schemas.microsoft.com/office/drawing/2014/main" id="{570CD128-0AEC-34F0-5192-9BF8F682A2B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78652" cy="6858000"/>
          </a:xfrm>
          <a:prstGeom prst="rect">
            <a:avLst/>
          </a:prstGeom>
        </p:spPr>
      </p:pic>
      <p:sp>
        <p:nvSpPr>
          <p:cNvPr id="5" name="Title 2">
            <a:extLst>
              <a:ext uri="{FF2B5EF4-FFF2-40B4-BE49-F238E27FC236}">
                <a16:creationId xmlns:a16="http://schemas.microsoft.com/office/drawing/2014/main" id="{9AC1457B-6D8E-066D-0C38-9E86E7E281B3}"/>
              </a:ext>
            </a:extLst>
          </p:cNvPr>
          <p:cNvSpPr txBox="1">
            <a:spLocks/>
          </p:cNvSpPr>
          <p:nvPr/>
        </p:nvSpPr>
        <p:spPr>
          <a:xfrm>
            <a:off x="555969" y="2054832"/>
            <a:ext cx="11080186" cy="750014"/>
          </a:xfrm>
          <a:prstGeom prst="rect">
            <a:avLst/>
          </a:prstGeom>
        </p:spPr>
        <p:txBody>
          <a:bodyPr>
            <a:noAutofit/>
          </a:bodyPr>
          <a:lstStyle>
            <a:lvl1pPr algn="ctr" defTabSz="914400" rtl="0" eaLnBrk="1" latinLnBrk="0" hangingPunct="1">
              <a:lnSpc>
                <a:spcPct val="90000"/>
              </a:lnSpc>
              <a:spcBef>
                <a:spcPct val="0"/>
              </a:spcBef>
              <a:buNone/>
              <a:defRPr sz="4000" b="1" kern="1200">
                <a:solidFill>
                  <a:schemeClr val="accent1"/>
                </a:solidFill>
                <a:latin typeface="Arial" panose="020B0604020202020204" pitchFamily="34" charset="0"/>
                <a:ea typeface="+mj-ea"/>
                <a:cs typeface="Arial" panose="020B0604020202020204" pitchFamily="34" charset="0"/>
              </a:defRPr>
            </a:lvl1pPr>
          </a:lstStyle>
          <a:p>
            <a:pPr algn="l"/>
            <a:r>
              <a:rPr lang="en-GB" sz="6000" dirty="0"/>
              <a:t>Breakout session 1</a:t>
            </a:r>
          </a:p>
        </p:txBody>
      </p:sp>
      <p:sp>
        <p:nvSpPr>
          <p:cNvPr id="6" name="TextBox 5">
            <a:extLst>
              <a:ext uri="{FF2B5EF4-FFF2-40B4-BE49-F238E27FC236}">
                <a16:creationId xmlns:a16="http://schemas.microsoft.com/office/drawing/2014/main" id="{7F82530D-5982-D0D6-3D25-EDE0B36D7DD9}"/>
              </a:ext>
            </a:extLst>
          </p:cNvPr>
          <p:cNvSpPr txBox="1"/>
          <p:nvPr/>
        </p:nvSpPr>
        <p:spPr>
          <a:xfrm>
            <a:off x="555969" y="2820795"/>
            <a:ext cx="7312126" cy="1384995"/>
          </a:xfrm>
          <a:prstGeom prst="rect">
            <a:avLst/>
          </a:prstGeom>
          <a:noFill/>
        </p:spPr>
        <p:txBody>
          <a:bodyPr wrap="square" rtlCol="0">
            <a:spAutoFit/>
          </a:bodyPr>
          <a:lstStyle/>
          <a:p>
            <a:r>
              <a:rPr lang="en-GB" sz="2800" b="1" dirty="0">
                <a:solidFill>
                  <a:schemeClr val="accent1"/>
                </a:solidFill>
                <a:latin typeface="Arial" panose="020B0604020202020204" pitchFamily="34" charset="0"/>
                <a:cs typeface="Arial" panose="020B0604020202020204" pitchFamily="34" charset="0"/>
              </a:rPr>
              <a:t>How to increase collaboration between national authorities, regions and other Mission actors to deliver on adaptation</a:t>
            </a:r>
            <a:endParaRPr lang="en-GB" sz="2800" dirty="0">
              <a:solidFill>
                <a:schemeClr val="accent1"/>
              </a:solidFill>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E1F7C74C-7512-197A-0E64-8DEDA5A5158E}"/>
              </a:ext>
            </a:extLst>
          </p:cNvPr>
          <p:cNvPicPr>
            <a:picLocks noChangeAspect="1"/>
          </p:cNvPicPr>
          <p:nvPr/>
        </p:nvPicPr>
        <p:blipFill rotWithShape="1">
          <a:blip r:embed="rId3">
            <a:extLst>
              <a:ext uri="{28A0092B-C50C-407E-A947-70E740481C1C}">
                <a14:useLocalDpi xmlns:a14="http://schemas.microsoft.com/office/drawing/2010/main" val="0"/>
              </a:ext>
            </a:extLst>
          </a:blip>
          <a:srcRect l="-2" r="65460"/>
          <a:stretch/>
        </p:blipFill>
        <p:spPr bwMode="auto">
          <a:xfrm>
            <a:off x="8273918" y="1821184"/>
            <a:ext cx="3904734" cy="5036816"/>
          </a:xfrm>
          <a:prstGeom prst="rect">
            <a:avLst/>
          </a:prstGeom>
          <a:noFill/>
          <a:ln>
            <a:solidFill>
              <a:schemeClr val="bg1"/>
            </a:solidFill>
          </a:ln>
        </p:spPr>
      </p:pic>
      <p:sp>
        <p:nvSpPr>
          <p:cNvPr id="9" name="TextBox 8">
            <a:extLst>
              <a:ext uri="{FF2B5EF4-FFF2-40B4-BE49-F238E27FC236}">
                <a16:creationId xmlns:a16="http://schemas.microsoft.com/office/drawing/2014/main" id="{C89FE20E-2AD5-D3EF-E4EB-C50A1B7EC71B}"/>
              </a:ext>
            </a:extLst>
          </p:cNvPr>
          <p:cNvSpPr txBox="1"/>
          <p:nvPr/>
        </p:nvSpPr>
        <p:spPr>
          <a:xfrm>
            <a:off x="555969" y="4419223"/>
            <a:ext cx="7312126" cy="954107"/>
          </a:xfrm>
          <a:prstGeom prst="rect">
            <a:avLst/>
          </a:prstGeom>
          <a:noFill/>
        </p:spPr>
        <p:txBody>
          <a:bodyPr wrap="square" rtlCol="0">
            <a:spAutoFit/>
          </a:bodyPr>
          <a:lstStyle/>
          <a:p>
            <a:r>
              <a:rPr lang="en-GB" sz="2800" dirty="0">
                <a:solidFill>
                  <a:schemeClr val="accent1"/>
                </a:solidFill>
                <a:latin typeface="Arial" panose="020B0604020202020204" pitchFamily="34" charset="0"/>
                <a:cs typeface="Arial" panose="020B0604020202020204" pitchFamily="34" charset="0"/>
              </a:rPr>
              <a:t>Online attendees, please go to </a:t>
            </a:r>
          </a:p>
          <a:p>
            <a:r>
              <a:rPr lang="en-GB" sz="2800" dirty="0">
                <a:solidFill>
                  <a:schemeClr val="accent1"/>
                </a:solidFill>
                <a:latin typeface="Arial" panose="020B0604020202020204" pitchFamily="34" charset="0"/>
                <a:cs typeface="Arial" panose="020B0604020202020204" pitchFamily="34" charset="0"/>
              </a:rPr>
              <a:t>‘Breakout rooms’ area</a:t>
            </a:r>
          </a:p>
        </p:txBody>
      </p:sp>
      <p:sp>
        <p:nvSpPr>
          <p:cNvPr id="10" name="Circle: Hollow 9">
            <a:extLst>
              <a:ext uri="{FF2B5EF4-FFF2-40B4-BE49-F238E27FC236}">
                <a16:creationId xmlns:a16="http://schemas.microsoft.com/office/drawing/2014/main" id="{699586EC-0A6D-27EB-89FE-68433CB8A031}"/>
              </a:ext>
            </a:extLst>
          </p:cNvPr>
          <p:cNvSpPr/>
          <p:nvPr/>
        </p:nvSpPr>
        <p:spPr>
          <a:xfrm>
            <a:off x="8024449" y="3632752"/>
            <a:ext cx="1087653" cy="1045571"/>
          </a:xfrm>
          <a:prstGeom prst="donut">
            <a:avLst>
              <a:gd name="adj" fmla="val 13017"/>
            </a:avLst>
          </a:prstGeom>
          <a:solidFill>
            <a:srgbClr val="FF0000"/>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Tree>
    <p:extLst>
      <p:ext uri="{BB962C8B-B14F-4D97-AF65-F5344CB8AC3E}">
        <p14:creationId xmlns:p14="http://schemas.microsoft.com/office/powerpoint/2010/main" val="93081773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blue and green gradient with white text&#10;&#10;Description automatically generated with low confidence">
            <a:extLst>
              <a:ext uri="{FF2B5EF4-FFF2-40B4-BE49-F238E27FC236}">
                <a16:creationId xmlns:a16="http://schemas.microsoft.com/office/drawing/2014/main" id="{BF6C3D42-C9BE-3FA0-3EE2-730B70685CA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74" y="0"/>
            <a:ext cx="12178652" cy="6858000"/>
          </a:xfrm>
          <a:prstGeom prst="rect">
            <a:avLst/>
          </a:prstGeom>
        </p:spPr>
      </p:pic>
      <p:sp>
        <p:nvSpPr>
          <p:cNvPr id="5" name="Title 2">
            <a:extLst>
              <a:ext uri="{FF2B5EF4-FFF2-40B4-BE49-F238E27FC236}">
                <a16:creationId xmlns:a16="http://schemas.microsoft.com/office/drawing/2014/main" id="{69B09A09-98DB-E3BF-0B17-E1A2AF642C6A}"/>
              </a:ext>
            </a:extLst>
          </p:cNvPr>
          <p:cNvSpPr txBox="1">
            <a:spLocks/>
          </p:cNvSpPr>
          <p:nvPr/>
        </p:nvSpPr>
        <p:spPr>
          <a:xfrm>
            <a:off x="555969" y="2533299"/>
            <a:ext cx="11080186" cy="750014"/>
          </a:xfrm>
          <a:prstGeom prst="rect">
            <a:avLst/>
          </a:prstGeom>
        </p:spPr>
        <p:txBody>
          <a:bodyPr>
            <a:noAutofit/>
          </a:bodyPr>
          <a:lstStyle>
            <a:lvl1pPr algn="ctr" defTabSz="914400" rtl="0" eaLnBrk="1" latinLnBrk="0" hangingPunct="1">
              <a:lnSpc>
                <a:spcPct val="90000"/>
              </a:lnSpc>
              <a:spcBef>
                <a:spcPct val="0"/>
              </a:spcBef>
              <a:buNone/>
              <a:defRPr sz="4000" b="1" kern="1200">
                <a:solidFill>
                  <a:schemeClr val="accent1"/>
                </a:solidFill>
                <a:latin typeface="Arial" panose="020B0604020202020204" pitchFamily="34" charset="0"/>
                <a:ea typeface="+mj-ea"/>
                <a:cs typeface="Arial" panose="020B0604020202020204" pitchFamily="34" charset="0"/>
              </a:defRPr>
            </a:lvl1pPr>
          </a:lstStyle>
          <a:p>
            <a:r>
              <a:rPr lang="en-GB" sz="8000" dirty="0">
                <a:solidFill>
                  <a:schemeClr val="bg1"/>
                </a:solidFill>
              </a:rPr>
              <a:t>Lunch</a:t>
            </a:r>
          </a:p>
        </p:txBody>
      </p:sp>
      <p:sp>
        <p:nvSpPr>
          <p:cNvPr id="6" name="TextBox 5">
            <a:extLst>
              <a:ext uri="{FF2B5EF4-FFF2-40B4-BE49-F238E27FC236}">
                <a16:creationId xmlns:a16="http://schemas.microsoft.com/office/drawing/2014/main" id="{5261C794-B809-FD28-AFCC-ABCE096EC06C}"/>
              </a:ext>
            </a:extLst>
          </p:cNvPr>
          <p:cNvSpPr txBox="1"/>
          <p:nvPr/>
        </p:nvSpPr>
        <p:spPr>
          <a:xfrm>
            <a:off x="555967" y="3907467"/>
            <a:ext cx="11080185" cy="954107"/>
          </a:xfrm>
          <a:prstGeom prst="rect">
            <a:avLst/>
          </a:prstGeom>
          <a:noFill/>
        </p:spPr>
        <p:txBody>
          <a:bodyPr wrap="square" rtlCol="0">
            <a:spAutoFit/>
          </a:bodyPr>
          <a:lstStyle/>
          <a:p>
            <a:pPr algn="ctr"/>
            <a:r>
              <a:rPr lang="en-GB" sz="2800" b="1" dirty="0">
                <a:solidFill>
                  <a:schemeClr val="accent1"/>
                </a:solidFill>
                <a:latin typeface="Arial" panose="020B0604020202020204" pitchFamily="34" charset="0"/>
                <a:cs typeface="Arial" panose="020B0604020202020204" pitchFamily="34" charset="0"/>
              </a:rPr>
              <a:t>Please go to Ronneby Brunn Hotel restaurant</a:t>
            </a:r>
          </a:p>
          <a:p>
            <a:pPr algn="ctr"/>
            <a:r>
              <a:rPr lang="en-GB" sz="2800" b="1" dirty="0">
                <a:solidFill>
                  <a:schemeClr val="accent1"/>
                </a:solidFill>
                <a:latin typeface="Arial" panose="020B0604020202020204" pitchFamily="34" charset="0"/>
                <a:cs typeface="Arial" panose="020B0604020202020204" pitchFamily="34" charset="0"/>
              </a:rPr>
              <a:t>The Forum will resume at 14:00</a:t>
            </a:r>
            <a:endParaRPr lang="en-GB" sz="2800" dirty="0">
              <a:solidFill>
                <a:schemeClr val="accent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8650284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blue and green gradient with white text&#10;&#10;Description automatically generated with low confidence">
            <a:extLst>
              <a:ext uri="{FF2B5EF4-FFF2-40B4-BE49-F238E27FC236}">
                <a16:creationId xmlns:a16="http://schemas.microsoft.com/office/drawing/2014/main" id="{5C294E19-0EAE-5D56-95D8-0612333B212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74" y="0"/>
            <a:ext cx="12178652" cy="6858000"/>
          </a:xfrm>
          <a:prstGeom prst="rect">
            <a:avLst/>
          </a:prstGeom>
        </p:spPr>
      </p:pic>
      <p:sp>
        <p:nvSpPr>
          <p:cNvPr id="6" name="Title 2">
            <a:extLst>
              <a:ext uri="{FF2B5EF4-FFF2-40B4-BE49-F238E27FC236}">
                <a16:creationId xmlns:a16="http://schemas.microsoft.com/office/drawing/2014/main" id="{8DA58341-0CFA-4DC5-C42B-2036D15526A2}"/>
              </a:ext>
            </a:extLst>
          </p:cNvPr>
          <p:cNvSpPr txBox="1">
            <a:spLocks/>
          </p:cNvSpPr>
          <p:nvPr/>
        </p:nvSpPr>
        <p:spPr>
          <a:xfrm>
            <a:off x="555969" y="2054832"/>
            <a:ext cx="11080186" cy="750014"/>
          </a:xfrm>
          <a:prstGeom prst="rect">
            <a:avLst/>
          </a:prstGeom>
        </p:spPr>
        <p:txBody>
          <a:bodyPr>
            <a:noAutofit/>
          </a:bodyPr>
          <a:lstStyle>
            <a:lvl1pPr algn="ctr" defTabSz="914400" rtl="0" eaLnBrk="1" latinLnBrk="0" hangingPunct="1">
              <a:lnSpc>
                <a:spcPct val="90000"/>
              </a:lnSpc>
              <a:spcBef>
                <a:spcPct val="0"/>
              </a:spcBef>
              <a:buNone/>
              <a:defRPr sz="4000" b="1" kern="1200">
                <a:solidFill>
                  <a:schemeClr val="accent1"/>
                </a:solidFill>
                <a:latin typeface="Arial" panose="020B0604020202020204" pitchFamily="34" charset="0"/>
                <a:ea typeface="+mj-ea"/>
                <a:cs typeface="Arial" panose="020B0604020202020204" pitchFamily="34" charset="0"/>
              </a:defRPr>
            </a:lvl1pPr>
          </a:lstStyle>
          <a:p>
            <a:pPr algn="l"/>
            <a:r>
              <a:rPr lang="en-GB" sz="6000" dirty="0"/>
              <a:t>Lightening talk</a:t>
            </a:r>
          </a:p>
        </p:txBody>
      </p:sp>
      <p:sp>
        <p:nvSpPr>
          <p:cNvPr id="7" name="TextBox 6">
            <a:extLst>
              <a:ext uri="{FF2B5EF4-FFF2-40B4-BE49-F238E27FC236}">
                <a16:creationId xmlns:a16="http://schemas.microsoft.com/office/drawing/2014/main" id="{EE8A653F-1DE7-8536-737E-36E5687DE62E}"/>
              </a:ext>
            </a:extLst>
          </p:cNvPr>
          <p:cNvSpPr txBox="1"/>
          <p:nvPr/>
        </p:nvSpPr>
        <p:spPr>
          <a:xfrm>
            <a:off x="555968" y="3429000"/>
            <a:ext cx="5540032" cy="1815882"/>
          </a:xfrm>
          <a:prstGeom prst="rect">
            <a:avLst/>
          </a:prstGeom>
          <a:noFill/>
        </p:spPr>
        <p:txBody>
          <a:bodyPr wrap="square" rtlCol="0">
            <a:spAutoFit/>
          </a:bodyPr>
          <a:lstStyle/>
          <a:p>
            <a:r>
              <a:rPr lang="en-GB" sz="2800" b="1" dirty="0">
                <a:solidFill>
                  <a:schemeClr val="accent1"/>
                </a:solidFill>
                <a:latin typeface="Arial" panose="020B0604020202020204" pitchFamily="34" charset="0"/>
                <a:cs typeface="Arial" panose="020B0604020202020204" pitchFamily="34" charset="0"/>
              </a:rPr>
              <a:t>Mariana </a:t>
            </a:r>
            <a:r>
              <a:rPr lang="en-GB" sz="2800" b="1" dirty="0" err="1">
                <a:solidFill>
                  <a:schemeClr val="accent1"/>
                </a:solidFill>
                <a:latin typeface="Arial" panose="020B0604020202020204" pitchFamily="34" charset="0"/>
                <a:cs typeface="Arial" panose="020B0604020202020204" pitchFamily="34" charset="0"/>
              </a:rPr>
              <a:t>Mazzucato</a:t>
            </a:r>
            <a:endParaRPr lang="en-GB" sz="2800" b="1" dirty="0">
              <a:solidFill>
                <a:schemeClr val="accent1"/>
              </a:solidFill>
              <a:latin typeface="Arial" panose="020B0604020202020204" pitchFamily="34" charset="0"/>
              <a:cs typeface="Arial" panose="020B0604020202020204" pitchFamily="34" charset="0"/>
            </a:endParaRPr>
          </a:p>
          <a:p>
            <a:r>
              <a:rPr lang="en-GB" sz="2800" dirty="0">
                <a:solidFill>
                  <a:schemeClr val="accent1"/>
                </a:solidFill>
                <a:latin typeface="Arial" panose="020B0604020202020204" pitchFamily="34" charset="0"/>
                <a:cs typeface="Arial" panose="020B0604020202020204" pitchFamily="34" charset="0"/>
              </a:rPr>
              <a:t>Professor in the Economics of Innovation and Public Value at University College London</a:t>
            </a:r>
          </a:p>
        </p:txBody>
      </p:sp>
      <p:pic>
        <p:nvPicPr>
          <p:cNvPr id="10" name="Picture 9" descr="A person with short brown hair wearing a black shirt and orange necklace&#10;&#10;Description automatically generated with low confidence">
            <a:extLst>
              <a:ext uri="{FF2B5EF4-FFF2-40B4-BE49-F238E27FC236}">
                <a16:creationId xmlns:a16="http://schemas.microsoft.com/office/drawing/2014/main" id="{E36AFEA9-D7EF-7D2A-CA02-092B32EA15FF}"/>
              </a:ext>
            </a:extLst>
          </p:cNvPr>
          <p:cNvPicPr>
            <a:picLocks noChangeAspect="1"/>
          </p:cNvPicPr>
          <p:nvPr/>
        </p:nvPicPr>
        <p:blipFill rotWithShape="1">
          <a:blip r:embed="rId3">
            <a:extLst>
              <a:ext uri="{28A0092B-C50C-407E-A947-70E740481C1C}">
                <a14:useLocalDpi xmlns:a14="http://schemas.microsoft.com/office/drawing/2010/main" val="0"/>
              </a:ext>
            </a:extLst>
          </a:blip>
          <a:srcRect t="2627" r="387" b="17586"/>
          <a:stretch/>
        </p:blipFill>
        <p:spPr>
          <a:xfrm>
            <a:off x="7151883" y="1962023"/>
            <a:ext cx="4110818" cy="4110818"/>
          </a:xfrm>
          <a:prstGeom prst="ellipse">
            <a:avLst/>
          </a:prstGeom>
          <a:ln w="38100">
            <a:solidFill>
              <a:schemeClr val="bg1"/>
            </a:solidFill>
          </a:ln>
        </p:spPr>
      </p:pic>
    </p:spTree>
    <p:extLst>
      <p:ext uri="{BB962C8B-B14F-4D97-AF65-F5344CB8AC3E}">
        <p14:creationId xmlns:p14="http://schemas.microsoft.com/office/powerpoint/2010/main" val="294500463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blue and green gradient with white text&#10;&#10;Description automatically generated with low confidence">
            <a:extLst>
              <a:ext uri="{FF2B5EF4-FFF2-40B4-BE49-F238E27FC236}">
                <a16:creationId xmlns:a16="http://schemas.microsoft.com/office/drawing/2014/main" id="{0646455B-0CF8-71A9-7308-5630B23B562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74" y="0"/>
            <a:ext cx="12178652" cy="6858000"/>
          </a:xfrm>
          <a:prstGeom prst="rect">
            <a:avLst/>
          </a:prstGeom>
        </p:spPr>
      </p:pic>
      <p:sp>
        <p:nvSpPr>
          <p:cNvPr id="6" name="Title 2">
            <a:extLst>
              <a:ext uri="{FF2B5EF4-FFF2-40B4-BE49-F238E27FC236}">
                <a16:creationId xmlns:a16="http://schemas.microsoft.com/office/drawing/2014/main" id="{0D407B92-1D66-747C-0F74-7756D5E55B2F}"/>
              </a:ext>
            </a:extLst>
          </p:cNvPr>
          <p:cNvSpPr txBox="1">
            <a:spLocks/>
          </p:cNvSpPr>
          <p:nvPr/>
        </p:nvSpPr>
        <p:spPr>
          <a:xfrm>
            <a:off x="555969" y="2054832"/>
            <a:ext cx="11080186" cy="750014"/>
          </a:xfrm>
          <a:prstGeom prst="rect">
            <a:avLst/>
          </a:prstGeom>
        </p:spPr>
        <p:txBody>
          <a:bodyPr>
            <a:noAutofit/>
          </a:bodyPr>
          <a:lstStyle>
            <a:lvl1pPr algn="ctr" defTabSz="914400" rtl="0" eaLnBrk="1" latinLnBrk="0" hangingPunct="1">
              <a:lnSpc>
                <a:spcPct val="90000"/>
              </a:lnSpc>
              <a:spcBef>
                <a:spcPct val="0"/>
              </a:spcBef>
              <a:buNone/>
              <a:defRPr sz="4000" b="1" kern="1200">
                <a:solidFill>
                  <a:schemeClr val="accent1"/>
                </a:solidFill>
                <a:latin typeface="Arial" panose="020B0604020202020204" pitchFamily="34" charset="0"/>
                <a:ea typeface="+mj-ea"/>
                <a:cs typeface="Arial" panose="020B0604020202020204" pitchFamily="34" charset="0"/>
              </a:defRPr>
            </a:lvl1pPr>
          </a:lstStyle>
          <a:p>
            <a:pPr algn="l"/>
            <a:r>
              <a:rPr lang="en-GB" sz="6000" dirty="0"/>
              <a:t>Wrap-up from Breakout Session 1</a:t>
            </a:r>
          </a:p>
        </p:txBody>
      </p:sp>
    </p:spTree>
    <p:extLst>
      <p:ext uri="{BB962C8B-B14F-4D97-AF65-F5344CB8AC3E}">
        <p14:creationId xmlns:p14="http://schemas.microsoft.com/office/powerpoint/2010/main" val="224519974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blue and green gradient with white text&#10;&#10;Description automatically generated with low confidence">
            <a:extLst>
              <a:ext uri="{FF2B5EF4-FFF2-40B4-BE49-F238E27FC236}">
                <a16:creationId xmlns:a16="http://schemas.microsoft.com/office/drawing/2014/main" id="{0646455B-0CF8-71A9-7308-5630B23B562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74" y="0"/>
            <a:ext cx="12178652" cy="6858000"/>
          </a:xfrm>
          <a:prstGeom prst="rect">
            <a:avLst/>
          </a:prstGeom>
        </p:spPr>
      </p:pic>
      <p:sp>
        <p:nvSpPr>
          <p:cNvPr id="6" name="Title 2">
            <a:extLst>
              <a:ext uri="{FF2B5EF4-FFF2-40B4-BE49-F238E27FC236}">
                <a16:creationId xmlns:a16="http://schemas.microsoft.com/office/drawing/2014/main" id="{0D407B92-1D66-747C-0F74-7756D5E55B2F}"/>
              </a:ext>
            </a:extLst>
          </p:cNvPr>
          <p:cNvSpPr txBox="1">
            <a:spLocks/>
          </p:cNvSpPr>
          <p:nvPr/>
        </p:nvSpPr>
        <p:spPr>
          <a:xfrm>
            <a:off x="555969" y="2054832"/>
            <a:ext cx="11080186" cy="750014"/>
          </a:xfrm>
          <a:prstGeom prst="rect">
            <a:avLst/>
          </a:prstGeom>
        </p:spPr>
        <p:txBody>
          <a:bodyPr>
            <a:noAutofit/>
          </a:bodyPr>
          <a:lstStyle>
            <a:lvl1pPr algn="ctr" defTabSz="914400" rtl="0" eaLnBrk="1" latinLnBrk="0" hangingPunct="1">
              <a:lnSpc>
                <a:spcPct val="90000"/>
              </a:lnSpc>
              <a:spcBef>
                <a:spcPct val="0"/>
              </a:spcBef>
              <a:buNone/>
              <a:defRPr sz="4000" b="1" kern="1200">
                <a:solidFill>
                  <a:schemeClr val="accent1"/>
                </a:solidFill>
                <a:latin typeface="Arial" panose="020B0604020202020204" pitchFamily="34" charset="0"/>
                <a:ea typeface="+mj-ea"/>
                <a:cs typeface="Arial" panose="020B0604020202020204" pitchFamily="34" charset="0"/>
              </a:defRPr>
            </a:lvl1pPr>
          </a:lstStyle>
          <a:p>
            <a:pPr marL="457200" indent="-457200" algn="l">
              <a:buFont typeface="Arial" panose="020B0604020202020204" pitchFamily="34" charset="0"/>
              <a:buChar char="•"/>
            </a:pPr>
            <a:r>
              <a:rPr lang="en-GB" sz="2800" dirty="0">
                <a:solidFill>
                  <a:srgbClr val="FF0000"/>
                </a:solidFill>
              </a:rPr>
              <a:t>Bullets to be added here</a:t>
            </a:r>
          </a:p>
        </p:txBody>
      </p:sp>
    </p:spTree>
    <p:extLst>
      <p:ext uri="{BB962C8B-B14F-4D97-AF65-F5344CB8AC3E}">
        <p14:creationId xmlns:p14="http://schemas.microsoft.com/office/powerpoint/2010/main" val="262507396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blue and green gradient with white text&#10;&#10;Description automatically generated with low confidence">
            <a:extLst>
              <a:ext uri="{FF2B5EF4-FFF2-40B4-BE49-F238E27FC236}">
                <a16:creationId xmlns:a16="http://schemas.microsoft.com/office/drawing/2014/main" id="{771B129A-8816-90F9-F902-087DCB290C6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85326" cy="6861758"/>
          </a:xfrm>
          <a:prstGeom prst="rect">
            <a:avLst/>
          </a:prstGeom>
        </p:spPr>
      </p:pic>
      <p:sp>
        <p:nvSpPr>
          <p:cNvPr id="3" name="Title 2"/>
          <p:cNvSpPr>
            <a:spLocks noGrp="1"/>
          </p:cNvSpPr>
          <p:nvPr>
            <p:ph type="title"/>
          </p:nvPr>
        </p:nvSpPr>
        <p:spPr>
          <a:xfrm>
            <a:off x="555969" y="2054832"/>
            <a:ext cx="11080186" cy="750014"/>
          </a:xfrm>
        </p:spPr>
        <p:txBody>
          <a:bodyPr>
            <a:noAutofit/>
          </a:bodyPr>
          <a:lstStyle/>
          <a:p>
            <a:pPr algn="l"/>
            <a:r>
              <a:rPr lang="en-GB" sz="6000" dirty="0" err="1"/>
              <a:t>Slido</a:t>
            </a:r>
            <a:r>
              <a:rPr lang="en-GB" sz="6000" dirty="0"/>
              <a:t> - Poll 3</a:t>
            </a:r>
          </a:p>
        </p:txBody>
      </p:sp>
      <p:sp>
        <p:nvSpPr>
          <p:cNvPr id="7" name="TextBox 6">
            <a:extLst>
              <a:ext uri="{FF2B5EF4-FFF2-40B4-BE49-F238E27FC236}">
                <a16:creationId xmlns:a16="http://schemas.microsoft.com/office/drawing/2014/main" id="{43ABF28D-287E-4F1B-0363-2AC6A0C41D7C}"/>
              </a:ext>
            </a:extLst>
          </p:cNvPr>
          <p:cNvSpPr txBox="1"/>
          <p:nvPr/>
        </p:nvSpPr>
        <p:spPr>
          <a:xfrm>
            <a:off x="555968" y="3429000"/>
            <a:ext cx="8311585" cy="954107"/>
          </a:xfrm>
          <a:prstGeom prst="rect">
            <a:avLst/>
          </a:prstGeom>
          <a:noFill/>
        </p:spPr>
        <p:txBody>
          <a:bodyPr wrap="square" rtlCol="0">
            <a:spAutoFit/>
          </a:bodyPr>
          <a:lstStyle/>
          <a:p>
            <a:r>
              <a:rPr lang="en-GB" sz="2800" b="1" dirty="0">
                <a:solidFill>
                  <a:schemeClr val="accent1"/>
                </a:solidFill>
                <a:latin typeface="Arial" panose="020B0604020202020204" pitchFamily="34" charset="0"/>
                <a:cs typeface="Arial" panose="020B0604020202020204" pitchFamily="34" charset="0"/>
              </a:rPr>
              <a:t>What is most important for successful </a:t>
            </a:r>
          </a:p>
          <a:p>
            <a:r>
              <a:rPr lang="en-GB" sz="2800" b="1" dirty="0">
                <a:solidFill>
                  <a:schemeClr val="accent1"/>
                </a:solidFill>
                <a:latin typeface="Arial" panose="020B0604020202020204" pitchFamily="34" charset="0"/>
                <a:cs typeface="Arial" panose="020B0604020202020204" pitchFamily="34" charset="0"/>
              </a:rPr>
              <a:t>climate adaptation?</a:t>
            </a:r>
            <a:endParaRPr lang="en-GB" sz="2800" dirty="0">
              <a:solidFill>
                <a:schemeClr val="accent1"/>
              </a:solidFill>
              <a:latin typeface="Arial" panose="020B0604020202020204" pitchFamily="34" charset="0"/>
              <a:cs typeface="Arial" panose="020B0604020202020204" pitchFamily="34" charset="0"/>
            </a:endParaRPr>
          </a:p>
        </p:txBody>
      </p:sp>
      <p:pic>
        <p:nvPicPr>
          <p:cNvPr id="2" name="Picture 1" descr="A screenshot of a cell phone&#10;&#10;Description automatically generated with medium confidence">
            <a:extLst>
              <a:ext uri="{FF2B5EF4-FFF2-40B4-BE49-F238E27FC236}">
                <a16:creationId xmlns:a16="http://schemas.microsoft.com/office/drawing/2014/main" id="{F0D1C7B4-BDE2-3145-F878-04964C1629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87408" y="1922636"/>
            <a:ext cx="3573984" cy="5870312"/>
          </a:xfrm>
          <a:prstGeom prst="rect">
            <a:avLst/>
          </a:prstGeom>
        </p:spPr>
      </p:pic>
      <p:sp>
        <p:nvSpPr>
          <p:cNvPr id="4" name="Circle: Hollow 3">
            <a:extLst>
              <a:ext uri="{FF2B5EF4-FFF2-40B4-BE49-F238E27FC236}">
                <a16:creationId xmlns:a16="http://schemas.microsoft.com/office/drawing/2014/main" id="{635BD98D-5A29-47D9-A4B4-A596533BA2F7}"/>
              </a:ext>
            </a:extLst>
          </p:cNvPr>
          <p:cNvSpPr/>
          <p:nvPr/>
        </p:nvSpPr>
        <p:spPr>
          <a:xfrm>
            <a:off x="7987408" y="4834435"/>
            <a:ext cx="1087653" cy="1045571"/>
          </a:xfrm>
          <a:prstGeom prst="donut">
            <a:avLst>
              <a:gd name="adj" fmla="val 13017"/>
            </a:avLst>
          </a:prstGeom>
          <a:solidFill>
            <a:srgbClr val="FF0000"/>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Tree>
    <p:extLst>
      <p:ext uri="{BB962C8B-B14F-4D97-AF65-F5344CB8AC3E}">
        <p14:creationId xmlns:p14="http://schemas.microsoft.com/office/powerpoint/2010/main" val="106615949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4B6F47-87BE-F56D-5018-B3BC5DF17F5A}"/>
              </a:ext>
            </a:extLst>
          </p:cNvPr>
          <p:cNvSpPr>
            <a:spLocks noGrp="1"/>
          </p:cNvSpPr>
          <p:nvPr>
            <p:ph type="title"/>
          </p:nvPr>
        </p:nvSpPr>
        <p:spPr/>
        <p:txBody>
          <a:bodyPr/>
          <a:lstStyle/>
          <a:p>
            <a:endParaRPr lang="en-GB"/>
          </a:p>
        </p:txBody>
      </p:sp>
      <p:pic>
        <p:nvPicPr>
          <p:cNvPr id="4" name="Picture 3" descr="A blue and green gradient with white text&#10;&#10;Description automatically generated with low confidence">
            <a:extLst>
              <a:ext uri="{FF2B5EF4-FFF2-40B4-BE49-F238E27FC236}">
                <a16:creationId xmlns:a16="http://schemas.microsoft.com/office/drawing/2014/main" id="{71AD7126-E870-1CAA-8B79-E5F2FAEF032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74" y="0"/>
            <a:ext cx="12178652" cy="6858000"/>
          </a:xfrm>
          <a:prstGeom prst="rect">
            <a:avLst/>
          </a:prstGeom>
        </p:spPr>
      </p:pic>
      <p:sp>
        <p:nvSpPr>
          <p:cNvPr id="5" name="Title 2">
            <a:extLst>
              <a:ext uri="{FF2B5EF4-FFF2-40B4-BE49-F238E27FC236}">
                <a16:creationId xmlns:a16="http://schemas.microsoft.com/office/drawing/2014/main" id="{A0EF129F-6FF6-0B3B-03B7-6119D6ED7F0A}"/>
              </a:ext>
            </a:extLst>
          </p:cNvPr>
          <p:cNvSpPr txBox="1">
            <a:spLocks/>
          </p:cNvSpPr>
          <p:nvPr/>
        </p:nvSpPr>
        <p:spPr>
          <a:xfrm>
            <a:off x="555969" y="2044199"/>
            <a:ext cx="10778338" cy="750014"/>
          </a:xfrm>
          <a:prstGeom prst="rect">
            <a:avLst/>
          </a:prstGeom>
        </p:spPr>
        <p:txBody>
          <a:bodyPr>
            <a:noAutofit/>
          </a:bodyPr>
          <a:lstStyle>
            <a:lvl1pPr algn="ctr" defTabSz="914400" rtl="0" eaLnBrk="1" latinLnBrk="0" hangingPunct="1">
              <a:lnSpc>
                <a:spcPct val="90000"/>
              </a:lnSpc>
              <a:spcBef>
                <a:spcPct val="0"/>
              </a:spcBef>
              <a:buNone/>
              <a:defRPr sz="4000" b="1" kern="1200">
                <a:solidFill>
                  <a:schemeClr val="accent1"/>
                </a:solidFill>
                <a:latin typeface="Arial" panose="020B0604020202020204" pitchFamily="34" charset="0"/>
                <a:ea typeface="+mj-ea"/>
                <a:cs typeface="Arial" panose="020B0604020202020204" pitchFamily="34" charset="0"/>
              </a:defRPr>
            </a:lvl1pPr>
          </a:lstStyle>
          <a:p>
            <a:pPr algn="l"/>
            <a:r>
              <a:rPr lang="en-GB" sz="3400" b="1" dirty="0">
                <a:solidFill>
                  <a:schemeClr val="accent1"/>
                </a:solidFill>
                <a:latin typeface="Arial" panose="020B0604020202020204" pitchFamily="34" charset="0"/>
                <a:cs typeface="Arial" panose="020B0604020202020204" pitchFamily="34" charset="0"/>
              </a:rPr>
              <a:t>Panel discussion: From knowledge to solutions. How to scale up adaptation solutions?</a:t>
            </a:r>
            <a:endParaRPr lang="en-GB" sz="3400" dirty="0">
              <a:solidFill>
                <a:schemeClr val="accent1"/>
              </a:solidFill>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CFF287F3-EBE8-7211-119F-C55D6EAB05B4}"/>
              </a:ext>
            </a:extLst>
          </p:cNvPr>
          <p:cNvSpPr txBox="1"/>
          <p:nvPr/>
        </p:nvSpPr>
        <p:spPr>
          <a:xfrm>
            <a:off x="555968" y="3429000"/>
            <a:ext cx="5621548" cy="1384995"/>
          </a:xfrm>
          <a:prstGeom prst="rect">
            <a:avLst/>
          </a:prstGeom>
          <a:noFill/>
        </p:spPr>
        <p:txBody>
          <a:bodyPr wrap="square" rtlCol="0">
            <a:spAutoFit/>
          </a:bodyPr>
          <a:lstStyle/>
          <a:p>
            <a:r>
              <a:rPr lang="en-GB" sz="2800" b="1" dirty="0">
                <a:solidFill>
                  <a:schemeClr val="accent1"/>
                </a:solidFill>
                <a:latin typeface="Arial" panose="020B0604020202020204" pitchFamily="34" charset="0"/>
                <a:cs typeface="Arial" panose="020B0604020202020204" pitchFamily="34" charset="0"/>
              </a:rPr>
              <a:t>Moderated by Elina </a:t>
            </a:r>
            <a:r>
              <a:rPr lang="en-GB" sz="2800" b="1" dirty="0" err="1">
                <a:solidFill>
                  <a:schemeClr val="accent1"/>
                </a:solidFill>
                <a:latin typeface="Arial" panose="020B0604020202020204" pitchFamily="34" charset="0"/>
                <a:cs typeface="Arial" panose="020B0604020202020204" pitchFamily="34" charset="0"/>
              </a:rPr>
              <a:t>Bardram</a:t>
            </a:r>
            <a:endParaRPr lang="en-GB" sz="2800" b="1" dirty="0">
              <a:solidFill>
                <a:schemeClr val="accent1"/>
              </a:solidFill>
              <a:latin typeface="Arial" panose="020B0604020202020204" pitchFamily="34" charset="0"/>
              <a:cs typeface="Arial" panose="020B0604020202020204" pitchFamily="34" charset="0"/>
            </a:endParaRPr>
          </a:p>
          <a:p>
            <a:r>
              <a:rPr lang="en-GB" sz="2800" dirty="0">
                <a:solidFill>
                  <a:schemeClr val="accent1"/>
                </a:solidFill>
                <a:latin typeface="Arial" panose="020B0604020202020204" pitchFamily="34" charset="0"/>
                <a:cs typeface="Arial" panose="020B0604020202020204" pitchFamily="34" charset="0"/>
              </a:rPr>
              <a:t>Mission Manager (Director DG CLIMA) European Commission</a:t>
            </a:r>
          </a:p>
        </p:txBody>
      </p:sp>
    </p:spTree>
    <p:extLst>
      <p:ext uri="{BB962C8B-B14F-4D97-AF65-F5344CB8AC3E}">
        <p14:creationId xmlns:p14="http://schemas.microsoft.com/office/powerpoint/2010/main" val="174220638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blue and green gradient with white text&#10;&#10;Description automatically generated with low confidence">
            <a:extLst>
              <a:ext uri="{FF2B5EF4-FFF2-40B4-BE49-F238E27FC236}">
                <a16:creationId xmlns:a16="http://schemas.microsoft.com/office/drawing/2014/main" id="{771B129A-8816-90F9-F902-087DCB290C6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85326" cy="6861758"/>
          </a:xfrm>
          <a:prstGeom prst="rect">
            <a:avLst/>
          </a:prstGeom>
        </p:spPr>
      </p:pic>
      <p:sp>
        <p:nvSpPr>
          <p:cNvPr id="3" name="Title 2"/>
          <p:cNvSpPr>
            <a:spLocks noGrp="1"/>
          </p:cNvSpPr>
          <p:nvPr>
            <p:ph type="title"/>
          </p:nvPr>
        </p:nvSpPr>
        <p:spPr>
          <a:xfrm>
            <a:off x="555969" y="2054832"/>
            <a:ext cx="11080186" cy="750014"/>
          </a:xfrm>
        </p:spPr>
        <p:txBody>
          <a:bodyPr>
            <a:noAutofit/>
          </a:bodyPr>
          <a:lstStyle/>
          <a:p>
            <a:pPr algn="l"/>
            <a:r>
              <a:rPr lang="en-GB" sz="6000" dirty="0"/>
              <a:t>Q&amp;A</a:t>
            </a:r>
          </a:p>
        </p:txBody>
      </p:sp>
      <p:sp>
        <p:nvSpPr>
          <p:cNvPr id="7" name="TextBox 6">
            <a:extLst>
              <a:ext uri="{FF2B5EF4-FFF2-40B4-BE49-F238E27FC236}">
                <a16:creationId xmlns:a16="http://schemas.microsoft.com/office/drawing/2014/main" id="{43ABF28D-287E-4F1B-0363-2AC6A0C41D7C}"/>
              </a:ext>
            </a:extLst>
          </p:cNvPr>
          <p:cNvSpPr txBox="1"/>
          <p:nvPr/>
        </p:nvSpPr>
        <p:spPr>
          <a:xfrm>
            <a:off x="555968" y="3429000"/>
            <a:ext cx="6782511" cy="523220"/>
          </a:xfrm>
          <a:prstGeom prst="rect">
            <a:avLst/>
          </a:prstGeom>
          <a:noFill/>
        </p:spPr>
        <p:txBody>
          <a:bodyPr wrap="square" rtlCol="0">
            <a:spAutoFit/>
          </a:bodyPr>
          <a:lstStyle/>
          <a:p>
            <a:r>
              <a:rPr lang="en-GB" sz="2800" b="1" dirty="0">
                <a:solidFill>
                  <a:schemeClr val="accent1"/>
                </a:solidFill>
                <a:latin typeface="Arial" panose="020B0604020202020204" pitchFamily="34" charset="0"/>
                <a:cs typeface="Arial" panose="020B0604020202020204" pitchFamily="34" charset="0"/>
              </a:rPr>
              <a:t>Please go to ‘Q&amp;A - Panel 2’ in </a:t>
            </a:r>
            <a:r>
              <a:rPr lang="en-GB" sz="2800" b="1" dirty="0" err="1">
                <a:solidFill>
                  <a:schemeClr val="accent1"/>
                </a:solidFill>
                <a:latin typeface="Arial" panose="020B0604020202020204" pitchFamily="34" charset="0"/>
                <a:cs typeface="Arial" panose="020B0604020202020204" pitchFamily="34" charset="0"/>
              </a:rPr>
              <a:t>Slido</a:t>
            </a:r>
            <a:r>
              <a:rPr lang="en-GB" sz="2800" b="1" dirty="0">
                <a:solidFill>
                  <a:schemeClr val="accent1"/>
                </a:solidFill>
                <a:latin typeface="Arial" panose="020B0604020202020204" pitchFamily="34" charset="0"/>
                <a:cs typeface="Arial" panose="020B0604020202020204" pitchFamily="34" charset="0"/>
              </a:rPr>
              <a:t> </a:t>
            </a:r>
          </a:p>
        </p:txBody>
      </p:sp>
      <p:pic>
        <p:nvPicPr>
          <p:cNvPr id="2" name="Picture 6" descr="Qr code&#10;&#10;Description automatically generated">
            <a:extLst>
              <a:ext uri="{FF2B5EF4-FFF2-40B4-BE49-F238E27FC236}">
                <a16:creationId xmlns:a16="http://schemas.microsoft.com/office/drawing/2014/main" id="{652AA040-D0A2-4F85-93DE-6BAE19A4BE54}"/>
              </a:ext>
            </a:extLst>
          </p:cNvPr>
          <p:cNvPicPr>
            <a:picLocks noChangeAspect="1"/>
          </p:cNvPicPr>
          <p:nvPr/>
        </p:nvPicPr>
        <p:blipFill>
          <a:blip r:embed="rId3"/>
          <a:stretch>
            <a:fillRect/>
          </a:stretch>
        </p:blipFill>
        <p:spPr>
          <a:xfrm>
            <a:off x="7442791" y="2054832"/>
            <a:ext cx="3931805" cy="4060141"/>
          </a:xfrm>
          <a:prstGeom prst="rect">
            <a:avLst/>
          </a:prstGeom>
        </p:spPr>
      </p:pic>
    </p:spTree>
    <p:extLst>
      <p:ext uri="{BB962C8B-B14F-4D97-AF65-F5344CB8AC3E}">
        <p14:creationId xmlns:p14="http://schemas.microsoft.com/office/powerpoint/2010/main" val="31713930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blue and green gradient with white text&#10;&#10;Description automatically generated with low confidence">
            <a:extLst>
              <a:ext uri="{FF2B5EF4-FFF2-40B4-BE49-F238E27FC236}">
                <a16:creationId xmlns:a16="http://schemas.microsoft.com/office/drawing/2014/main" id="{771B129A-8816-90F9-F902-087DCB290C6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85326" cy="6861758"/>
          </a:xfrm>
          <a:prstGeom prst="rect">
            <a:avLst/>
          </a:prstGeom>
        </p:spPr>
      </p:pic>
      <p:sp>
        <p:nvSpPr>
          <p:cNvPr id="3" name="Title 2"/>
          <p:cNvSpPr>
            <a:spLocks noGrp="1"/>
          </p:cNvSpPr>
          <p:nvPr>
            <p:ph type="title"/>
          </p:nvPr>
        </p:nvSpPr>
        <p:spPr>
          <a:xfrm>
            <a:off x="555969" y="2054832"/>
            <a:ext cx="11080186" cy="750014"/>
          </a:xfrm>
        </p:spPr>
        <p:txBody>
          <a:bodyPr>
            <a:noAutofit/>
          </a:bodyPr>
          <a:lstStyle/>
          <a:p>
            <a:pPr algn="l"/>
            <a:r>
              <a:rPr lang="en-GB" sz="6000" dirty="0" err="1"/>
              <a:t>Slido</a:t>
            </a:r>
            <a:r>
              <a:rPr lang="en-GB" sz="6000" dirty="0"/>
              <a:t> – Poll 1</a:t>
            </a:r>
          </a:p>
        </p:txBody>
      </p:sp>
      <p:sp>
        <p:nvSpPr>
          <p:cNvPr id="7" name="TextBox 6">
            <a:extLst>
              <a:ext uri="{FF2B5EF4-FFF2-40B4-BE49-F238E27FC236}">
                <a16:creationId xmlns:a16="http://schemas.microsoft.com/office/drawing/2014/main" id="{43ABF28D-287E-4F1B-0363-2AC6A0C41D7C}"/>
              </a:ext>
            </a:extLst>
          </p:cNvPr>
          <p:cNvSpPr txBox="1"/>
          <p:nvPr/>
        </p:nvSpPr>
        <p:spPr>
          <a:xfrm>
            <a:off x="555968" y="3429000"/>
            <a:ext cx="8375381" cy="954107"/>
          </a:xfrm>
          <a:prstGeom prst="rect">
            <a:avLst/>
          </a:prstGeom>
          <a:noFill/>
        </p:spPr>
        <p:txBody>
          <a:bodyPr wrap="square" rtlCol="0">
            <a:spAutoFit/>
          </a:bodyPr>
          <a:lstStyle/>
          <a:p>
            <a:r>
              <a:rPr lang="en-GB" sz="2800" b="1" dirty="0">
                <a:solidFill>
                  <a:schemeClr val="accent1"/>
                </a:solidFill>
                <a:latin typeface="Arial" panose="020B0604020202020204" pitchFamily="34" charset="0"/>
                <a:cs typeface="Arial" panose="020B0604020202020204" pitchFamily="34" charset="0"/>
              </a:rPr>
              <a:t>From which country are you </a:t>
            </a:r>
          </a:p>
          <a:p>
            <a:r>
              <a:rPr lang="en-GB" sz="2800" b="1" dirty="0">
                <a:solidFill>
                  <a:schemeClr val="accent1"/>
                </a:solidFill>
                <a:latin typeface="Arial" panose="020B0604020202020204" pitchFamily="34" charset="0"/>
                <a:cs typeface="Arial" panose="020B0604020202020204" pitchFamily="34" charset="0"/>
              </a:rPr>
              <a:t>joining us today?</a:t>
            </a:r>
            <a:endParaRPr lang="en-GB" sz="2800" dirty="0">
              <a:solidFill>
                <a:schemeClr val="accent1"/>
              </a:solidFill>
              <a:latin typeface="Arial" panose="020B0604020202020204" pitchFamily="34" charset="0"/>
              <a:cs typeface="Arial" panose="020B0604020202020204" pitchFamily="34" charset="0"/>
            </a:endParaRPr>
          </a:p>
        </p:txBody>
      </p:sp>
      <p:pic>
        <p:nvPicPr>
          <p:cNvPr id="2" name="Picture 1" descr="A screenshot of a cell phone&#10;&#10;Description automatically generated with medium confidence">
            <a:extLst>
              <a:ext uri="{FF2B5EF4-FFF2-40B4-BE49-F238E27FC236}">
                <a16:creationId xmlns:a16="http://schemas.microsoft.com/office/drawing/2014/main" id="{C01D0B0B-020B-B614-B472-BA48C77A023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55513" y="1922636"/>
            <a:ext cx="3573984" cy="5870312"/>
          </a:xfrm>
          <a:prstGeom prst="rect">
            <a:avLst/>
          </a:prstGeom>
        </p:spPr>
      </p:pic>
      <p:sp>
        <p:nvSpPr>
          <p:cNvPr id="4" name="Circle: Hollow 3">
            <a:extLst>
              <a:ext uri="{FF2B5EF4-FFF2-40B4-BE49-F238E27FC236}">
                <a16:creationId xmlns:a16="http://schemas.microsoft.com/office/drawing/2014/main" id="{5FDE5562-6BEC-A4DE-6A19-5AD184674D77}"/>
              </a:ext>
            </a:extLst>
          </p:cNvPr>
          <p:cNvSpPr/>
          <p:nvPr/>
        </p:nvSpPr>
        <p:spPr>
          <a:xfrm>
            <a:off x="7955513" y="2155020"/>
            <a:ext cx="1087653" cy="1045571"/>
          </a:xfrm>
          <a:prstGeom prst="donut">
            <a:avLst>
              <a:gd name="adj" fmla="val 13017"/>
            </a:avLst>
          </a:prstGeom>
          <a:solidFill>
            <a:srgbClr val="FF0000"/>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Tree>
    <p:extLst>
      <p:ext uri="{BB962C8B-B14F-4D97-AF65-F5344CB8AC3E}">
        <p14:creationId xmlns:p14="http://schemas.microsoft.com/office/powerpoint/2010/main" val="71182110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a:extLst>
              <a:ext uri="{FF2B5EF4-FFF2-40B4-BE49-F238E27FC236}">
                <a16:creationId xmlns:a16="http://schemas.microsoft.com/office/drawing/2014/main" id="{008B649D-41D2-49C1-1236-5B7BB6339126}"/>
              </a:ext>
            </a:extLst>
          </p:cNvPr>
          <p:cNvSpPr txBox="1"/>
          <p:nvPr/>
        </p:nvSpPr>
        <p:spPr>
          <a:xfrm>
            <a:off x="2488017" y="4947288"/>
            <a:ext cx="2998381" cy="1477328"/>
          </a:xfrm>
          <a:prstGeom prst="rect">
            <a:avLst/>
          </a:prstGeom>
          <a:noFill/>
        </p:spPr>
        <p:txBody>
          <a:bodyPr wrap="square" rtlCol="0">
            <a:spAutoFit/>
          </a:bodyPr>
          <a:lstStyle/>
          <a:p>
            <a:r>
              <a:rPr lang="en-GB" b="1" dirty="0">
                <a:solidFill>
                  <a:schemeClr val="accent1"/>
                </a:solidFill>
                <a:latin typeface="Arial" panose="020B0604020202020204" pitchFamily="34" charset="0"/>
                <a:cs typeface="Arial" panose="020B0604020202020204" pitchFamily="34" charset="0"/>
              </a:rPr>
              <a:t>Andreas Larsson</a:t>
            </a:r>
          </a:p>
          <a:p>
            <a:r>
              <a:rPr lang="en-GB" dirty="0">
                <a:solidFill>
                  <a:schemeClr val="accent1"/>
                </a:solidFill>
                <a:latin typeface="Arial" panose="020B0604020202020204" pitchFamily="34" charset="0"/>
                <a:cs typeface="Arial" panose="020B0604020202020204" pitchFamily="34" charset="0"/>
              </a:rPr>
              <a:t>Associate Professor and Deputy Vice-Chancellor at Blekinge Institute of Technology</a:t>
            </a:r>
          </a:p>
        </p:txBody>
      </p:sp>
      <p:sp>
        <p:nvSpPr>
          <p:cNvPr id="23" name="TextBox 22">
            <a:extLst>
              <a:ext uri="{FF2B5EF4-FFF2-40B4-BE49-F238E27FC236}">
                <a16:creationId xmlns:a16="http://schemas.microsoft.com/office/drawing/2014/main" id="{D1A0FC19-CB0B-D51C-98AC-3F369D8F62B5}"/>
              </a:ext>
            </a:extLst>
          </p:cNvPr>
          <p:cNvSpPr txBox="1"/>
          <p:nvPr/>
        </p:nvSpPr>
        <p:spPr>
          <a:xfrm>
            <a:off x="2488018" y="3088377"/>
            <a:ext cx="2998381" cy="1754326"/>
          </a:xfrm>
          <a:prstGeom prst="rect">
            <a:avLst/>
          </a:prstGeom>
          <a:noFill/>
        </p:spPr>
        <p:txBody>
          <a:bodyPr wrap="square" rtlCol="0">
            <a:spAutoFit/>
          </a:bodyPr>
          <a:lstStyle/>
          <a:p>
            <a:r>
              <a:rPr lang="en-GB" b="1" dirty="0">
                <a:solidFill>
                  <a:schemeClr val="accent1"/>
                </a:solidFill>
                <a:latin typeface="Arial" panose="020B0604020202020204" pitchFamily="34" charset="0"/>
                <a:cs typeface="Arial" panose="020B0604020202020204" pitchFamily="34" charset="0"/>
              </a:rPr>
              <a:t>Eleni </a:t>
            </a:r>
            <a:r>
              <a:rPr lang="en-GB" b="1" dirty="0" err="1">
                <a:solidFill>
                  <a:schemeClr val="accent1"/>
                </a:solidFill>
                <a:latin typeface="Arial" panose="020B0604020202020204" pitchFamily="34" charset="0"/>
                <a:cs typeface="Arial" panose="020B0604020202020204" pitchFamily="34" charset="0"/>
              </a:rPr>
              <a:t>Myrivili</a:t>
            </a:r>
            <a:endParaRPr lang="en-GB" b="1" dirty="0">
              <a:solidFill>
                <a:schemeClr val="accent1"/>
              </a:solidFill>
              <a:latin typeface="Arial" panose="020B0604020202020204" pitchFamily="34" charset="0"/>
              <a:cs typeface="Arial" panose="020B0604020202020204" pitchFamily="34" charset="0"/>
            </a:endParaRPr>
          </a:p>
          <a:p>
            <a:r>
              <a:rPr lang="en-GB" dirty="0">
                <a:solidFill>
                  <a:schemeClr val="accent1"/>
                </a:solidFill>
                <a:latin typeface="Arial" panose="020B0604020202020204" pitchFamily="34" charset="0"/>
                <a:cs typeface="Arial" panose="020B0604020202020204" pitchFamily="34" charset="0"/>
              </a:rPr>
              <a:t>Global Chief Heat Officer to UN Habitat and the Arsht Rock Resilience Center, Member of the Mission Board</a:t>
            </a:r>
          </a:p>
        </p:txBody>
      </p:sp>
      <p:sp>
        <p:nvSpPr>
          <p:cNvPr id="24" name="TextBox 23">
            <a:extLst>
              <a:ext uri="{FF2B5EF4-FFF2-40B4-BE49-F238E27FC236}">
                <a16:creationId xmlns:a16="http://schemas.microsoft.com/office/drawing/2014/main" id="{63200F01-DE6D-5E77-08F3-109536B1DDE2}"/>
              </a:ext>
            </a:extLst>
          </p:cNvPr>
          <p:cNvSpPr txBox="1"/>
          <p:nvPr/>
        </p:nvSpPr>
        <p:spPr>
          <a:xfrm>
            <a:off x="8116185" y="1290312"/>
            <a:ext cx="2998381" cy="1200329"/>
          </a:xfrm>
          <a:prstGeom prst="rect">
            <a:avLst/>
          </a:prstGeom>
          <a:noFill/>
        </p:spPr>
        <p:txBody>
          <a:bodyPr wrap="square" rtlCol="0">
            <a:spAutoFit/>
          </a:bodyPr>
          <a:lstStyle/>
          <a:p>
            <a:r>
              <a:rPr lang="en-GB" b="1" dirty="0">
                <a:solidFill>
                  <a:schemeClr val="accent1"/>
                </a:solidFill>
                <a:latin typeface="Arial" panose="020B0604020202020204" pitchFamily="34" charset="0"/>
                <a:cs typeface="Arial" panose="020B0604020202020204" pitchFamily="34" charset="0"/>
              </a:rPr>
              <a:t>Roman </a:t>
            </a:r>
            <a:r>
              <a:rPr lang="en-GB" b="1" dirty="0" err="1">
                <a:solidFill>
                  <a:schemeClr val="accent1"/>
                </a:solidFill>
                <a:latin typeface="Arial" panose="020B0604020202020204" pitchFamily="34" charset="0"/>
                <a:cs typeface="Arial" panose="020B0604020202020204" pitchFamily="34" charset="0"/>
              </a:rPr>
              <a:t>Roehrl</a:t>
            </a:r>
            <a:endParaRPr lang="en-GB" b="1" dirty="0">
              <a:solidFill>
                <a:schemeClr val="accent1"/>
              </a:solidFill>
              <a:latin typeface="Arial" panose="020B0604020202020204" pitchFamily="34" charset="0"/>
              <a:cs typeface="Arial" panose="020B0604020202020204" pitchFamily="34" charset="0"/>
            </a:endParaRPr>
          </a:p>
          <a:p>
            <a:r>
              <a:rPr lang="en-GB" dirty="0">
                <a:solidFill>
                  <a:schemeClr val="accent1"/>
                </a:solidFill>
                <a:latin typeface="Arial" panose="020B0604020202020204" pitchFamily="34" charset="0"/>
                <a:cs typeface="Arial" panose="020B0604020202020204" pitchFamily="34" charset="0"/>
              </a:rPr>
              <a:t>Climate change specialist at the European Investment Bank</a:t>
            </a:r>
          </a:p>
        </p:txBody>
      </p:sp>
      <p:sp>
        <p:nvSpPr>
          <p:cNvPr id="25" name="TextBox 24">
            <a:extLst>
              <a:ext uri="{FF2B5EF4-FFF2-40B4-BE49-F238E27FC236}">
                <a16:creationId xmlns:a16="http://schemas.microsoft.com/office/drawing/2014/main" id="{BDA8D30B-3F5B-4974-695B-E5D2081DE4F6}"/>
              </a:ext>
            </a:extLst>
          </p:cNvPr>
          <p:cNvSpPr txBox="1"/>
          <p:nvPr/>
        </p:nvSpPr>
        <p:spPr>
          <a:xfrm>
            <a:off x="8116185" y="3098175"/>
            <a:ext cx="2998381" cy="1200329"/>
          </a:xfrm>
          <a:prstGeom prst="rect">
            <a:avLst/>
          </a:prstGeom>
          <a:noFill/>
        </p:spPr>
        <p:txBody>
          <a:bodyPr wrap="square" rtlCol="0">
            <a:spAutoFit/>
          </a:bodyPr>
          <a:lstStyle/>
          <a:p>
            <a:r>
              <a:rPr lang="en-GB" b="1" dirty="0">
                <a:solidFill>
                  <a:schemeClr val="accent1"/>
                </a:solidFill>
                <a:latin typeface="Arial" panose="020B0604020202020204" pitchFamily="34" charset="0"/>
                <a:cs typeface="Arial" panose="020B0604020202020204" pitchFamily="34" charset="0"/>
              </a:rPr>
              <a:t>Svetlana </a:t>
            </a:r>
            <a:r>
              <a:rPr lang="en-GB" b="1" dirty="0" err="1">
                <a:solidFill>
                  <a:schemeClr val="accent1"/>
                </a:solidFill>
                <a:latin typeface="Arial" panose="020B0604020202020204" pitchFamily="34" charset="0"/>
                <a:cs typeface="Arial" panose="020B0604020202020204" pitchFamily="34" charset="0"/>
              </a:rPr>
              <a:t>Zhekova</a:t>
            </a:r>
            <a:endParaRPr lang="en-GB" b="1" dirty="0">
              <a:solidFill>
                <a:schemeClr val="accent1"/>
              </a:solidFill>
              <a:latin typeface="Arial" panose="020B0604020202020204" pitchFamily="34" charset="0"/>
              <a:cs typeface="Arial" panose="020B0604020202020204" pitchFamily="34" charset="0"/>
            </a:endParaRPr>
          </a:p>
          <a:p>
            <a:r>
              <a:rPr lang="en-GB" dirty="0">
                <a:solidFill>
                  <a:schemeClr val="accent1"/>
                </a:solidFill>
                <a:latin typeface="Arial" panose="020B0604020202020204" pitchFamily="34" charset="0"/>
                <a:cs typeface="Arial" panose="020B0604020202020204" pitchFamily="34" charset="0"/>
              </a:rPr>
              <a:t>Climate adaptation policy expert, Member of the Mission Board</a:t>
            </a:r>
          </a:p>
        </p:txBody>
      </p:sp>
      <p:sp>
        <p:nvSpPr>
          <p:cNvPr id="26" name="TextBox 25">
            <a:extLst>
              <a:ext uri="{FF2B5EF4-FFF2-40B4-BE49-F238E27FC236}">
                <a16:creationId xmlns:a16="http://schemas.microsoft.com/office/drawing/2014/main" id="{E64C6E21-9B84-5EE8-8F48-9A53CD3301E2}"/>
              </a:ext>
            </a:extLst>
          </p:cNvPr>
          <p:cNvSpPr txBox="1"/>
          <p:nvPr/>
        </p:nvSpPr>
        <p:spPr>
          <a:xfrm>
            <a:off x="8116184" y="4906038"/>
            <a:ext cx="2998381" cy="1200329"/>
          </a:xfrm>
          <a:prstGeom prst="rect">
            <a:avLst/>
          </a:prstGeom>
          <a:noFill/>
        </p:spPr>
        <p:txBody>
          <a:bodyPr wrap="square" rtlCol="0">
            <a:spAutoFit/>
          </a:bodyPr>
          <a:lstStyle/>
          <a:p>
            <a:r>
              <a:rPr lang="en-GB" b="1" dirty="0">
                <a:solidFill>
                  <a:schemeClr val="accent1"/>
                </a:solidFill>
                <a:latin typeface="Arial" panose="020B0604020202020204" pitchFamily="34" charset="0"/>
                <a:cs typeface="Arial" panose="020B0604020202020204" pitchFamily="34" charset="0"/>
              </a:rPr>
              <a:t>Henrik </a:t>
            </a:r>
            <a:r>
              <a:rPr lang="en-GB" b="1" dirty="0" err="1">
                <a:solidFill>
                  <a:schemeClr val="accent1"/>
                </a:solidFill>
                <a:latin typeface="Arial" panose="020B0604020202020204" pitchFamily="34" charset="0"/>
                <a:cs typeface="Arial" panose="020B0604020202020204" pitchFamily="34" charset="0"/>
              </a:rPr>
              <a:t>Aspegren</a:t>
            </a:r>
            <a:endParaRPr lang="en-GB" b="1" dirty="0">
              <a:solidFill>
                <a:schemeClr val="accent1"/>
              </a:solidFill>
              <a:latin typeface="Arial" panose="020B0604020202020204" pitchFamily="34" charset="0"/>
              <a:cs typeface="Arial" panose="020B0604020202020204" pitchFamily="34" charset="0"/>
            </a:endParaRPr>
          </a:p>
          <a:p>
            <a:r>
              <a:rPr lang="en-GB" dirty="0">
                <a:solidFill>
                  <a:schemeClr val="accent1"/>
                </a:solidFill>
                <a:latin typeface="Arial" panose="020B0604020202020204" pitchFamily="34" charset="0"/>
                <a:cs typeface="Arial" panose="020B0604020202020204" pitchFamily="34" charset="0"/>
              </a:rPr>
              <a:t>CEO of Sweden Water Research and Professor at Lund University</a:t>
            </a:r>
          </a:p>
        </p:txBody>
      </p:sp>
      <p:sp>
        <p:nvSpPr>
          <p:cNvPr id="27" name="TextBox 26">
            <a:extLst>
              <a:ext uri="{FF2B5EF4-FFF2-40B4-BE49-F238E27FC236}">
                <a16:creationId xmlns:a16="http://schemas.microsoft.com/office/drawing/2014/main" id="{E3CB86C3-988D-5FCA-7F90-D47073912FDC}"/>
              </a:ext>
            </a:extLst>
          </p:cNvPr>
          <p:cNvSpPr txBox="1"/>
          <p:nvPr/>
        </p:nvSpPr>
        <p:spPr>
          <a:xfrm>
            <a:off x="2488018" y="1264964"/>
            <a:ext cx="2998381" cy="923330"/>
          </a:xfrm>
          <a:prstGeom prst="rect">
            <a:avLst/>
          </a:prstGeom>
          <a:noFill/>
        </p:spPr>
        <p:txBody>
          <a:bodyPr wrap="square" rtlCol="0">
            <a:spAutoFit/>
          </a:bodyPr>
          <a:lstStyle/>
          <a:p>
            <a:r>
              <a:rPr lang="en-GB" b="1" dirty="0" err="1">
                <a:solidFill>
                  <a:schemeClr val="accent1"/>
                </a:solidFill>
                <a:latin typeface="Arial" panose="020B0604020202020204" pitchFamily="34" charset="0"/>
                <a:cs typeface="Arial" panose="020B0604020202020204" pitchFamily="34" charset="0"/>
              </a:rPr>
              <a:t>Lidwin</a:t>
            </a:r>
            <a:r>
              <a:rPr lang="en-GB" b="1" dirty="0">
                <a:solidFill>
                  <a:schemeClr val="accent1"/>
                </a:solidFill>
                <a:latin typeface="Arial" panose="020B0604020202020204" pitchFamily="34" charset="0"/>
                <a:cs typeface="Arial" panose="020B0604020202020204" pitchFamily="34" charset="0"/>
              </a:rPr>
              <a:t> van Velden</a:t>
            </a:r>
          </a:p>
          <a:p>
            <a:r>
              <a:rPr lang="en-GB" dirty="0">
                <a:solidFill>
                  <a:schemeClr val="accent1"/>
                </a:solidFill>
                <a:latin typeface="Arial" panose="020B0604020202020204" pitchFamily="34" charset="0"/>
                <a:cs typeface="Arial" panose="020B0604020202020204" pitchFamily="34" charset="0"/>
              </a:rPr>
              <a:t>President of the European Association of Public Banks</a:t>
            </a:r>
          </a:p>
        </p:txBody>
      </p:sp>
      <p:pic>
        <p:nvPicPr>
          <p:cNvPr id="3" name="Picture 2" descr="A picture containing human face, person, clothing, person&#10;&#10;Description automatically generated">
            <a:extLst>
              <a:ext uri="{FF2B5EF4-FFF2-40B4-BE49-F238E27FC236}">
                <a16:creationId xmlns:a16="http://schemas.microsoft.com/office/drawing/2014/main" id="{0192445E-F54D-688B-CBD3-DF272FEDD39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0" t="2624" r="-212" b="10763"/>
          <a:stretch/>
        </p:blipFill>
        <p:spPr>
          <a:xfrm>
            <a:off x="677981" y="4942524"/>
            <a:ext cx="1654954" cy="1654954"/>
          </a:xfrm>
          <a:prstGeom prst="rect">
            <a:avLst/>
          </a:prstGeom>
        </p:spPr>
      </p:pic>
      <p:pic>
        <p:nvPicPr>
          <p:cNvPr id="6" name="Picture 5" descr="A picture containing human face, person, clothing, smile&#10;&#10;Description automatically generated">
            <a:extLst>
              <a:ext uri="{FF2B5EF4-FFF2-40B4-BE49-F238E27FC236}">
                <a16:creationId xmlns:a16="http://schemas.microsoft.com/office/drawing/2014/main" id="{DB179BFF-BADE-5834-311E-6592D7BA955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31" t="1" r="655" b="33861"/>
          <a:stretch/>
        </p:blipFill>
        <p:spPr>
          <a:xfrm>
            <a:off x="648000" y="3103744"/>
            <a:ext cx="1654954" cy="1654954"/>
          </a:xfrm>
          <a:prstGeom prst="rect">
            <a:avLst/>
          </a:prstGeom>
        </p:spPr>
      </p:pic>
      <p:pic>
        <p:nvPicPr>
          <p:cNvPr id="10" name="Picture 9" descr="A person in a blue shirt and tie&#10;&#10;Description automatically generated with medium confidence">
            <a:extLst>
              <a:ext uri="{FF2B5EF4-FFF2-40B4-BE49-F238E27FC236}">
                <a16:creationId xmlns:a16="http://schemas.microsoft.com/office/drawing/2014/main" id="{BF8C7ADB-38F7-2857-8238-31E2F6603E4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6097" t="678" r="9836" b="14"/>
          <a:stretch/>
        </p:blipFill>
        <p:spPr>
          <a:xfrm>
            <a:off x="6243052" y="1229651"/>
            <a:ext cx="1690267" cy="1690267"/>
          </a:xfrm>
          <a:prstGeom prst="rect">
            <a:avLst/>
          </a:prstGeom>
        </p:spPr>
      </p:pic>
      <p:pic>
        <p:nvPicPr>
          <p:cNvPr id="12" name="Picture 11" descr="A person with short red hair&#10;&#10;Description automatically generated with low confidence">
            <a:extLst>
              <a:ext uri="{FF2B5EF4-FFF2-40B4-BE49-F238E27FC236}">
                <a16:creationId xmlns:a16="http://schemas.microsoft.com/office/drawing/2014/main" id="{6823C44E-4031-4712-DE90-ED4E0F746586}"/>
              </a:ext>
            </a:extLst>
          </p:cNvPr>
          <p:cNvPicPr>
            <a:picLocks noChangeAspect="1"/>
          </p:cNvPicPr>
          <p:nvPr/>
        </p:nvPicPr>
        <p:blipFill rotWithShape="1">
          <a:blip r:embed="rId5">
            <a:extLst>
              <a:ext uri="{28A0092B-C50C-407E-A947-70E740481C1C}">
                <a14:useLocalDpi xmlns:a14="http://schemas.microsoft.com/office/drawing/2010/main" val="0"/>
              </a:ext>
            </a:extLst>
          </a:blip>
          <a:srcRect t="2370" r="1324" b="25359"/>
          <a:stretch/>
        </p:blipFill>
        <p:spPr>
          <a:xfrm>
            <a:off x="6243052" y="3098175"/>
            <a:ext cx="1685686" cy="1685686"/>
          </a:xfrm>
          <a:prstGeom prst="rect">
            <a:avLst/>
          </a:prstGeom>
        </p:spPr>
      </p:pic>
      <p:pic>
        <p:nvPicPr>
          <p:cNvPr id="16" name="Picture 15" descr="A person taking a selfie&#10;&#10;Description automatically generated">
            <a:extLst>
              <a:ext uri="{FF2B5EF4-FFF2-40B4-BE49-F238E27FC236}">
                <a16:creationId xmlns:a16="http://schemas.microsoft.com/office/drawing/2014/main" id="{08FD9FE8-A688-997C-7020-91BFEA99D49F}"/>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773" t="2102" r="-160" b="23362"/>
          <a:stretch/>
        </p:blipFill>
        <p:spPr>
          <a:xfrm>
            <a:off x="6243052" y="4962118"/>
            <a:ext cx="1654954" cy="1654954"/>
          </a:xfrm>
          <a:prstGeom prst="rect">
            <a:avLst/>
          </a:prstGeom>
        </p:spPr>
      </p:pic>
      <p:pic>
        <p:nvPicPr>
          <p:cNvPr id="2" name="Picture 1" descr="A picture containing clothing, person, human face, collar&#10;&#10;Description automatically generated">
            <a:extLst>
              <a:ext uri="{FF2B5EF4-FFF2-40B4-BE49-F238E27FC236}">
                <a16:creationId xmlns:a16="http://schemas.microsoft.com/office/drawing/2014/main" id="{BEBD8293-ED73-C6A0-C4AD-BFF4A310E945}"/>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8874" t="146" r="14656" b="39795"/>
          <a:stretch/>
        </p:blipFill>
        <p:spPr>
          <a:xfrm>
            <a:off x="648000" y="1264964"/>
            <a:ext cx="1654954" cy="1654954"/>
          </a:xfrm>
          <a:prstGeom prst="rect">
            <a:avLst/>
          </a:prstGeom>
        </p:spPr>
      </p:pic>
    </p:spTree>
    <p:extLst>
      <p:ext uri="{BB962C8B-B14F-4D97-AF65-F5344CB8AC3E}">
        <p14:creationId xmlns:p14="http://schemas.microsoft.com/office/powerpoint/2010/main" val="325487982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blue and green gradient with white text&#10;&#10;Description automatically generated with low confidence">
            <a:extLst>
              <a:ext uri="{FF2B5EF4-FFF2-40B4-BE49-F238E27FC236}">
                <a16:creationId xmlns:a16="http://schemas.microsoft.com/office/drawing/2014/main" id="{0646455B-0CF8-71A9-7308-5630B23B562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74" y="0"/>
            <a:ext cx="12178652" cy="6858000"/>
          </a:xfrm>
          <a:prstGeom prst="rect">
            <a:avLst/>
          </a:prstGeom>
        </p:spPr>
      </p:pic>
      <p:sp>
        <p:nvSpPr>
          <p:cNvPr id="6" name="Title 2">
            <a:extLst>
              <a:ext uri="{FF2B5EF4-FFF2-40B4-BE49-F238E27FC236}">
                <a16:creationId xmlns:a16="http://schemas.microsoft.com/office/drawing/2014/main" id="{0D407B92-1D66-747C-0F74-7756D5E55B2F}"/>
              </a:ext>
            </a:extLst>
          </p:cNvPr>
          <p:cNvSpPr txBox="1">
            <a:spLocks/>
          </p:cNvSpPr>
          <p:nvPr/>
        </p:nvSpPr>
        <p:spPr>
          <a:xfrm>
            <a:off x="555969" y="2054832"/>
            <a:ext cx="11080186" cy="750014"/>
          </a:xfrm>
          <a:prstGeom prst="rect">
            <a:avLst/>
          </a:prstGeom>
        </p:spPr>
        <p:txBody>
          <a:bodyPr>
            <a:noAutofit/>
          </a:bodyPr>
          <a:lstStyle>
            <a:lvl1pPr algn="ctr" defTabSz="914400" rtl="0" eaLnBrk="1" latinLnBrk="0" hangingPunct="1">
              <a:lnSpc>
                <a:spcPct val="90000"/>
              </a:lnSpc>
              <a:spcBef>
                <a:spcPct val="0"/>
              </a:spcBef>
              <a:buNone/>
              <a:defRPr sz="4000" b="1" kern="1200">
                <a:solidFill>
                  <a:schemeClr val="accent1"/>
                </a:solidFill>
                <a:latin typeface="Arial" panose="020B0604020202020204" pitchFamily="34" charset="0"/>
                <a:ea typeface="+mj-ea"/>
                <a:cs typeface="Arial" panose="020B0604020202020204" pitchFamily="34" charset="0"/>
              </a:defRPr>
            </a:lvl1pPr>
          </a:lstStyle>
          <a:p>
            <a:pPr algn="l"/>
            <a:r>
              <a:rPr lang="en-GB" sz="6000" dirty="0"/>
              <a:t>Project showcase</a:t>
            </a:r>
          </a:p>
        </p:txBody>
      </p:sp>
      <p:sp>
        <p:nvSpPr>
          <p:cNvPr id="7" name="TextBox 6">
            <a:extLst>
              <a:ext uri="{FF2B5EF4-FFF2-40B4-BE49-F238E27FC236}">
                <a16:creationId xmlns:a16="http://schemas.microsoft.com/office/drawing/2014/main" id="{84B0DE39-A948-8B1A-EF08-D024CF1CE9AA}"/>
              </a:ext>
            </a:extLst>
          </p:cNvPr>
          <p:cNvSpPr txBox="1"/>
          <p:nvPr/>
        </p:nvSpPr>
        <p:spPr>
          <a:xfrm>
            <a:off x="555968" y="3429000"/>
            <a:ext cx="6036218" cy="1815882"/>
          </a:xfrm>
          <a:prstGeom prst="rect">
            <a:avLst/>
          </a:prstGeom>
          <a:noFill/>
        </p:spPr>
        <p:txBody>
          <a:bodyPr wrap="square" rtlCol="0">
            <a:spAutoFit/>
          </a:bodyPr>
          <a:lstStyle/>
          <a:p>
            <a:r>
              <a:rPr lang="en-GB" sz="2800" b="1" dirty="0">
                <a:solidFill>
                  <a:schemeClr val="accent1"/>
                </a:solidFill>
                <a:latin typeface="Arial" panose="020B0604020202020204" pitchFamily="34" charset="0"/>
                <a:cs typeface="Arial" panose="020B0604020202020204" pitchFamily="34" charset="0"/>
              </a:rPr>
              <a:t>Giulia </a:t>
            </a:r>
            <a:r>
              <a:rPr lang="en-GB" sz="2800" b="1" dirty="0" err="1">
                <a:solidFill>
                  <a:schemeClr val="accent1"/>
                </a:solidFill>
                <a:latin typeface="Arial" panose="020B0604020202020204" pitchFamily="34" charset="0"/>
                <a:cs typeface="Arial" panose="020B0604020202020204" pitchFamily="34" charset="0"/>
              </a:rPr>
              <a:t>Balugani</a:t>
            </a:r>
            <a:endParaRPr lang="en-GB" sz="2800" b="1" dirty="0">
              <a:solidFill>
                <a:schemeClr val="accent1"/>
              </a:solidFill>
              <a:latin typeface="Arial" panose="020B0604020202020204" pitchFamily="34" charset="0"/>
              <a:cs typeface="Arial" panose="020B0604020202020204" pitchFamily="34" charset="0"/>
            </a:endParaRPr>
          </a:p>
          <a:p>
            <a:r>
              <a:rPr lang="en-GB" sz="2800" dirty="0">
                <a:solidFill>
                  <a:schemeClr val="accent1"/>
                </a:solidFill>
                <a:latin typeface="Arial" panose="020B0604020202020204" pitchFamily="34" charset="0"/>
                <a:cs typeface="Arial" panose="020B0604020202020204" pitchFamily="34" charset="0"/>
              </a:rPr>
              <a:t>Supervisor of the LIFE ADA project, Sustainability Manager at </a:t>
            </a:r>
            <a:r>
              <a:rPr lang="en-GB" sz="2800" dirty="0" err="1">
                <a:solidFill>
                  <a:schemeClr val="accent1"/>
                </a:solidFill>
                <a:latin typeface="Arial" panose="020B0604020202020204" pitchFamily="34" charset="0"/>
                <a:cs typeface="Arial" panose="020B0604020202020204" pitchFamily="34" charset="0"/>
              </a:rPr>
              <a:t>Unipolsai</a:t>
            </a:r>
            <a:r>
              <a:rPr lang="en-GB" sz="2800" dirty="0">
                <a:solidFill>
                  <a:schemeClr val="accent1"/>
                </a:solidFill>
                <a:latin typeface="Arial" panose="020B0604020202020204" pitchFamily="34" charset="0"/>
                <a:cs typeface="Arial" panose="020B0604020202020204" pitchFamily="34" charset="0"/>
              </a:rPr>
              <a:t> </a:t>
            </a:r>
            <a:r>
              <a:rPr lang="en-GB" sz="2800" dirty="0" err="1">
                <a:solidFill>
                  <a:schemeClr val="accent1"/>
                </a:solidFill>
                <a:latin typeface="Arial" panose="020B0604020202020204" pitchFamily="34" charset="0"/>
                <a:cs typeface="Arial" panose="020B0604020202020204" pitchFamily="34" charset="0"/>
              </a:rPr>
              <a:t>Assicurazioni</a:t>
            </a:r>
            <a:endParaRPr lang="en-GB" sz="2800" dirty="0">
              <a:solidFill>
                <a:schemeClr val="accent1"/>
              </a:solidFill>
              <a:latin typeface="Arial" panose="020B0604020202020204" pitchFamily="34" charset="0"/>
              <a:cs typeface="Arial" panose="020B0604020202020204" pitchFamily="34" charset="0"/>
            </a:endParaRPr>
          </a:p>
        </p:txBody>
      </p:sp>
      <p:pic>
        <p:nvPicPr>
          <p:cNvPr id="4" name="Picture 3" descr="A person sitting in a chair&#10;&#10;Description automatically generated with medium confidence">
            <a:extLst>
              <a:ext uri="{FF2B5EF4-FFF2-40B4-BE49-F238E27FC236}">
                <a16:creationId xmlns:a16="http://schemas.microsoft.com/office/drawing/2014/main" id="{EB5E0CE7-C5C2-A160-AACA-9299DBF0261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615" t="3" r="12461" b="37009"/>
          <a:stretch/>
        </p:blipFill>
        <p:spPr>
          <a:xfrm>
            <a:off x="7135760" y="1968457"/>
            <a:ext cx="4110819" cy="4110819"/>
          </a:xfrm>
          <a:prstGeom prst="ellipse">
            <a:avLst/>
          </a:prstGeom>
          <a:ln w="38100">
            <a:solidFill>
              <a:schemeClr val="bg1"/>
            </a:solidFill>
          </a:ln>
        </p:spPr>
      </p:pic>
    </p:spTree>
    <p:extLst>
      <p:ext uri="{BB962C8B-B14F-4D97-AF65-F5344CB8AC3E}">
        <p14:creationId xmlns:p14="http://schemas.microsoft.com/office/powerpoint/2010/main" val="360537316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testo 1">
            <a:extLst>
              <a:ext uri="{FF2B5EF4-FFF2-40B4-BE49-F238E27FC236}">
                <a16:creationId xmlns:a16="http://schemas.microsoft.com/office/drawing/2014/main" id="{7200139C-DD37-4F1B-A850-73C929469B6F}"/>
              </a:ext>
            </a:extLst>
          </p:cNvPr>
          <p:cNvSpPr>
            <a:spLocks noGrp="1"/>
          </p:cNvSpPr>
          <p:nvPr>
            <p:ph type="body" sz="quarter" idx="12"/>
          </p:nvPr>
        </p:nvSpPr>
        <p:spPr/>
        <p:txBody>
          <a:bodyPr/>
          <a:lstStyle/>
          <a:p>
            <a:r>
              <a:rPr lang="it-IT" b="1" dirty="0"/>
              <a:t>13 June 2023</a:t>
            </a:r>
          </a:p>
        </p:txBody>
      </p:sp>
      <p:sp>
        <p:nvSpPr>
          <p:cNvPr id="3" name="Titolo 2">
            <a:extLst>
              <a:ext uri="{FF2B5EF4-FFF2-40B4-BE49-F238E27FC236}">
                <a16:creationId xmlns:a16="http://schemas.microsoft.com/office/drawing/2014/main" id="{16886F7B-0864-4871-B96A-C2236E547B7C}"/>
              </a:ext>
            </a:extLst>
          </p:cNvPr>
          <p:cNvSpPr>
            <a:spLocks noGrp="1"/>
          </p:cNvSpPr>
          <p:nvPr>
            <p:ph type="title"/>
          </p:nvPr>
        </p:nvSpPr>
        <p:spPr/>
        <p:txBody>
          <a:bodyPr/>
          <a:lstStyle/>
          <a:p>
            <a:r>
              <a:rPr lang="en-US" sz="1800" dirty="0"/>
              <a:t>Life ADA – </a:t>
            </a:r>
            <a:r>
              <a:rPr lang="en-US" sz="1800" dirty="0" err="1"/>
              <a:t>ADaptation</a:t>
            </a:r>
            <a:r>
              <a:rPr lang="en-US" sz="1800" dirty="0"/>
              <a:t> in Agriculture</a:t>
            </a:r>
            <a:br>
              <a:rPr lang="en-US" sz="1800" dirty="0"/>
            </a:br>
            <a:br>
              <a:rPr lang="en-US" sz="1800" dirty="0"/>
            </a:br>
            <a:r>
              <a:rPr lang="en-US" sz="1800" dirty="0"/>
              <a:t>Second Forum for the Mission on Adaptation to Climate Change</a:t>
            </a:r>
            <a:endParaRPr lang="it-IT" sz="1800" dirty="0"/>
          </a:p>
        </p:txBody>
      </p:sp>
      <p:sp>
        <p:nvSpPr>
          <p:cNvPr id="4" name="CasellaDiTesto 3">
            <a:extLst>
              <a:ext uri="{FF2B5EF4-FFF2-40B4-BE49-F238E27FC236}">
                <a16:creationId xmlns:a16="http://schemas.microsoft.com/office/drawing/2014/main" id="{9753642E-A4F9-4ECE-8316-17C2FB84546B}"/>
              </a:ext>
            </a:extLst>
          </p:cNvPr>
          <p:cNvSpPr txBox="1"/>
          <p:nvPr/>
        </p:nvSpPr>
        <p:spPr>
          <a:xfrm>
            <a:off x="7258974" y="6218500"/>
            <a:ext cx="3989939" cy="43088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it-IT" sz="1050" b="0" i="0" u="none" strike="noStrike" kern="1200" cap="none" spc="0" normalizeH="0" baseline="0" noProof="0" dirty="0">
                <a:ln>
                  <a:noFill/>
                </a:ln>
                <a:solidFill>
                  <a:prstClr val="black"/>
                </a:solidFill>
                <a:effectLst/>
                <a:uLnTx/>
                <a:uFillTx/>
                <a:latin typeface="Calibri Light" panose="020F0302020204030204" pitchFamily="34" charset="0"/>
                <a:ea typeface="Calibri" panose="020F0502020204030204" pitchFamily="34" charset="0"/>
                <a:cs typeface="Calibri" panose="020F0502020204030204" pitchFamily="34" charset="0"/>
              </a:rPr>
              <a:t>Con il contributo di LIFE, uno strumento finanziario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it-IT" sz="1050" b="0" i="0" u="none" strike="noStrike" kern="1200" cap="none" spc="0" normalizeH="0" baseline="0" noProof="0" dirty="0">
                <a:ln>
                  <a:noFill/>
                </a:ln>
                <a:solidFill>
                  <a:prstClr val="black"/>
                </a:solidFill>
                <a:effectLst/>
                <a:uLnTx/>
                <a:uFillTx/>
                <a:latin typeface="Calibri Light" panose="020F0302020204030204" pitchFamily="34" charset="0"/>
                <a:ea typeface="Calibri" panose="020F0502020204030204" pitchFamily="34" charset="0"/>
                <a:cs typeface="Calibri" panose="020F0502020204030204" pitchFamily="34" charset="0"/>
              </a:rPr>
              <a:t>dell’Unione Europea LIFE: LIFE19CCA/IT/001257</a:t>
            </a:r>
            <a:endParaRPr kumimoji="0" lang="it-IT" sz="105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6" name="Immagine 5">
            <a:extLst>
              <a:ext uri="{FF2B5EF4-FFF2-40B4-BE49-F238E27FC236}">
                <a16:creationId xmlns:a16="http://schemas.microsoft.com/office/drawing/2014/main" id="{0A01334F-51FF-4817-98BF-D6E2798501E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5420" t="30309" r="52991" b="37712"/>
          <a:stretch/>
        </p:blipFill>
        <p:spPr>
          <a:xfrm>
            <a:off x="11233259" y="6127747"/>
            <a:ext cx="707206" cy="506400"/>
          </a:xfrm>
          <a:prstGeom prst="rect">
            <a:avLst/>
          </a:prstGeom>
        </p:spPr>
      </p:pic>
    </p:spTree>
    <p:custDataLst>
      <p:tags r:id="rId1"/>
    </p:custDataLst>
    <p:extLst>
      <p:ext uri="{BB962C8B-B14F-4D97-AF65-F5344CB8AC3E}">
        <p14:creationId xmlns:p14="http://schemas.microsoft.com/office/powerpoint/2010/main" val="114048844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423871AA-038B-46C4-BB9E-F7ECFACE86BD}"/>
              </a:ext>
            </a:extLst>
          </p:cNvPr>
          <p:cNvSpPr txBox="1"/>
          <p:nvPr/>
        </p:nvSpPr>
        <p:spPr>
          <a:xfrm>
            <a:off x="747975" y="1472819"/>
            <a:ext cx="3410368" cy="3726533"/>
          </a:xfrm>
          <a:prstGeom prst="rect">
            <a:avLst/>
          </a:prstGeom>
          <a:noFill/>
        </p:spPr>
        <p:txBody>
          <a:bodyPr wrap="square" rtlCol="0">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The </a:t>
            </a:r>
            <a:r>
              <a:rPr kumimoji="0" lang="en-GB" sz="1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LIFE ADA </a:t>
            </a:r>
            <a:r>
              <a:rPr kumimoji="0" lang="en-GB"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a:t>
            </a:r>
            <a:r>
              <a:rPr kumimoji="0" lang="en-GB" sz="1800" b="0" i="1"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ADaptation</a:t>
            </a:r>
            <a:r>
              <a:rPr kumimoji="0" lang="en-GB" sz="1800" b="0"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in Agriculture</a:t>
            </a:r>
            <a:r>
              <a:rPr kumimoji="0" lang="en-GB"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project, of which UnipolSai </a:t>
            </a:r>
            <a:r>
              <a:rPr kumimoji="0" lang="en-GB" sz="18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Assicurazioni</a:t>
            </a:r>
            <a:r>
              <a:rPr kumimoji="0" lang="en-GB"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is the coordinating beneficiary, aims to </a:t>
            </a:r>
            <a:r>
              <a:rPr kumimoji="0" lang="en-GB" sz="1800" b="1" i="0" u="none" strike="noStrike" kern="1200" cap="none" spc="0" normalizeH="0" baseline="0" noProof="0" dirty="0">
                <a:ln>
                  <a:noFill/>
                </a:ln>
                <a:solidFill>
                  <a:srgbClr val="79B63D"/>
                </a:solidFill>
                <a:effectLst/>
                <a:uLnTx/>
                <a:uFillTx/>
                <a:latin typeface="Calibri" panose="020F0502020204030204"/>
                <a:ea typeface="+mn-ea"/>
                <a:cs typeface="+mn-cs"/>
              </a:rPr>
              <a:t>increase the resilience of the agricultural sector to the impacts of climate change </a:t>
            </a:r>
            <a:r>
              <a:rPr kumimoji="0" lang="en-GB"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through a </a:t>
            </a:r>
            <a:r>
              <a:rPr kumimoji="0" lang="en-GB" sz="1800" b="0" i="0" u="sng"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public-private partnership</a:t>
            </a:r>
            <a:r>
              <a:rPr kumimoji="0" lang="en-GB"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involving the public administration (Regions), insurers (UnipolSai) and producer organisations. </a:t>
            </a:r>
          </a:p>
        </p:txBody>
      </p:sp>
      <p:sp>
        <p:nvSpPr>
          <p:cNvPr id="3" name="TextBox 1">
            <a:extLst>
              <a:ext uri="{FF2B5EF4-FFF2-40B4-BE49-F238E27FC236}">
                <a16:creationId xmlns:a16="http://schemas.microsoft.com/office/drawing/2014/main" id="{1555D426-49DE-4979-B2AA-0B26419FF202}"/>
              </a:ext>
            </a:extLst>
          </p:cNvPr>
          <p:cNvSpPr txBox="1"/>
          <p:nvPr/>
        </p:nvSpPr>
        <p:spPr>
          <a:xfrm>
            <a:off x="747975" y="570069"/>
            <a:ext cx="10856069" cy="338554"/>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1600" b="1" i="0" u="none" strike="noStrike" kern="1200" cap="none" spc="0" normalizeH="0" baseline="0" noProof="0" dirty="0">
                <a:ln>
                  <a:noFill/>
                </a:ln>
                <a:solidFill>
                  <a:srgbClr val="79B63D"/>
                </a:solidFill>
                <a:effectLst/>
                <a:uLnTx/>
                <a:uFillTx/>
                <a:latin typeface="Calibri" panose="020F0502020204030204"/>
                <a:ea typeface="맑은 고딕" panose="020B0503020000020004" pitchFamily="34" charset="-127"/>
                <a:cs typeface="Arial" pitchFamily="34" charset="0"/>
              </a:rPr>
              <a:t>THE LIFE ADA PROJECT IN A NUTSHELL</a:t>
            </a:r>
            <a:endParaRPr kumimoji="0" lang="ko-KR" altLang="en-US" sz="1600" b="1" i="0" u="none" strike="noStrike" kern="1200" cap="none" spc="0" normalizeH="0" baseline="0" noProof="0" dirty="0">
              <a:ln>
                <a:noFill/>
              </a:ln>
              <a:solidFill>
                <a:srgbClr val="79B63D"/>
              </a:solidFill>
              <a:effectLst/>
              <a:uLnTx/>
              <a:uFillTx/>
              <a:latin typeface="Calibri" panose="020F0502020204030204"/>
              <a:ea typeface="맑은 고딕" panose="020B0503020000020004" pitchFamily="34" charset="-127"/>
              <a:cs typeface="Arial" pitchFamily="34" charset="0"/>
            </a:endParaRPr>
          </a:p>
        </p:txBody>
      </p:sp>
      <p:pic>
        <p:nvPicPr>
          <p:cNvPr id="4" name="Immagine 3">
            <a:extLst>
              <a:ext uri="{FF2B5EF4-FFF2-40B4-BE49-F238E27FC236}">
                <a16:creationId xmlns:a16="http://schemas.microsoft.com/office/drawing/2014/main" id="{0333D196-84E9-074C-289F-D9CC4C73A073}"/>
              </a:ext>
            </a:extLst>
          </p:cNvPr>
          <p:cNvPicPr>
            <a:picLocks noChangeAspect="1"/>
          </p:cNvPicPr>
          <p:nvPr/>
        </p:nvPicPr>
        <p:blipFill>
          <a:blip r:embed="rId3"/>
          <a:stretch>
            <a:fillRect/>
          </a:stretch>
        </p:blipFill>
        <p:spPr>
          <a:xfrm>
            <a:off x="4230209" y="1057219"/>
            <a:ext cx="7213816" cy="4816968"/>
          </a:xfrm>
          <a:prstGeom prst="rect">
            <a:avLst/>
          </a:prstGeom>
        </p:spPr>
      </p:pic>
    </p:spTree>
    <p:custDataLst>
      <p:tags r:id="rId1"/>
    </p:custDataLst>
    <p:extLst>
      <p:ext uri="{BB962C8B-B14F-4D97-AF65-F5344CB8AC3E}">
        <p14:creationId xmlns:p14="http://schemas.microsoft.com/office/powerpoint/2010/main" val="154055905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5CE9153-0471-3417-AD14-34CA7E8A5C79}"/>
              </a:ext>
            </a:extLst>
          </p:cNvPr>
          <p:cNvSpPr txBox="1"/>
          <p:nvPr/>
        </p:nvSpPr>
        <p:spPr>
          <a:xfrm>
            <a:off x="850612" y="654044"/>
            <a:ext cx="10856069" cy="338554"/>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1600" b="1" i="0" u="none" strike="noStrike" kern="1200" cap="none" spc="0" normalizeH="0" baseline="0" noProof="0" dirty="0">
                <a:ln>
                  <a:noFill/>
                </a:ln>
                <a:solidFill>
                  <a:srgbClr val="79B63D"/>
                </a:solidFill>
                <a:effectLst/>
                <a:uLnTx/>
                <a:uFillTx/>
                <a:latin typeface="Calibri" panose="020F0502020204030204"/>
                <a:ea typeface="맑은 고딕" panose="020B0503020000020004" pitchFamily="34" charset="-127"/>
                <a:cs typeface="Arial" pitchFamily="34" charset="0"/>
              </a:rPr>
              <a:t>LIFE ADA’s SPECIFIC OBJECTIVES </a:t>
            </a:r>
            <a:endParaRPr kumimoji="0" lang="ko-KR" altLang="en-US" sz="1600" b="1" i="0" u="none" strike="noStrike" kern="1200" cap="none" spc="0" normalizeH="0" baseline="0" noProof="0" dirty="0">
              <a:ln>
                <a:noFill/>
              </a:ln>
              <a:solidFill>
                <a:srgbClr val="79B63D"/>
              </a:solidFill>
              <a:effectLst/>
              <a:uLnTx/>
              <a:uFillTx/>
              <a:latin typeface="Calibri" panose="020F0502020204030204"/>
              <a:ea typeface="맑은 고딕" panose="020B0503020000020004" pitchFamily="34" charset="-127"/>
              <a:cs typeface="Arial" pitchFamily="34" charset="0"/>
            </a:endParaRPr>
          </a:p>
        </p:txBody>
      </p:sp>
      <p:sp>
        <p:nvSpPr>
          <p:cNvPr id="4" name="CasellaDiTesto 3">
            <a:extLst>
              <a:ext uri="{FF2B5EF4-FFF2-40B4-BE49-F238E27FC236}">
                <a16:creationId xmlns:a16="http://schemas.microsoft.com/office/drawing/2014/main" id="{8D4BE80E-1595-3E63-A67C-FA48E800284E}"/>
              </a:ext>
            </a:extLst>
          </p:cNvPr>
          <p:cNvSpPr txBox="1"/>
          <p:nvPr/>
        </p:nvSpPr>
        <p:spPr>
          <a:xfrm>
            <a:off x="850612" y="1035624"/>
            <a:ext cx="10327461" cy="2987485"/>
          </a:xfrm>
          <a:prstGeom prst="rect">
            <a:avLst/>
          </a:prstGeom>
          <a:noFill/>
        </p:spPr>
        <p:txBody>
          <a:bodyPr wrap="square">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The project aims to support producer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organisations</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(POs or cooperatives) and farmers in identifying and planning actions to prevent and manage climate-related risks by:</a:t>
            </a:r>
          </a:p>
          <a:p>
            <a:pPr marL="541338" marR="0" lvl="0" indent="0" algn="l" defTabSz="914400" rtl="0" eaLnBrk="1" fontAlgn="auto" latinLnBrk="0" hangingPunct="1">
              <a:lnSpc>
                <a:spcPct val="90000"/>
              </a:lnSpc>
              <a:spcBef>
                <a:spcPts val="1000"/>
              </a:spcBef>
              <a:spcAft>
                <a:spcPts val="0"/>
              </a:spcAft>
              <a:buClrTx/>
              <a:buSzTx/>
              <a:buFontTx/>
              <a:buNone/>
              <a:tabLst/>
              <a:defRPr/>
            </a:pPr>
            <a:r>
              <a:rPr kumimoji="0" lang="en-US" sz="1800" b="1" i="0" u="none" strike="noStrike" kern="1200" cap="none" spc="0" normalizeH="0" baseline="0" noProof="0" dirty="0">
                <a:ln>
                  <a:noFill/>
                </a:ln>
                <a:solidFill>
                  <a:srgbClr val="79B63D"/>
                </a:solidFill>
                <a:effectLst/>
                <a:uLnTx/>
                <a:uFillTx/>
                <a:latin typeface="Calibri" panose="020F0502020204030204"/>
                <a:ea typeface="+mn-ea"/>
                <a:cs typeface="+mn-cs"/>
              </a:rPr>
              <a:t>transferring knowledge on climatic scenarios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together with risk management and adaptive measures to </a:t>
            </a:r>
            <a:r>
              <a:rPr kumimoji="0" lang="en-US" sz="1800" b="1" i="0" u="none" strike="noStrike" kern="1200" cap="none" spc="0" normalizeH="0" baseline="0" noProof="0" dirty="0">
                <a:ln>
                  <a:noFill/>
                </a:ln>
                <a:solidFill>
                  <a:srgbClr val="79B63D"/>
                </a:solidFill>
                <a:effectLst/>
                <a:uLnTx/>
                <a:uFillTx/>
                <a:latin typeface="Calibri" panose="020F0502020204030204"/>
                <a:ea typeface="+mn-ea"/>
                <a:cs typeface="+mn-cs"/>
              </a:rPr>
              <a:t>enhance farmers´ capacity to tackle current and future climate risks</a:t>
            </a:r>
            <a:r>
              <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541338" marR="0" lvl="0" indent="0" algn="l" defTabSz="914400" rtl="0" eaLnBrk="1" fontAlgn="auto" latinLnBrk="0" hangingPunct="1">
              <a:lnSpc>
                <a:spcPct val="100000"/>
              </a:lnSpc>
              <a:spcBef>
                <a:spcPts val="100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building </a:t>
            </a:r>
            <a:r>
              <a:rPr kumimoji="0" lang="en-US" sz="1800" b="1" i="0" u="none" strike="noStrike" kern="1200" cap="none" spc="0" normalizeH="0" baseline="0" noProof="0" dirty="0">
                <a:ln>
                  <a:noFill/>
                </a:ln>
                <a:solidFill>
                  <a:srgbClr val="79B63D"/>
                </a:solidFill>
                <a:effectLst/>
                <a:uLnTx/>
                <a:uFillTx/>
                <a:latin typeface="Calibri" panose="020F0502020204030204"/>
                <a:ea typeface="+mn-ea"/>
                <a:cs typeface="+mn-cs"/>
              </a:rPr>
              <a:t>proper tools to support their decision-making process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in shaping efficient adaptation plans at farm and supply chain level</a:t>
            </a:r>
            <a:r>
              <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541338" marR="0" lvl="0" indent="0" algn="l" defTabSz="914400" rtl="0" eaLnBrk="1" fontAlgn="auto" latinLnBrk="0" hangingPunct="1">
              <a:lnSpc>
                <a:spcPct val="100000"/>
              </a:lnSpc>
              <a:spcBef>
                <a:spcPts val="100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DejaVuSans"/>
                <a:ea typeface="+mn-ea"/>
                <a:cs typeface="+mn-cs"/>
              </a:rPr>
              <a:t>framing a </a:t>
            </a:r>
            <a:r>
              <a:rPr kumimoji="0" lang="en-US" sz="1800" b="1" i="0" u="none" strike="noStrike" kern="1200" cap="none" spc="0" normalizeH="0" baseline="0" noProof="0" dirty="0">
                <a:ln>
                  <a:noFill/>
                </a:ln>
                <a:solidFill>
                  <a:srgbClr val="79B63D"/>
                </a:solidFill>
                <a:effectLst/>
                <a:uLnTx/>
                <a:uFillTx/>
                <a:latin typeface="Calibri" panose="020F0502020204030204"/>
                <a:ea typeface="+mn-ea"/>
                <a:cs typeface="+mn-cs"/>
              </a:rPr>
              <a:t>coherent policy strategy at regional level to support farmers’ adaptive planning</a:t>
            </a:r>
            <a:r>
              <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rPr>
              <a:t>;</a:t>
            </a:r>
            <a:endParaRPr kumimoji="0" lang="en-US" sz="1800" b="1" i="0" u="none" strike="noStrike" kern="1200" cap="none" spc="0" normalizeH="0" baseline="0" noProof="0" dirty="0">
              <a:ln>
                <a:noFill/>
              </a:ln>
              <a:solidFill>
                <a:srgbClr val="79B63D"/>
              </a:solidFill>
              <a:effectLst/>
              <a:uLnTx/>
              <a:uFillTx/>
              <a:latin typeface="Calibri" panose="020F0502020204030204"/>
              <a:ea typeface="+mn-ea"/>
              <a:cs typeface="+mn-cs"/>
            </a:endParaRPr>
          </a:p>
          <a:p>
            <a:pPr marL="541338" marR="0" lvl="0" indent="0" algn="l" defTabSz="914400" rtl="0" eaLnBrk="1" fontAlgn="auto" latinLnBrk="0" hangingPunct="1">
              <a:lnSpc>
                <a:spcPct val="100000"/>
              </a:lnSpc>
              <a:spcBef>
                <a:spcPts val="100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fostering an </a:t>
            </a:r>
            <a:r>
              <a:rPr kumimoji="0" lang="en-US" sz="1800" b="1" i="0" u="none" strike="noStrike" kern="1200" cap="none" spc="0" normalizeH="0" baseline="0" noProof="0" dirty="0">
                <a:ln>
                  <a:noFill/>
                </a:ln>
                <a:solidFill>
                  <a:srgbClr val="79B63D"/>
                </a:solidFill>
                <a:effectLst/>
                <a:uLnTx/>
                <a:uFillTx/>
                <a:latin typeface="Calibri" panose="020F0502020204030204"/>
                <a:ea typeface="+mn-ea"/>
                <a:cs typeface="+mn-cs"/>
              </a:rPr>
              <a:t>innovative approach of insurers to build capacity on risk reduction to maintain insurability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of farmers in the long-term despite the increase of catastrophic and systemic risks</a:t>
            </a:r>
            <a:r>
              <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5" name="Parallelogram 30">
            <a:extLst>
              <a:ext uri="{FF2B5EF4-FFF2-40B4-BE49-F238E27FC236}">
                <a16:creationId xmlns:a16="http://schemas.microsoft.com/office/drawing/2014/main" id="{25D353FC-D315-E233-1BCE-38440C652757}"/>
              </a:ext>
            </a:extLst>
          </p:cNvPr>
          <p:cNvSpPr/>
          <p:nvPr/>
        </p:nvSpPr>
        <p:spPr>
          <a:xfrm flipH="1">
            <a:off x="948611" y="1745588"/>
            <a:ext cx="440128" cy="400715"/>
          </a:xfrm>
          <a:custGeom>
            <a:avLst/>
            <a:gdLst/>
            <a:ahLst/>
            <a:cxnLst/>
            <a:rect l="l" t="t" r="r" b="b"/>
            <a:pathLst>
              <a:path w="3240000" h="3248012">
                <a:moveTo>
                  <a:pt x="712553" y="858820"/>
                </a:moveTo>
                <a:cubicBezTo>
                  <a:pt x="727950" y="858820"/>
                  <a:pt x="743348" y="864694"/>
                  <a:pt x="755096" y="876443"/>
                </a:cubicBezTo>
                <a:lnTo>
                  <a:pt x="1193671" y="1315016"/>
                </a:lnTo>
                <a:lnTo>
                  <a:pt x="1509169" y="999517"/>
                </a:lnTo>
                <a:cubicBezTo>
                  <a:pt x="1509517" y="999169"/>
                  <a:pt x="1509868" y="998827"/>
                  <a:pt x="1510414" y="998691"/>
                </a:cubicBezTo>
                <a:lnTo>
                  <a:pt x="1518932" y="988592"/>
                </a:lnTo>
                <a:cubicBezTo>
                  <a:pt x="1531945" y="978263"/>
                  <a:pt x="1547912" y="974188"/>
                  <a:pt x="1563209" y="975946"/>
                </a:cubicBezTo>
                <a:cubicBezTo>
                  <a:pt x="1578505" y="977705"/>
                  <a:pt x="1593131" y="985299"/>
                  <a:pt x="1603459" y="998313"/>
                </a:cubicBezTo>
                <a:lnTo>
                  <a:pt x="1892346" y="1362277"/>
                </a:lnTo>
                <a:lnTo>
                  <a:pt x="2149759" y="1177067"/>
                </a:lnTo>
                <a:lnTo>
                  <a:pt x="2151621" y="1174867"/>
                </a:lnTo>
                <a:cubicBezTo>
                  <a:pt x="2159033" y="1169006"/>
                  <a:pt x="2167397" y="1165168"/>
                  <a:pt x="2176160" y="1163802"/>
                </a:cubicBezTo>
                <a:cubicBezTo>
                  <a:pt x="2177188" y="1163485"/>
                  <a:pt x="2178237" y="1163269"/>
                  <a:pt x="2179375" y="1163558"/>
                </a:cubicBezTo>
                <a:cubicBezTo>
                  <a:pt x="2184768" y="1161771"/>
                  <a:pt x="2190389" y="1161654"/>
                  <a:pt x="2195921" y="1162300"/>
                </a:cubicBezTo>
                <a:cubicBezTo>
                  <a:pt x="2196662" y="1162386"/>
                  <a:pt x="2197402" y="1162487"/>
                  <a:pt x="2198081" y="1162987"/>
                </a:cubicBezTo>
                <a:cubicBezTo>
                  <a:pt x="2202197" y="1163290"/>
                  <a:pt x="2206218" y="1164270"/>
                  <a:pt x="2209739" y="1166702"/>
                </a:cubicBezTo>
                <a:cubicBezTo>
                  <a:pt x="2213116" y="1166857"/>
                  <a:pt x="2216051" y="1168231"/>
                  <a:pt x="2218766" y="1170038"/>
                </a:cubicBezTo>
                <a:cubicBezTo>
                  <a:pt x="2225342" y="1173160"/>
                  <a:pt x="2231151" y="1177875"/>
                  <a:pt x="2235489" y="1184194"/>
                </a:cubicBezTo>
                <a:lnTo>
                  <a:pt x="2236132" y="1184737"/>
                </a:lnTo>
                <a:lnTo>
                  <a:pt x="2236287" y="1184934"/>
                </a:lnTo>
                <a:lnTo>
                  <a:pt x="2238712" y="1187183"/>
                </a:lnTo>
                <a:cubicBezTo>
                  <a:pt x="2239115" y="1187744"/>
                  <a:pt x="2239507" y="1188310"/>
                  <a:pt x="2239574" y="1189090"/>
                </a:cubicBezTo>
                <a:lnTo>
                  <a:pt x="2540580" y="1569705"/>
                </a:lnTo>
                <a:cubicBezTo>
                  <a:pt x="2561191" y="1595768"/>
                  <a:pt x="2556772" y="1633604"/>
                  <a:pt x="2530710" y="1654215"/>
                </a:cubicBezTo>
                <a:cubicBezTo>
                  <a:pt x="2504647" y="1674827"/>
                  <a:pt x="2466811" y="1670408"/>
                  <a:pt x="2446199" y="1644345"/>
                </a:cubicBezTo>
                <a:lnTo>
                  <a:pt x="2177884" y="1305067"/>
                </a:lnTo>
                <a:lnTo>
                  <a:pt x="1934804" y="1479967"/>
                </a:lnTo>
                <a:cubicBezTo>
                  <a:pt x="1927367" y="1485317"/>
                  <a:pt x="1919123" y="1488726"/>
                  <a:pt x="1910598" y="1489881"/>
                </a:cubicBezTo>
                <a:cubicBezTo>
                  <a:pt x="1885257" y="1507791"/>
                  <a:pt x="1850121" y="1502627"/>
                  <a:pt x="1830495" y="1477903"/>
                </a:cubicBezTo>
                <a:lnTo>
                  <a:pt x="1551924" y="1126933"/>
                </a:lnTo>
                <a:lnTo>
                  <a:pt x="1239041" y="1439816"/>
                </a:lnTo>
                <a:cubicBezTo>
                  <a:pt x="1226569" y="1452288"/>
                  <a:pt x="1209983" y="1458139"/>
                  <a:pt x="1193674" y="1456888"/>
                </a:cubicBezTo>
                <a:cubicBezTo>
                  <a:pt x="1177363" y="1458142"/>
                  <a:pt x="1160774" y="1452290"/>
                  <a:pt x="1148301" y="1439816"/>
                </a:cubicBezTo>
                <a:lnTo>
                  <a:pt x="670011" y="961527"/>
                </a:lnTo>
                <a:cubicBezTo>
                  <a:pt x="646515" y="938031"/>
                  <a:pt x="646515" y="899938"/>
                  <a:pt x="670011" y="876442"/>
                </a:cubicBezTo>
                <a:cubicBezTo>
                  <a:pt x="681760" y="864694"/>
                  <a:pt x="697157" y="858820"/>
                  <a:pt x="712553" y="858820"/>
                </a:cubicBezTo>
                <a:close/>
                <a:moveTo>
                  <a:pt x="2790000" y="699581"/>
                </a:moveTo>
                <a:lnTo>
                  <a:pt x="450000" y="699581"/>
                </a:lnTo>
                <a:lnTo>
                  <a:pt x="450000" y="1851581"/>
                </a:lnTo>
                <a:lnTo>
                  <a:pt x="2790000" y="1851581"/>
                </a:lnTo>
                <a:close/>
                <a:moveTo>
                  <a:pt x="2987972" y="519497"/>
                </a:moveTo>
                <a:lnTo>
                  <a:pt x="2987972" y="2031665"/>
                </a:lnTo>
                <a:lnTo>
                  <a:pt x="252028" y="2031665"/>
                </a:lnTo>
                <a:lnTo>
                  <a:pt x="252028" y="519497"/>
                </a:lnTo>
                <a:close/>
                <a:moveTo>
                  <a:pt x="1620000" y="0"/>
                </a:moveTo>
                <a:cubicBezTo>
                  <a:pt x="1540462" y="0"/>
                  <a:pt x="1475984" y="64478"/>
                  <a:pt x="1475984" y="144016"/>
                </a:cubicBezTo>
                <a:lnTo>
                  <a:pt x="1475984" y="267469"/>
                </a:lnTo>
                <a:lnTo>
                  <a:pt x="0" y="267469"/>
                </a:lnTo>
                <a:lnTo>
                  <a:pt x="0" y="2283693"/>
                </a:lnTo>
                <a:lnTo>
                  <a:pt x="852101" y="2283693"/>
                </a:lnTo>
                <a:lnTo>
                  <a:pt x="323771" y="3248012"/>
                </a:lnTo>
                <a:lnTo>
                  <a:pt x="621526" y="3248012"/>
                </a:lnTo>
                <a:lnTo>
                  <a:pt x="1149856" y="2283693"/>
                </a:lnTo>
                <a:lnTo>
                  <a:pt x="2090146" y="2283693"/>
                </a:lnTo>
                <a:lnTo>
                  <a:pt x="2618476" y="3248012"/>
                </a:lnTo>
                <a:lnTo>
                  <a:pt x="2916231" y="3248012"/>
                </a:lnTo>
                <a:lnTo>
                  <a:pt x="2387901" y="2283693"/>
                </a:lnTo>
                <a:lnTo>
                  <a:pt x="3240000" y="2283693"/>
                </a:lnTo>
                <a:lnTo>
                  <a:pt x="3240000" y="267469"/>
                </a:lnTo>
                <a:lnTo>
                  <a:pt x="1764016" y="267469"/>
                </a:lnTo>
                <a:lnTo>
                  <a:pt x="1764016" y="144016"/>
                </a:lnTo>
                <a:cubicBezTo>
                  <a:pt x="1764016" y="64478"/>
                  <a:pt x="1699538" y="0"/>
                  <a:pt x="1620000" y="0"/>
                </a:cubicBezTo>
                <a:close/>
              </a:path>
            </a:pathLst>
          </a:custGeom>
          <a:solidFill>
            <a:srgbClr val="79B63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srgbClr val="79B63D"/>
              </a:solidFill>
              <a:effectLst/>
              <a:uLnTx/>
              <a:uFillTx/>
              <a:latin typeface="Calibri" panose="020F0502020204030204"/>
              <a:ea typeface="맑은 고딕" panose="020B0503020000020004" pitchFamily="34" charset="-127"/>
              <a:cs typeface="+mn-cs"/>
            </a:endParaRPr>
          </a:p>
        </p:txBody>
      </p:sp>
      <p:sp>
        <p:nvSpPr>
          <p:cNvPr id="6" name="Trapezoid 13">
            <a:extLst>
              <a:ext uri="{FF2B5EF4-FFF2-40B4-BE49-F238E27FC236}">
                <a16:creationId xmlns:a16="http://schemas.microsoft.com/office/drawing/2014/main" id="{68431D14-01C5-47E3-AF87-2C4834313302}"/>
              </a:ext>
            </a:extLst>
          </p:cNvPr>
          <p:cNvSpPr/>
          <p:nvPr/>
        </p:nvSpPr>
        <p:spPr>
          <a:xfrm>
            <a:off x="952277" y="2389397"/>
            <a:ext cx="484985" cy="435999"/>
          </a:xfrm>
          <a:custGeom>
            <a:avLst/>
            <a:gdLst/>
            <a:ahLst/>
            <a:cxnLst/>
            <a:rect l="l" t="t" r="r" b="b"/>
            <a:pathLst>
              <a:path w="2736304" h="2313707">
                <a:moveTo>
                  <a:pt x="1046195" y="1945901"/>
                </a:moveTo>
                <a:lnTo>
                  <a:pt x="998316" y="2093032"/>
                </a:lnTo>
                <a:lnTo>
                  <a:pt x="1737988" y="2093032"/>
                </a:lnTo>
                <a:lnTo>
                  <a:pt x="1690109" y="1945901"/>
                </a:lnTo>
                <a:close/>
                <a:moveTo>
                  <a:pt x="396044" y="89541"/>
                </a:moveTo>
                <a:lnTo>
                  <a:pt x="396044" y="1241668"/>
                </a:lnTo>
                <a:lnTo>
                  <a:pt x="2340260" y="1241668"/>
                </a:lnTo>
                <a:lnTo>
                  <a:pt x="2340260" y="89541"/>
                </a:lnTo>
                <a:close/>
                <a:moveTo>
                  <a:pt x="252028" y="0"/>
                </a:moveTo>
                <a:lnTo>
                  <a:pt x="2484276" y="0"/>
                </a:lnTo>
                <a:lnTo>
                  <a:pt x="2484276" y="1331208"/>
                </a:lnTo>
                <a:lnTo>
                  <a:pt x="2484679" y="1331208"/>
                </a:lnTo>
                <a:lnTo>
                  <a:pt x="2736304" y="2195304"/>
                </a:lnTo>
                <a:lnTo>
                  <a:pt x="2736304" y="2313707"/>
                </a:lnTo>
                <a:lnTo>
                  <a:pt x="0" y="2313707"/>
                </a:lnTo>
                <a:lnTo>
                  <a:pt x="0" y="2195304"/>
                </a:lnTo>
                <a:lnTo>
                  <a:pt x="251625" y="1331208"/>
                </a:lnTo>
                <a:lnTo>
                  <a:pt x="252028" y="1331208"/>
                </a:lnTo>
                <a:close/>
              </a:path>
            </a:pathLst>
          </a:custGeom>
          <a:solidFill>
            <a:srgbClr val="79B63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srgbClr val="79B63D"/>
              </a:solidFill>
              <a:effectLst/>
              <a:uLnTx/>
              <a:uFillTx/>
              <a:latin typeface="Calibri" panose="020F0502020204030204"/>
              <a:ea typeface="맑은 고딕" panose="020B0503020000020004" pitchFamily="34" charset="-127"/>
              <a:cs typeface="+mn-cs"/>
            </a:endParaRPr>
          </a:p>
        </p:txBody>
      </p:sp>
      <p:sp>
        <p:nvSpPr>
          <p:cNvPr id="7" name="Chord 38">
            <a:extLst>
              <a:ext uri="{FF2B5EF4-FFF2-40B4-BE49-F238E27FC236}">
                <a16:creationId xmlns:a16="http://schemas.microsoft.com/office/drawing/2014/main" id="{2ACD4F0B-0B57-9A3D-9A31-49B5334BDB7A}"/>
              </a:ext>
            </a:extLst>
          </p:cNvPr>
          <p:cNvSpPr/>
          <p:nvPr/>
        </p:nvSpPr>
        <p:spPr>
          <a:xfrm>
            <a:off x="948612" y="3460822"/>
            <a:ext cx="440127" cy="479415"/>
          </a:xfrm>
          <a:custGeom>
            <a:avLst/>
            <a:gdLst/>
            <a:ahLst/>
            <a:cxnLst/>
            <a:rect l="l" t="t" r="r" b="b"/>
            <a:pathLst>
              <a:path w="2519554" h="3240000">
                <a:moveTo>
                  <a:pt x="1259778" y="0"/>
                </a:moveTo>
                <a:cubicBezTo>
                  <a:pt x="1299543" y="0"/>
                  <a:pt x="1331778" y="32235"/>
                  <a:pt x="1331778" y="72000"/>
                </a:cubicBezTo>
                <a:lnTo>
                  <a:pt x="1331778" y="292696"/>
                </a:lnTo>
                <a:cubicBezTo>
                  <a:pt x="1526887" y="301316"/>
                  <a:pt x="1719796" y="357828"/>
                  <a:pt x="1894309" y="459601"/>
                </a:cubicBezTo>
                <a:cubicBezTo>
                  <a:pt x="2284331" y="687055"/>
                  <a:pt x="2522839" y="1105809"/>
                  <a:pt x="2519520" y="1557297"/>
                </a:cubicBezTo>
                <a:lnTo>
                  <a:pt x="2509882" y="1557270"/>
                </a:lnTo>
                <a:cubicBezTo>
                  <a:pt x="2413806" y="1435449"/>
                  <a:pt x="2264527" y="1358626"/>
                  <a:pt x="2097304" y="1358626"/>
                </a:cubicBezTo>
                <a:cubicBezTo>
                  <a:pt x="1931567" y="1358626"/>
                  <a:pt x="1783455" y="1434091"/>
                  <a:pt x="1688484" y="1554913"/>
                </a:cubicBezTo>
                <a:lnTo>
                  <a:pt x="1657888" y="1554825"/>
                </a:lnTo>
                <a:cubicBezTo>
                  <a:pt x="1579123" y="1454657"/>
                  <a:pt x="1463823" y="1385682"/>
                  <a:pt x="1331778" y="1368008"/>
                </a:cubicBezTo>
                <a:lnTo>
                  <a:pt x="1331778" y="2507895"/>
                </a:lnTo>
                <a:lnTo>
                  <a:pt x="1356113" y="2507895"/>
                </a:lnTo>
                <a:lnTo>
                  <a:pt x="1356113" y="2868215"/>
                </a:lnTo>
                <a:lnTo>
                  <a:pt x="1353558" y="2868215"/>
                </a:lnTo>
                <a:cubicBezTo>
                  <a:pt x="1347515" y="3074779"/>
                  <a:pt x="1177830" y="3240000"/>
                  <a:pt x="969556" y="3240000"/>
                </a:cubicBezTo>
                <a:cubicBezTo>
                  <a:pt x="759529" y="3240000"/>
                  <a:pt x="588743" y="3071985"/>
                  <a:pt x="585029" y="2863014"/>
                </a:cubicBezTo>
                <a:cubicBezTo>
                  <a:pt x="584214" y="2861474"/>
                  <a:pt x="584183" y="2859896"/>
                  <a:pt x="584183" y="2858310"/>
                </a:cubicBezTo>
                <a:lnTo>
                  <a:pt x="584422" y="2856985"/>
                </a:lnTo>
                <a:cubicBezTo>
                  <a:pt x="584186" y="2856201"/>
                  <a:pt x="584184" y="2855415"/>
                  <a:pt x="584184" y="2854628"/>
                </a:cubicBezTo>
                <a:lnTo>
                  <a:pt x="584846" y="2854628"/>
                </a:lnTo>
                <a:cubicBezTo>
                  <a:pt x="585977" y="2797047"/>
                  <a:pt x="628115" y="2750982"/>
                  <a:pt x="679843" y="2750982"/>
                </a:cubicBezTo>
                <a:cubicBezTo>
                  <a:pt x="731571" y="2750982"/>
                  <a:pt x="773709" y="2797047"/>
                  <a:pt x="774841" y="2854628"/>
                </a:cubicBezTo>
                <a:lnTo>
                  <a:pt x="776870" y="2854628"/>
                </a:lnTo>
                <a:cubicBezTo>
                  <a:pt x="776870" y="2961046"/>
                  <a:pt x="863138" y="3047314"/>
                  <a:pt x="969556" y="3047314"/>
                </a:cubicBezTo>
                <a:cubicBezTo>
                  <a:pt x="1075974" y="3047314"/>
                  <a:pt x="1162242" y="2961046"/>
                  <a:pt x="1162242" y="2854628"/>
                </a:cubicBezTo>
                <a:lnTo>
                  <a:pt x="1163439" y="2854628"/>
                </a:lnTo>
                <a:lnTo>
                  <a:pt x="1163439" y="2507895"/>
                </a:lnTo>
                <a:lnTo>
                  <a:pt x="1187778" y="2507895"/>
                </a:lnTo>
                <a:lnTo>
                  <a:pt x="1187778" y="1365548"/>
                </a:lnTo>
                <a:cubicBezTo>
                  <a:pt x="1048083" y="1378241"/>
                  <a:pt x="925400" y="1448176"/>
                  <a:pt x="842602" y="1552487"/>
                </a:cubicBezTo>
                <a:lnTo>
                  <a:pt x="807450" y="1552386"/>
                </a:lnTo>
                <a:cubicBezTo>
                  <a:pt x="712615" y="1432960"/>
                  <a:pt x="565486" y="1358626"/>
                  <a:pt x="400996" y="1358626"/>
                </a:cubicBezTo>
                <a:cubicBezTo>
                  <a:pt x="240343" y="1358626"/>
                  <a:pt x="96251" y="1429532"/>
                  <a:pt x="0" y="1543232"/>
                </a:cubicBezTo>
                <a:cubicBezTo>
                  <a:pt x="1264" y="1094357"/>
                  <a:pt x="241710" y="680052"/>
                  <a:pt x="631054" y="455977"/>
                </a:cubicBezTo>
                <a:cubicBezTo>
                  <a:pt x="804121" y="356374"/>
                  <a:pt x="994908" y="301092"/>
                  <a:pt x="1187778" y="292721"/>
                </a:cubicBezTo>
                <a:lnTo>
                  <a:pt x="1187778" y="72000"/>
                </a:lnTo>
                <a:cubicBezTo>
                  <a:pt x="1187778" y="32235"/>
                  <a:pt x="1220013" y="0"/>
                  <a:pt x="1259778" y="0"/>
                </a:cubicBezTo>
                <a:close/>
              </a:path>
            </a:pathLst>
          </a:custGeom>
          <a:solidFill>
            <a:srgbClr val="79B6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srgbClr val="79B63D"/>
              </a:solidFill>
              <a:effectLst/>
              <a:uLnTx/>
              <a:uFillTx/>
              <a:latin typeface="Calibri" panose="020F0502020204030204"/>
              <a:ea typeface="맑은 고딕" panose="020B0503020000020004" pitchFamily="34" charset="-127"/>
              <a:cs typeface="+mn-cs"/>
            </a:endParaRPr>
          </a:p>
        </p:txBody>
      </p:sp>
      <p:sp>
        <p:nvSpPr>
          <p:cNvPr id="8" name="Rounded Rectangle 51">
            <a:extLst>
              <a:ext uri="{FF2B5EF4-FFF2-40B4-BE49-F238E27FC236}">
                <a16:creationId xmlns:a16="http://schemas.microsoft.com/office/drawing/2014/main" id="{8CB29F20-F75F-BFB8-1A3D-202D6D1391C8}"/>
              </a:ext>
            </a:extLst>
          </p:cNvPr>
          <p:cNvSpPr/>
          <p:nvPr/>
        </p:nvSpPr>
        <p:spPr>
          <a:xfrm rot="16200000" flipH="1">
            <a:off x="936688" y="2953586"/>
            <a:ext cx="463974" cy="440127"/>
          </a:xfrm>
          <a:custGeom>
            <a:avLst/>
            <a:gdLst/>
            <a:ahLst/>
            <a:cxnLst/>
            <a:rect l="l" t="t" r="r" b="b"/>
            <a:pathLst>
              <a:path w="2928608" h="2758049">
                <a:moveTo>
                  <a:pt x="2797052" y="1199936"/>
                </a:moveTo>
                <a:lnTo>
                  <a:pt x="2797052" y="1541978"/>
                </a:lnTo>
                <a:cubicBezTo>
                  <a:pt x="2797052" y="1578306"/>
                  <a:pt x="2826502" y="1607756"/>
                  <a:pt x="2862830" y="1607756"/>
                </a:cubicBezTo>
                <a:lnTo>
                  <a:pt x="2862830" y="1607755"/>
                </a:lnTo>
                <a:cubicBezTo>
                  <a:pt x="2899158" y="1607755"/>
                  <a:pt x="2928608" y="1578305"/>
                  <a:pt x="2928608" y="1541977"/>
                </a:cubicBezTo>
                <a:lnTo>
                  <a:pt x="2928607" y="1199936"/>
                </a:lnTo>
                <a:cubicBezTo>
                  <a:pt x="2928607" y="1163608"/>
                  <a:pt x="2899158" y="1134159"/>
                  <a:pt x="2862830" y="1134158"/>
                </a:cubicBezTo>
                <a:cubicBezTo>
                  <a:pt x="2826502" y="1134159"/>
                  <a:pt x="2797052" y="1163608"/>
                  <a:pt x="2797052" y="1199936"/>
                </a:cubicBezTo>
                <a:close/>
                <a:moveTo>
                  <a:pt x="2593193" y="1147315"/>
                </a:moveTo>
                <a:lnTo>
                  <a:pt x="2593193" y="1594601"/>
                </a:lnTo>
                <a:cubicBezTo>
                  <a:pt x="2593193" y="1630929"/>
                  <a:pt x="2622643" y="1660379"/>
                  <a:pt x="2658971" y="1660379"/>
                </a:cubicBezTo>
                <a:lnTo>
                  <a:pt x="2658971" y="1660378"/>
                </a:lnTo>
                <a:cubicBezTo>
                  <a:pt x="2695299" y="1660378"/>
                  <a:pt x="2724749" y="1630928"/>
                  <a:pt x="2724749" y="1594600"/>
                </a:cubicBezTo>
                <a:lnTo>
                  <a:pt x="2724748" y="1147315"/>
                </a:lnTo>
                <a:cubicBezTo>
                  <a:pt x="2724748" y="1110987"/>
                  <a:pt x="2695299" y="1081538"/>
                  <a:pt x="2658971" y="1081537"/>
                </a:cubicBezTo>
                <a:cubicBezTo>
                  <a:pt x="2622643" y="1081538"/>
                  <a:pt x="2593193" y="1110987"/>
                  <a:pt x="2593193" y="1147315"/>
                </a:cubicBezTo>
                <a:close/>
                <a:moveTo>
                  <a:pt x="2389334" y="1121004"/>
                </a:moveTo>
                <a:lnTo>
                  <a:pt x="2389334" y="1620912"/>
                </a:lnTo>
                <a:cubicBezTo>
                  <a:pt x="2389334" y="1657240"/>
                  <a:pt x="2418784" y="1686690"/>
                  <a:pt x="2455112" y="1686690"/>
                </a:cubicBezTo>
                <a:lnTo>
                  <a:pt x="2455112" y="1686689"/>
                </a:lnTo>
                <a:cubicBezTo>
                  <a:pt x="2491440" y="1686689"/>
                  <a:pt x="2520890" y="1657239"/>
                  <a:pt x="2520890" y="1620911"/>
                </a:cubicBezTo>
                <a:lnTo>
                  <a:pt x="2520889" y="1121004"/>
                </a:lnTo>
                <a:cubicBezTo>
                  <a:pt x="2520889" y="1084676"/>
                  <a:pt x="2491440" y="1055227"/>
                  <a:pt x="2455112" y="1055226"/>
                </a:cubicBezTo>
                <a:cubicBezTo>
                  <a:pt x="2418784" y="1055227"/>
                  <a:pt x="2389334" y="1084676"/>
                  <a:pt x="2389334" y="1121004"/>
                </a:cubicBezTo>
                <a:close/>
                <a:moveTo>
                  <a:pt x="1314382" y="1247024"/>
                </a:moveTo>
                <a:cubicBezTo>
                  <a:pt x="1314381" y="1225915"/>
                  <a:pt x="1331494" y="1208803"/>
                  <a:pt x="1352603" y="1208803"/>
                </a:cubicBezTo>
                <a:lnTo>
                  <a:pt x="1410313" y="1208803"/>
                </a:lnTo>
                <a:lnTo>
                  <a:pt x="1410313" y="1146778"/>
                </a:lnTo>
                <a:cubicBezTo>
                  <a:pt x="1410313" y="1145599"/>
                  <a:pt x="1410393" y="1144438"/>
                  <a:pt x="1411688" y="1143457"/>
                </a:cubicBezTo>
                <a:lnTo>
                  <a:pt x="1408531" y="1133444"/>
                </a:lnTo>
                <a:cubicBezTo>
                  <a:pt x="1410371" y="1112415"/>
                  <a:pt x="1428909" y="1096860"/>
                  <a:pt x="1449938" y="1098699"/>
                </a:cubicBezTo>
                <a:lnTo>
                  <a:pt x="2236821" y="1167543"/>
                </a:lnTo>
                <a:cubicBezTo>
                  <a:pt x="2257849" y="1169383"/>
                  <a:pt x="2273405" y="1187920"/>
                  <a:pt x="2271565" y="1208950"/>
                </a:cubicBezTo>
                <a:cubicBezTo>
                  <a:pt x="2269725" y="1229978"/>
                  <a:pt x="2251187" y="1245533"/>
                  <a:pt x="2230159" y="1243693"/>
                </a:cubicBezTo>
                <a:cubicBezTo>
                  <a:pt x="1973864" y="1221271"/>
                  <a:pt x="1717570" y="1198849"/>
                  <a:pt x="1461275" y="1176426"/>
                </a:cubicBezTo>
                <a:lnTo>
                  <a:pt x="1461274" y="1208803"/>
                </a:lnTo>
                <a:lnTo>
                  <a:pt x="1518985" y="1208803"/>
                </a:lnTo>
                <a:cubicBezTo>
                  <a:pt x="1540095" y="1208802"/>
                  <a:pt x="1557205" y="1225915"/>
                  <a:pt x="1557206" y="1247025"/>
                </a:cubicBezTo>
                <a:lnTo>
                  <a:pt x="1557207" y="1247023"/>
                </a:lnTo>
                <a:cubicBezTo>
                  <a:pt x="1557207" y="1268132"/>
                  <a:pt x="1540095" y="1285244"/>
                  <a:pt x="1518986" y="1285244"/>
                </a:cubicBezTo>
                <a:cubicBezTo>
                  <a:pt x="1499749" y="1285244"/>
                  <a:pt x="1480511" y="1285243"/>
                  <a:pt x="1461275" y="1285244"/>
                </a:cubicBezTo>
                <a:lnTo>
                  <a:pt x="1461275" y="1337600"/>
                </a:lnTo>
                <a:lnTo>
                  <a:pt x="1518985" y="1337600"/>
                </a:lnTo>
                <a:cubicBezTo>
                  <a:pt x="1540095" y="1337600"/>
                  <a:pt x="1557206" y="1354713"/>
                  <a:pt x="1557206" y="1375821"/>
                </a:cubicBezTo>
                <a:lnTo>
                  <a:pt x="1557207" y="1375820"/>
                </a:lnTo>
                <a:cubicBezTo>
                  <a:pt x="1557206" y="1396928"/>
                  <a:pt x="1540095" y="1414041"/>
                  <a:pt x="1518986" y="1414041"/>
                </a:cubicBezTo>
                <a:cubicBezTo>
                  <a:pt x="1499750" y="1414041"/>
                  <a:pt x="1480511" y="1414041"/>
                  <a:pt x="1461275" y="1414042"/>
                </a:cubicBezTo>
                <a:lnTo>
                  <a:pt x="1461275" y="1466398"/>
                </a:lnTo>
                <a:lnTo>
                  <a:pt x="1518985" y="1466398"/>
                </a:lnTo>
                <a:cubicBezTo>
                  <a:pt x="1540095" y="1466398"/>
                  <a:pt x="1557206" y="1483509"/>
                  <a:pt x="1557206" y="1504618"/>
                </a:cubicBezTo>
                <a:lnTo>
                  <a:pt x="1557207" y="1504619"/>
                </a:lnTo>
                <a:cubicBezTo>
                  <a:pt x="1557207" y="1525727"/>
                  <a:pt x="1540094" y="1542838"/>
                  <a:pt x="1518986" y="1542839"/>
                </a:cubicBezTo>
                <a:cubicBezTo>
                  <a:pt x="1499749" y="1542839"/>
                  <a:pt x="1480511" y="1542838"/>
                  <a:pt x="1461275" y="1542839"/>
                </a:cubicBezTo>
                <a:lnTo>
                  <a:pt x="1461274" y="1575412"/>
                </a:lnTo>
                <a:lnTo>
                  <a:pt x="2226550" y="1494978"/>
                </a:lnTo>
                <a:cubicBezTo>
                  <a:pt x="2247542" y="1492772"/>
                  <a:pt x="2266350" y="1508001"/>
                  <a:pt x="2268556" y="1528995"/>
                </a:cubicBezTo>
                <a:cubicBezTo>
                  <a:pt x="2270763" y="1549988"/>
                  <a:pt x="2255534" y="1568794"/>
                  <a:pt x="2234542" y="1571000"/>
                </a:cubicBezTo>
                <a:cubicBezTo>
                  <a:pt x="1972686" y="1598522"/>
                  <a:pt x="1710833" y="1626046"/>
                  <a:pt x="1448978" y="1653567"/>
                </a:cubicBezTo>
                <a:cubicBezTo>
                  <a:pt x="1427984" y="1655774"/>
                  <a:pt x="1409178" y="1640544"/>
                  <a:pt x="1406971" y="1619551"/>
                </a:cubicBezTo>
                <a:cubicBezTo>
                  <a:pt x="1406474" y="1614827"/>
                  <a:pt x="1406862" y="1610214"/>
                  <a:pt x="1410805" y="1606610"/>
                </a:cubicBezTo>
                <a:lnTo>
                  <a:pt x="1410312" y="1605422"/>
                </a:lnTo>
                <a:lnTo>
                  <a:pt x="1410312" y="1542839"/>
                </a:lnTo>
                <a:lnTo>
                  <a:pt x="1352603" y="1542841"/>
                </a:lnTo>
                <a:cubicBezTo>
                  <a:pt x="1331494" y="1542841"/>
                  <a:pt x="1314382" y="1525729"/>
                  <a:pt x="1314382" y="1504619"/>
                </a:cubicBezTo>
                <a:cubicBezTo>
                  <a:pt x="1314382" y="1483510"/>
                  <a:pt x="1331493" y="1466397"/>
                  <a:pt x="1352603" y="1466398"/>
                </a:cubicBezTo>
                <a:lnTo>
                  <a:pt x="1410312" y="1466398"/>
                </a:lnTo>
                <a:lnTo>
                  <a:pt x="1410313" y="1414042"/>
                </a:lnTo>
                <a:lnTo>
                  <a:pt x="1352603" y="1414042"/>
                </a:lnTo>
                <a:cubicBezTo>
                  <a:pt x="1331494" y="1414041"/>
                  <a:pt x="1314383" y="1396930"/>
                  <a:pt x="1314382" y="1375820"/>
                </a:cubicBezTo>
                <a:cubicBezTo>
                  <a:pt x="1314383" y="1354713"/>
                  <a:pt x="1331494" y="1337600"/>
                  <a:pt x="1352603" y="1337601"/>
                </a:cubicBezTo>
                <a:lnTo>
                  <a:pt x="1410312" y="1337600"/>
                </a:lnTo>
                <a:lnTo>
                  <a:pt x="1410312" y="1285244"/>
                </a:lnTo>
                <a:lnTo>
                  <a:pt x="1352603" y="1285244"/>
                </a:lnTo>
                <a:cubicBezTo>
                  <a:pt x="1331494" y="1285244"/>
                  <a:pt x="1314381" y="1268133"/>
                  <a:pt x="1314382" y="1247024"/>
                </a:cubicBezTo>
                <a:close/>
                <a:moveTo>
                  <a:pt x="1171967" y="72000"/>
                </a:moveTo>
                <a:lnTo>
                  <a:pt x="1171967" y="288000"/>
                </a:lnTo>
                <a:cubicBezTo>
                  <a:pt x="1171967" y="327765"/>
                  <a:pt x="1204202" y="360000"/>
                  <a:pt x="1243967" y="360000"/>
                </a:cubicBezTo>
                <a:cubicBezTo>
                  <a:pt x="1283732" y="360000"/>
                  <a:pt x="1315967" y="327765"/>
                  <a:pt x="1315967" y="288000"/>
                </a:cubicBezTo>
                <a:lnTo>
                  <a:pt x="1315967" y="72000"/>
                </a:lnTo>
                <a:cubicBezTo>
                  <a:pt x="1315967" y="32235"/>
                  <a:pt x="1283732" y="0"/>
                  <a:pt x="1243967" y="0"/>
                </a:cubicBezTo>
                <a:cubicBezTo>
                  <a:pt x="1204202" y="0"/>
                  <a:pt x="1171967" y="32235"/>
                  <a:pt x="1171967" y="72000"/>
                </a:cubicBezTo>
                <a:close/>
                <a:moveTo>
                  <a:pt x="1171966" y="2470049"/>
                </a:moveTo>
                <a:lnTo>
                  <a:pt x="1171966" y="2686049"/>
                </a:lnTo>
                <a:cubicBezTo>
                  <a:pt x="1171966" y="2725814"/>
                  <a:pt x="1204201" y="2758049"/>
                  <a:pt x="1243966" y="2758049"/>
                </a:cubicBezTo>
                <a:cubicBezTo>
                  <a:pt x="1283731" y="2758049"/>
                  <a:pt x="1315966" y="2725814"/>
                  <a:pt x="1315966" y="2686049"/>
                </a:cubicBezTo>
                <a:lnTo>
                  <a:pt x="1315966" y="2470049"/>
                </a:lnTo>
                <a:cubicBezTo>
                  <a:pt x="1315966" y="2430284"/>
                  <a:pt x="1283731" y="2398049"/>
                  <a:pt x="1243966" y="2398049"/>
                </a:cubicBezTo>
                <a:cubicBezTo>
                  <a:pt x="1204201" y="2398049"/>
                  <a:pt x="1171966" y="2430284"/>
                  <a:pt x="1171966" y="2470049"/>
                </a:cubicBezTo>
                <a:close/>
                <a:moveTo>
                  <a:pt x="515345" y="1370958"/>
                </a:moveTo>
                <a:cubicBezTo>
                  <a:pt x="515344" y="1558300"/>
                  <a:pt x="586814" y="1745642"/>
                  <a:pt x="729750" y="1888579"/>
                </a:cubicBezTo>
                <a:cubicBezTo>
                  <a:pt x="1015625" y="2174454"/>
                  <a:pt x="1479119" y="2174454"/>
                  <a:pt x="1764994" y="1888580"/>
                </a:cubicBezTo>
                <a:lnTo>
                  <a:pt x="1940572" y="1713001"/>
                </a:lnTo>
                <a:lnTo>
                  <a:pt x="2136413" y="1713002"/>
                </a:lnTo>
                <a:cubicBezTo>
                  <a:pt x="2215124" y="1713001"/>
                  <a:pt x="2278929" y="1649195"/>
                  <a:pt x="2278929" y="1570486"/>
                </a:cubicBezTo>
                <a:lnTo>
                  <a:pt x="2278929" y="1374645"/>
                </a:lnTo>
                <a:lnTo>
                  <a:pt x="2282614" y="1370959"/>
                </a:lnTo>
                <a:lnTo>
                  <a:pt x="2278929" y="1367272"/>
                </a:lnTo>
                <a:lnTo>
                  <a:pt x="2278929" y="1171432"/>
                </a:lnTo>
                <a:cubicBezTo>
                  <a:pt x="2278929" y="1092722"/>
                  <a:pt x="2215123" y="1028916"/>
                  <a:pt x="2136413" y="1028916"/>
                </a:cubicBezTo>
                <a:lnTo>
                  <a:pt x="1940571" y="1028916"/>
                </a:lnTo>
                <a:cubicBezTo>
                  <a:pt x="1882045" y="970390"/>
                  <a:pt x="1823519" y="911862"/>
                  <a:pt x="1764993" y="853336"/>
                </a:cubicBezTo>
                <a:cubicBezTo>
                  <a:pt x="1479118" y="567461"/>
                  <a:pt x="1015625" y="567462"/>
                  <a:pt x="729750" y="853336"/>
                </a:cubicBezTo>
                <a:cubicBezTo>
                  <a:pt x="586813" y="996273"/>
                  <a:pt x="515344" y="1183616"/>
                  <a:pt x="515345" y="1370958"/>
                </a:cubicBezTo>
                <a:close/>
                <a:moveTo>
                  <a:pt x="388776" y="2386770"/>
                </a:moveTo>
                <a:cubicBezTo>
                  <a:pt x="388776" y="2405196"/>
                  <a:pt x="395805" y="2423622"/>
                  <a:pt x="409865" y="2437681"/>
                </a:cubicBezTo>
                <a:cubicBezTo>
                  <a:pt x="437983" y="2465800"/>
                  <a:pt x="483570" y="2465800"/>
                  <a:pt x="511688" y="2437681"/>
                </a:cubicBezTo>
                <a:lnTo>
                  <a:pt x="664423" y="2284946"/>
                </a:lnTo>
                <a:cubicBezTo>
                  <a:pt x="692541" y="2256828"/>
                  <a:pt x="692541" y="2211241"/>
                  <a:pt x="664423" y="2183123"/>
                </a:cubicBezTo>
                <a:cubicBezTo>
                  <a:pt x="636305" y="2155005"/>
                  <a:pt x="590718" y="2155005"/>
                  <a:pt x="562599" y="2183123"/>
                </a:cubicBezTo>
                <a:lnTo>
                  <a:pt x="409865" y="2335858"/>
                </a:lnTo>
                <a:cubicBezTo>
                  <a:pt x="395805" y="2349917"/>
                  <a:pt x="388776" y="2368343"/>
                  <a:pt x="388776" y="2386770"/>
                </a:cubicBezTo>
                <a:close/>
                <a:moveTo>
                  <a:pt x="388776" y="365689"/>
                </a:moveTo>
                <a:cubicBezTo>
                  <a:pt x="388776" y="384115"/>
                  <a:pt x="395805" y="402541"/>
                  <a:pt x="409865" y="416600"/>
                </a:cubicBezTo>
                <a:lnTo>
                  <a:pt x="562599" y="569335"/>
                </a:lnTo>
                <a:cubicBezTo>
                  <a:pt x="590718" y="597454"/>
                  <a:pt x="636305" y="597454"/>
                  <a:pt x="664423" y="569335"/>
                </a:cubicBezTo>
                <a:cubicBezTo>
                  <a:pt x="692541" y="541217"/>
                  <a:pt x="692541" y="495630"/>
                  <a:pt x="664423" y="467512"/>
                </a:cubicBezTo>
                <a:lnTo>
                  <a:pt x="511688" y="314777"/>
                </a:lnTo>
                <a:cubicBezTo>
                  <a:pt x="483570" y="286659"/>
                  <a:pt x="437983" y="286659"/>
                  <a:pt x="409865" y="314777"/>
                </a:cubicBezTo>
                <a:cubicBezTo>
                  <a:pt x="395805" y="328836"/>
                  <a:pt x="388776" y="347262"/>
                  <a:pt x="388776" y="365689"/>
                </a:cubicBezTo>
                <a:close/>
                <a:moveTo>
                  <a:pt x="0" y="1379024"/>
                </a:moveTo>
                <a:cubicBezTo>
                  <a:pt x="0" y="1418789"/>
                  <a:pt x="32235" y="1451024"/>
                  <a:pt x="72000" y="1451024"/>
                </a:cubicBezTo>
                <a:lnTo>
                  <a:pt x="288000" y="1451024"/>
                </a:lnTo>
                <a:cubicBezTo>
                  <a:pt x="327765" y="1451024"/>
                  <a:pt x="360000" y="1418789"/>
                  <a:pt x="360000" y="1379024"/>
                </a:cubicBezTo>
                <a:cubicBezTo>
                  <a:pt x="360000" y="1339259"/>
                  <a:pt x="327765" y="1307024"/>
                  <a:pt x="288000" y="1307024"/>
                </a:cubicBezTo>
                <a:lnTo>
                  <a:pt x="72000" y="1307024"/>
                </a:lnTo>
                <a:cubicBezTo>
                  <a:pt x="32235" y="1307024"/>
                  <a:pt x="0" y="1339259"/>
                  <a:pt x="0" y="1379024"/>
                </a:cubicBezTo>
                <a:close/>
              </a:path>
            </a:pathLst>
          </a:custGeom>
          <a:solidFill>
            <a:srgbClr val="79B63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srgbClr val="79B63D"/>
              </a:solidFill>
              <a:effectLst/>
              <a:uLnTx/>
              <a:uFillTx/>
              <a:latin typeface="Calibri" panose="020F0502020204030204"/>
              <a:ea typeface="맑은 고딕" panose="020B0503020000020004" pitchFamily="34" charset="-127"/>
              <a:cs typeface="+mn-cs"/>
            </a:endParaRPr>
          </a:p>
        </p:txBody>
      </p:sp>
      <p:sp>
        <p:nvSpPr>
          <p:cNvPr id="89" name="사각형: 둥근 위쪽 모서리 2">
            <a:extLst>
              <a:ext uri="{FF2B5EF4-FFF2-40B4-BE49-F238E27FC236}">
                <a16:creationId xmlns:a16="http://schemas.microsoft.com/office/drawing/2014/main" id="{BD31D599-EFF6-456B-C963-C56A797AE15D}"/>
              </a:ext>
            </a:extLst>
          </p:cNvPr>
          <p:cNvSpPr/>
          <p:nvPr/>
        </p:nvSpPr>
        <p:spPr>
          <a:xfrm rot="16200000">
            <a:off x="2245821" y="3411181"/>
            <a:ext cx="463925" cy="2456507"/>
          </a:xfrm>
          <a:prstGeom prst="round2SameRect">
            <a:avLst>
              <a:gd name="adj1" fmla="val 50000"/>
              <a:gd name="adj2" fmla="val 0"/>
            </a:avLst>
          </a:prstGeom>
          <a:solidFill>
            <a:srgbClr val="488029"/>
          </a:solidFill>
          <a:ln w="12700" cap="flat" cmpd="sng" algn="ctr">
            <a:no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prstClr val="white"/>
              </a:solidFill>
              <a:effectLst/>
              <a:uLnTx/>
              <a:uFillTx/>
              <a:latin typeface="Arial"/>
              <a:ea typeface="맑은 고딕" panose="020B0503020000020004" pitchFamily="34" charset="-127"/>
              <a:cs typeface="+mn-cs"/>
            </a:endParaRPr>
          </a:p>
        </p:txBody>
      </p:sp>
      <p:sp>
        <p:nvSpPr>
          <p:cNvPr id="92" name="Rectangle 8">
            <a:extLst>
              <a:ext uri="{FF2B5EF4-FFF2-40B4-BE49-F238E27FC236}">
                <a16:creationId xmlns:a16="http://schemas.microsoft.com/office/drawing/2014/main" id="{0A948195-AF75-8737-99D9-702B1B3D1584}"/>
              </a:ext>
            </a:extLst>
          </p:cNvPr>
          <p:cNvSpPr/>
          <p:nvPr/>
        </p:nvSpPr>
        <p:spPr>
          <a:xfrm>
            <a:off x="5832431" y="4407472"/>
            <a:ext cx="2215652" cy="462890"/>
          </a:xfrm>
          <a:prstGeom prst="rect">
            <a:avLst/>
          </a:prstGeom>
          <a:solidFill>
            <a:srgbClr val="488029"/>
          </a:solidFill>
          <a:ln w="12700" cap="flat" cmpd="sng" algn="ctr">
            <a:no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prstClr val="white"/>
              </a:solidFill>
              <a:effectLst/>
              <a:uLnTx/>
              <a:uFillTx/>
              <a:latin typeface="Arial"/>
              <a:ea typeface="맑은 고딕" panose="020B0503020000020004" pitchFamily="34" charset="-127"/>
              <a:cs typeface="+mn-cs"/>
            </a:endParaRPr>
          </a:p>
        </p:txBody>
      </p:sp>
      <p:sp>
        <p:nvSpPr>
          <p:cNvPr id="93" name="Rectangle 9">
            <a:extLst>
              <a:ext uri="{FF2B5EF4-FFF2-40B4-BE49-F238E27FC236}">
                <a16:creationId xmlns:a16="http://schemas.microsoft.com/office/drawing/2014/main" id="{5DD28D62-1E43-A81E-619F-7DA7E443CA64}"/>
              </a:ext>
            </a:extLst>
          </p:cNvPr>
          <p:cNvSpPr/>
          <p:nvPr/>
        </p:nvSpPr>
        <p:spPr>
          <a:xfrm>
            <a:off x="3694913" y="4407472"/>
            <a:ext cx="2137517" cy="462890"/>
          </a:xfrm>
          <a:prstGeom prst="rect">
            <a:avLst/>
          </a:prstGeom>
          <a:solidFill>
            <a:srgbClr val="79B63D"/>
          </a:solidFill>
          <a:ln w="12700" cap="flat" cmpd="sng" algn="ctr">
            <a:no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prstClr val="white"/>
              </a:solidFill>
              <a:effectLst/>
              <a:uLnTx/>
              <a:uFillTx/>
              <a:latin typeface="Arial"/>
              <a:ea typeface="맑은 고딕" panose="020B0503020000020004" pitchFamily="34" charset="-127"/>
              <a:cs typeface="+mn-cs"/>
            </a:endParaRPr>
          </a:p>
        </p:txBody>
      </p:sp>
      <p:sp>
        <p:nvSpPr>
          <p:cNvPr id="120" name="TextBox 41">
            <a:extLst>
              <a:ext uri="{FF2B5EF4-FFF2-40B4-BE49-F238E27FC236}">
                <a16:creationId xmlns:a16="http://schemas.microsoft.com/office/drawing/2014/main" id="{C0AF966A-A742-64F1-57AE-7F414AA96D11}"/>
              </a:ext>
            </a:extLst>
          </p:cNvPr>
          <p:cNvSpPr txBox="1"/>
          <p:nvPr/>
        </p:nvSpPr>
        <p:spPr>
          <a:xfrm>
            <a:off x="1665392" y="4399493"/>
            <a:ext cx="1624784" cy="461665"/>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altLang="ko-KR" sz="1200" b="1" i="0" u="none" strike="noStrike" kern="1200" cap="none" spc="0" normalizeH="0" baseline="0" noProof="0" dirty="0">
                <a:ln>
                  <a:noFill/>
                </a:ln>
                <a:solidFill>
                  <a:prstClr val="white"/>
                </a:solidFill>
                <a:effectLst/>
                <a:uLnTx/>
                <a:uFillTx/>
                <a:latin typeface="Arial"/>
                <a:ea typeface="맑은 고딕" panose="020B0503020000020004" pitchFamily="34" charset="-127"/>
                <a:cs typeface="Arial" pitchFamily="34" charset="0"/>
              </a:rPr>
              <a:t>Preliminary activities</a:t>
            </a:r>
            <a:endParaRPr kumimoji="0" lang="en-US" altLang="ko-KR" sz="1200" b="0" i="0" u="none" strike="noStrike" kern="1200" cap="none" spc="0" normalizeH="0" baseline="0" noProof="0" dirty="0">
              <a:ln>
                <a:noFill/>
              </a:ln>
              <a:solidFill>
                <a:prstClr val="white"/>
              </a:solidFill>
              <a:effectLst/>
              <a:uLnTx/>
              <a:uFillTx/>
              <a:latin typeface="Arial"/>
              <a:ea typeface="맑은 고딕" panose="020B0503020000020004" pitchFamily="34" charset="-127"/>
              <a:cs typeface="Arial" pitchFamily="34" charset="0"/>
            </a:endParaRPr>
          </a:p>
        </p:txBody>
      </p:sp>
      <p:grpSp>
        <p:nvGrpSpPr>
          <p:cNvPr id="131" name="Group 65">
            <a:extLst>
              <a:ext uri="{FF2B5EF4-FFF2-40B4-BE49-F238E27FC236}">
                <a16:creationId xmlns:a16="http://schemas.microsoft.com/office/drawing/2014/main" id="{8B8CEBB9-D41F-9AB2-74B1-1E188F463E84}"/>
              </a:ext>
            </a:extLst>
          </p:cNvPr>
          <p:cNvGrpSpPr/>
          <p:nvPr/>
        </p:nvGrpSpPr>
        <p:grpSpPr>
          <a:xfrm>
            <a:off x="8980605" y="4483427"/>
            <a:ext cx="733611" cy="357179"/>
            <a:chOff x="2113657" y="4283314"/>
            <a:chExt cx="3647460" cy="673514"/>
          </a:xfrm>
        </p:grpSpPr>
        <p:sp>
          <p:nvSpPr>
            <p:cNvPr id="132" name="TextBox 53">
              <a:extLst>
                <a:ext uri="{FF2B5EF4-FFF2-40B4-BE49-F238E27FC236}">
                  <a16:creationId xmlns:a16="http://schemas.microsoft.com/office/drawing/2014/main" id="{AB53B7FB-770F-DD98-9CEC-1B5665AF9498}"/>
                </a:ext>
              </a:extLst>
            </p:cNvPr>
            <p:cNvSpPr txBox="1"/>
            <p:nvPr/>
          </p:nvSpPr>
          <p:spPr>
            <a:xfrm>
              <a:off x="2113657" y="4495163"/>
              <a:ext cx="3647457" cy="461665"/>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altLang="ko-KR" sz="1200" b="0" i="0" u="none" strike="noStrike" kern="1200" cap="none" spc="0" normalizeH="0" baseline="0" noProof="0" dirty="0">
                  <a:ln>
                    <a:noFill/>
                  </a:ln>
                  <a:solidFill>
                    <a:prstClr val="white"/>
                  </a:solidFill>
                  <a:effectLst/>
                  <a:uLnTx/>
                  <a:uFillTx/>
                  <a:latin typeface="Arial"/>
                  <a:ea typeface="맑은 고딕" panose="020B0503020000020004" pitchFamily="34" charset="-127"/>
                  <a:cs typeface="Arial" pitchFamily="34" charset="0"/>
                </a:rPr>
                <a:t>Easy to change colors.</a:t>
              </a:r>
            </a:p>
          </p:txBody>
        </p:sp>
        <p:sp>
          <p:nvSpPr>
            <p:cNvPr id="133" name="TextBox 54">
              <a:extLst>
                <a:ext uri="{FF2B5EF4-FFF2-40B4-BE49-F238E27FC236}">
                  <a16:creationId xmlns:a16="http://schemas.microsoft.com/office/drawing/2014/main" id="{F5FA657A-B04D-3306-99E5-11458BE45FA5}"/>
                </a:ext>
              </a:extLst>
            </p:cNvPr>
            <p:cNvSpPr txBox="1"/>
            <p:nvPr/>
          </p:nvSpPr>
          <p:spPr>
            <a:xfrm>
              <a:off x="2113658" y="4283314"/>
              <a:ext cx="3647459" cy="27699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altLang="ko-KR" sz="1200" b="1" i="0" u="none" strike="noStrike" kern="1200" cap="none" spc="0" normalizeH="0" baseline="0" noProof="0" dirty="0">
                  <a:ln>
                    <a:noFill/>
                  </a:ln>
                  <a:solidFill>
                    <a:prstClr val="white"/>
                  </a:solidFill>
                  <a:effectLst/>
                  <a:uLnTx/>
                  <a:uFillTx/>
                  <a:latin typeface="Arial"/>
                  <a:ea typeface="맑은 고딕" panose="020B0503020000020004" pitchFamily="34" charset="-127"/>
                  <a:cs typeface="Arial" pitchFamily="34" charset="0"/>
                </a:rPr>
                <a:t> Text  Here</a:t>
              </a:r>
              <a:endParaRPr kumimoji="0" lang="ko-KR" altLang="en-US" sz="1200" b="1" i="0" u="none" strike="noStrike" kern="1200" cap="none" spc="0" normalizeH="0" baseline="0" noProof="0" dirty="0">
                <a:ln>
                  <a:noFill/>
                </a:ln>
                <a:solidFill>
                  <a:prstClr val="white"/>
                </a:solidFill>
                <a:effectLst/>
                <a:uLnTx/>
                <a:uFillTx/>
                <a:latin typeface="Arial"/>
                <a:ea typeface="맑은 고딕" panose="020B0503020000020004" pitchFamily="34" charset="-127"/>
                <a:cs typeface="Arial" pitchFamily="34" charset="0"/>
              </a:endParaRPr>
            </a:p>
          </p:txBody>
        </p:sp>
      </p:grpSp>
      <p:sp>
        <p:nvSpPr>
          <p:cNvPr id="144" name="Right Arrow 6">
            <a:extLst>
              <a:ext uri="{FF2B5EF4-FFF2-40B4-BE49-F238E27FC236}">
                <a16:creationId xmlns:a16="http://schemas.microsoft.com/office/drawing/2014/main" id="{385C6479-E71D-B424-5DBE-4F75D3D3AB6E}"/>
              </a:ext>
            </a:extLst>
          </p:cNvPr>
          <p:cNvSpPr/>
          <p:nvPr/>
        </p:nvSpPr>
        <p:spPr>
          <a:xfrm>
            <a:off x="8048084" y="4160637"/>
            <a:ext cx="2598651" cy="939378"/>
          </a:xfrm>
          <a:prstGeom prst="rightArrow">
            <a:avLst>
              <a:gd name="adj1" fmla="val 50000"/>
              <a:gd name="adj2" fmla="val 49531"/>
            </a:avLst>
          </a:prstGeom>
          <a:solidFill>
            <a:srgbClr val="79B63D"/>
          </a:solidFill>
          <a:ln w="12700" cap="flat" cmpd="sng" algn="ctr">
            <a:no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prstClr val="white"/>
              </a:solidFill>
              <a:effectLst/>
              <a:uLnTx/>
              <a:uFillTx/>
              <a:latin typeface="Arial"/>
              <a:ea typeface="맑은 고딕" panose="020B0503020000020004" pitchFamily="34" charset="-127"/>
              <a:cs typeface="+mn-cs"/>
            </a:endParaRPr>
          </a:p>
        </p:txBody>
      </p:sp>
      <p:sp>
        <p:nvSpPr>
          <p:cNvPr id="145" name="TextBox 44">
            <a:extLst>
              <a:ext uri="{FF2B5EF4-FFF2-40B4-BE49-F238E27FC236}">
                <a16:creationId xmlns:a16="http://schemas.microsoft.com/office/drawing/2014/main" id="{8260582C-1441-E97D-E000-BFAFA1031A35}"/>
              </a:ext>
            </a:extLst>
          </p:cNvPr>
          <p:cNvSpPr txBox="1"/>
          <p:nvPr/>
        </p:nvSpPr>
        <p:spPr>
          <a:xfrm>
            <a:off x="3704847" y="4416676"/>
            <a:ext cx="2039515" cy="461665"/>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altLang="ko-KR" sz="1200" b="1" i="0" u="none" strike="noStrike" kern="1200" cap="none" spc="0" normalizeH="0" baseline="0" noProof="0" dirty="0">
                <a:ln>
                  <a:noFill/>
                </a:ln>
                <a:solidFill>
                  <a:prstClr val="white"/>
                </a:solidFill>
                <a:effectLst/>
                <a:uLnTx/>
                <a:uFillTx/>
                <a:latin typeface="Arial"/>
                <a:ea typeface="맑은 고딕" panose="020B0503020000020004" pitchFamily="34" charset="-127"/>
                <a:cs typeface="Arial" pitchFamily="34" charset="0"/>
              </a:rPr>
              <a:t>Testing in the pilot region</a:t>
            </a:r>
          </a:p>
        </p:txBody>
      </p:sp>
      <p:sp>
        <p:nvSpPr>
          <p:cNvPr id="146" name="TextBox 47">
            <a:extLst>
              <a:ext uri="{FF2B5EF4-FFF2-40B4-BE49-F238E27FC236}">
                <a16:creationId xmlns:a16="http://schemas.microsoft.com/office/drawing/2014/main" id="{02884E1E-6A50-49E1-CB51-BA14393D32B5}"/>
              </a:ext>
            </a:extLst>
          </p:cNvPr>
          <p:cNvSpPr txBox="1"/>
          <p:nvPr/>
        </p:nvSpPr>
        <p:spPr>
          <a:xfrm>
            <a:off x="6055943" y="4405153"/>
            <a:ext cx="1768629" cy="461665"/>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altLang="ko-KR" sz="1200" b="1" i="0" u="none" strike="noStrike" kern="1200" cap="none" spc="0" normalizeH="0" baseline="0" noProof="0" dirty="0">
                <a:ln>
                  <a:noFill/>
                </a:ln>
                <a:solidFill>
                  <a:prstClr val="white"/>
                </a:solidFill>
                <a:effectLst/>
                <a:uLnTx/>
                <a:uFillTx/>
                <a:latin typeface="Arial"/>
                <a:ea typeface="맑은 고딕" panose="020B0503020000020004" pitchFamily="34" charset="-127"/>
                <a:cs typeface="Arial" pitchFamily="34" charset="0"/>
              </a:rPr>
              <a:t>Extension to three other regions</a:t>
            </a:r>
          </a:p>
        </p:txBody>
      </p:sp>
      <p:sp>
        <p:nvSpPr>
          <p:cNvPr id="147" name="TextBox 53">
            <a:extLst>
              <a:ext uri="{FF2B5EF4-FFF2-40B4-BE49-F238E27FC236}">
                <a16:creationId xmlns:a16="http://schemas.microsoft.com/office/drawing/2014/main" id="{081CE84E-8BAB-C20D-C5BE-0E3F8520EE5F}"/>
              </a:ext>
            </a:extLst>
          </p:cNvPr>
          <p:cNvSpPr txBox="1"/>
          <p:nvPr/>
        </p:nvSpPr>
        <p:spPr>
          <a:xfrm>
            <a:off x="8048083" y="4378941"/>
            <a:ext cx="2039515" cy="461665"/>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altLang="ko-KR" sz="1200" b="1" i="0" u="none" strike="noStrike" kern="1200" cap="none" spc="0" normalizeH="0" baseline="0" noProof="0" dirty="0">
                <a:ln>
                  <a:noFill/>
                </a:ln>
                <a:solidFill>
                  <a:prstClr val="white"/>
                </a:solidFill>
                <a:effectLst/>
                <a:uLnTx/>
                <a:uFillTx/>
                <a:latin typeface="Arial"/>
                <a:ea typeface="맑은 고딕" panose="020B0503020000020004" pitchFamily="34" charset="-127"/>
                <a:cs typeface="Arial" pitchFamily="34" charset="0"/>
              </a:rPr>
              <a:t>Replicability of the project</a:t>
            </a:r>
          </a:p>
        </p:txBody>
      </p:sp>
      <p:cxnSp>
        <p:nvCxnSpPr>
          <p:cNvPr id="148" name="Straight Connector 48">
            <a:extLst>
              <a:ext uri="{FF2B5EF4-FFF2-40B4-BE49-F238E27FC236}">
                <a16:creationId xmlns:a16="http://schemas.microsoft.com/office/drawing/2014/main" id="{19CEC5C6-B260-DE9B-1759-6012B410150F}"/>
              </a:ext>
            </a:extLst>
          </p:cNvPr>
          <p:cNvCxnSpPr>
            <a:cxnSpLocks/>
          </p:cNvCxnSpPr>
          <p:nvPr/>
        </p:nvCxnSpPr>
        <p:spPr>
          <a:xfrm>
            <a:off x="2509059" y="4934323"/>
            <a:ext cx="0" cy="516788"/>
          </a:xfrm>
          <a:prstGeom prst="line">
            <a:avLst/>
          </a:prstGeom>
          <a:noFill/>
          <a:ln w="25400" cap="flat" cmpd="sng" algn="ctr">
            <a:solidFill>
              <a:srgbClr val="375623"/>
            </a:solidFill>
            <a:prstDash val="sysDot"/>
            <a:miter lim="800000"/>
            <a:headEnd type="triangle"/>
          </a:ln>
          <a:effectLst/>
        </p:spPr>
      </p:cxnSp>
      <p:cxnSp>
        <p:nvCxnSpPr>
          <p:cNvPr id="151" name="Straight Connector 51">
            <a:extLst>
              <a:ext uri="{FF2B5EF4-FFF2-40B4-BE49-F238E27FC236}">
                <a16:creationId xmlns:a16="http://schemas.microsoft.com/office/drawing/2014/main" id="{D69C5323-AFB4-A7CC-E2E3-2831288DF9DE}"/>
              </a:ext>
            </a:extLst>
          </p:cNvPr>
          <p:cNvCxnSpPr>
            <a:cxnSpLocks/>
          </p:cNvCxnSpPr>
          <p:nvPr/>
        </p:nvCxnSpPr>
        <p:spPr>
          <a:xfrm>
            <a:off x="9222102" y="4886044"/>
            <a:ext cx="0" cy="516788"/>
          </a:xfrm>
          <a:prstGeom prst="line">
            <a:avLst/>
          </a:prstGeom>
          <a:noFill/>
          <a:ln w="25400" cap="flat" cmpd="sng" algn="ctr">
            <a:solidFill>
              <a:srgbClr val="375623"/>
            </a:solidFill>
            <a:prstDash val="sysDot"/>
            <a:miter lim="800000"/>
            <a:headEnd type="triangle"/>
          </a:ln>
          <a:effectLst/>
        </p:spPr>
      </p:cxnSp>
      <p:cxnSp>
        <p:nvCxnSpPr>
          <p:cNvPr id="152" name="Straight Connector 48">
            <a:extLst>
              <a:ext uri="{FF2B5EF4-FFF2-40B4-BE49-F238E27FC236}">
                <a16:creationId xmlns:a16="http://schemas.microsoft.com/office/drawing/2014/main" id="{9ACA572C-5CAE-5EC8-0763-4F575076D998}"/>
              </a:ext>
            </a:extLst>
          </p:cNvPr>
          <p:cNvCxnSpPr>
            <a:cxnSpLocks/>
          </p:cNvCxnSpPr>
          <p:nvPr/>
        </p:nvCxnSpPr>
        <p:spPr>
          <a:xfrm>
            <a:off x="4833159" y="4934323"/>
            <a:ext cx="0" cy="516788"/>
          </a:xfrm>
          <a:prstGeom prst="line">
            <a:avLst/>
          </a:prstGeom>
          <a:noFill/>
          <a:ln w="25400" cap="flat" cmpd="sng" algn="ctr">
            <a:solidFill>
              <a:srgbClr val="375623"/>
            </a:solidFill>
            <a:prstDash val="sysDot"/>
            <a:miter lim="800000"/>
            <a:headEnd type="triangle"/>
          </a:ln>
          <a:effectLst/>
        </p:spPr>
      </p:cxnSp>
      <p:cxnSp>
        <p:nvCxnSpPr>
          <p:cNvPr id="153" name="Straight Connector 48">
            <a:extLst>
              <a:ext uri="{FF2B5EF4-FFF2-40B4-BE49-F238E27FC236}">
                <a16:creationId xmlns:a16="http://schemas.microsoft.com/office/drawing/2014/main" id="{CFBB3B7D-995C-D73B-EA65-F5F4192051CB}"/>
              </a:ext>
            </a:extLst>
          </p:cNvPr>
          <p:cNvCxnSpPr>
            <a:cxnSpLocks/>
          </p:cNvCxnSpPr>
          <p:nvPr/>
        </p:nvCxnSpPr>
        <p:spPr>
          <a:xfrm>
            <a:off x="6947416" y="4886044"/>
            <a:ext cx="0" cy="516788"/>
          </a:xfrm>
          <a:prstGeom prst="line">
            <a:avLst/>
          </a:prstGeom>
          <a:noFill/>
          <a:ln w="25400" cap="flat" cmpd="sng" algn="ctr">
            <a:solidFill>
              <a:srgbClr val="375623"/>
            </a:solidFill>
            <a:prstDash val="sysDot"/>
            <a:miter lim="800000"/>
            <a:headEnd type="triangle"/>
          </a:ln>
          <a:effectLst/>
        </p:spPr>
      </p:cxnSp>
      <p:sp>
        <p:nvSpPr>
          <p:cNvPr id="154" name="TextBox 13">
            <a:extLst>
              <a:ext uri="{FF2B5EF4-FFF2-40B4-BE49-F238E27FC236}">
                <a16:creationId xmlns:a16="http://schemas.microsoft.com/office/drawing/2014/main" id="{D57011D4-AFAC-429F-5DA9-B19C8BFA2A35}"/>
              </a:ext>
            </a:extLst>
          </p:cNvPr>
          <p:cNvSpPr txBox="1"/>
          <p:nvPr/>
        </p:nvSpPr>
        <p:spPr>
          <a:xfrm>
            <a:off x="1532498" y="5395464"/>
            <a:ext cx="1806508" cy="646331"/>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altLang="ko-KR" sz="1200" b="1" i="0" u="none" strike="noStrike" kern="1200" cap="none" spc="0" normalizeH="0" baseline="0" noProof="0" dirty="0">
                <a:ln>
                  <a:noFill/>
                </a:ln>
                <a:solidFill>
                  <a:prstClr val="black">
                    <a:lumMod val="75000"/>
                    <a:lumOff val="25000"/>
                  </a:prstClr>
                </a:solidFill>
                <a:effectLst/>
                <a:uLnTx/>
                <a:uFillTx/>
                <a:latin typeface="Calibri" panose="020F0502020204030204"/>
                <a:ea typeface="맑은 고딕" panose="020B0503020000020004" pitchFamily="34" charset="-127"/>
                <a:cs typeface="Arial" pitchFamily="34" charset="0"/>
              </a:rPr>
              <a:t>Risk maps, climate scenarios and best practice libraries</a:t>
            </a:r>
            <a:endParaRPr kumimoji="0" lang="ko-KR" altLang="en-US" sz="1200" b="1" i="0" u="none" strike="noStrike" kern="1200" cap="none" spc="0" normalizeH="0" baseline="0" noProof="0" dirty="0">
              <a:ln>
                <a:noFill/>
              </a:ln>
              <a:solidFill>
                <a:prstClr val="black">
                  <a:lumMod val="75000"/>
                  <a:lumOff val="25000"/>
                </a:prstClr>
              </a:solidFill>
              <a:effectLst/>
              <a:uLnTx/>
              <a:uFillTx/>
              <a:latin typeface="Calibri" panose="020F0502020204030204"/>
              <a:ea typeface="맑은 고딕" panose="020B0503020000020004" pitchFamily="34" charset="-127"/>
              <a:cs typeface="Arial" pitchFamily="34" charset="0"/>
            </a:endParaRPr>
          </a:p>
        </p:txBody>
      </p:sp>
      <p:sp>
        <p:nvSpPr>
          <p:cNvPr id="155" name="TextBox 16">
            <a:extLst>
              <a:ext uri="{FF2B5EF4-FFF2-40B4-BE49-F238E27FC236}">
                <a16:creationId xmlns:a16="http://schemas.microsoft.com/office/drawing/2014/main" id="{8BBD709C-0B20-9BEF-4030-9813F65991E2}"/>
              </a:ext>
            </a:extLst>
          </p:cNvPr>
          <p:cNvSpPr txBox="1"/>
          <p:nvPr/>
        </p:nvSpPr>
        <p:spPr>
          <a:xfrm>
            <a:off x="3929709" y="5402832"/>
            <a:ext cx="1806508" cy="1015663"/>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altLang="ko-KR" sz="1200" b="0" i="0" u="none" strike="noStrike" kern="1200" cap="none" spc="0" normalizeH="0" baseline="0" noProof="0" dirty="0">
                <a:ln>
                  <a:noFill/>
                </a:ln>
                <a:solidFill>
                  <a:prstClr val="black">
                    <a:lumMod val="75000"/>
                    <a:lumOff val="25000"/>
                  </a:prstClr>
                </a:solidFill>
                <a:effectLst/>
                <a:uLnTx/>
                <a:uFillTx/>
                <a:latin typeface="Calibri" panose="020F0502020204030204"/>
                <a:ea typeface="맑은 고딕" panose="020B0503020000020004" pitchFamily="34" charset="-127"/>
                <a:cs typeface="Arial" pitchFamily="34" charset="0"/>
              </a:rPr>
              <a:t>Involvement of 50 farmers, 3 producer organizations, </a:t>
            </a:r>
            <a:r>
              <a:rPr kumimoji="0" lang="en-US" altLang="ko-KR" sz="1200" b="1" i="0" u="none" strike="noStrike" kern="1200" cap="none" spc="0" normalizeH="0" baseline="0" noProof="0" dirty="0">
                <a:ln>
                  <a:noFill/>
                </a:ln>
                <a:solidFill>
                  <a:prstClr val="black">
                    <a:lumMod val="75000"/>
                    <a:lumOff val="25000"/>
                  </a:prstClr>
                </a:solidFill>
                <a:effectLst/>
                <a:uLnTx/>
                <a:uFillTx/>
                <a:latin typeface="Calibri" panose="020F0502020204030204"/>
                <a:ea typeface="맑은 고딕" panose="020B0503020000020004" pitchFamily="34" charset="-127"/>
                <a:cs typeface="Arial" pitchFamily="34" charset="0"/>
              </a:rPr>
              <a:t>training sessions, finalization of the tool</a:t>
            </a:r>
            <a:endParaRPr kumimoji="0" lang="ko-KR" altLang="en-US" sz="1200" b="1" i="0" u="none" strike="noStrike" kern="1200" cap="none" spc="0" normalizeH="0" baseline="0" noProof="0" dirty="0">
              <a:ln>
                <a:noFill/>
              </a:ln>
              <a:solidFill>
                <a:prstClr val="black">
                  <a:lumMod val="75000"/>
                  <a:lumOff val="25000"/>
                </a:prstClr>
              </a:solidFill>
              <a:effectLst/>
              <a:uLnTx/>
              <a:uFillTx/>
              <a:latin typeface="Calibri" panose="020F0502020204030204"/>
              <a:ea typeface="맑은 고딕" panose="020B0503020000020004" pitchFamily="34" charset="-127"/>
              <a:cs typeface="Arial" pitchFamily="34" charset="0"/>
            </a:endParaRPr>
          </a:p>
        </p:txBody>
      </p:sp>
      <p:sp>
        <p:nvSpPr>
          <p:cNvPr id="156" name="TextBox 19">
            <a:extLst>
              <a:ext uri="{FF2B5EF4-FFF2-40B4-BE49-F238E27FC236}">
                <a16:creationId xmlns:a16="http://schemas.microsoft.com/office/drawing/2014/main" id="{0165DDA9-4515-8BFE-76A6-1340805A2BBA}"/>
              </a:ext>
            </a:extLst>
          </p:cNvPr>
          <p:cNvSpPr txBox="1"/>
          <p:nvPr/>
        </p:nvSpPr>
        <p:spPr>
          <a:xfrm>
            <a:off x="6037003" y="5429178"/>
            <a:ext cx="1806508" cy="830997"/>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altLang="ko-KR" sz="1200" b="0" i="0" u="none" strike="noStrike" kern="1200" cap="none" spc="0" normalizeH="0" baseline="0" noProof="0" dirty="0">
                <a:ln>
                  <a:noFill/>
                </a:ln>
                <a:solidFill>
                  <a:prstClr val="black">
                    <a:lumMod val="75000"/>
                    <a:lumOff val="25000"/>
                  </a:prstClr>
                </a:solidFill>
                <a:effectLst/>
                <a:uLnTx/>
                <a:uFillTx/>
                <a:latin typeface="Calibri" panose="020F0502020204030204"/>
                <a:ea typeface="맑은 고딕" panose="020B0503020000020004" pitchFamily="34" charset="-127"/>
                <a:cs typeface="Arial" pitchFamily="34" charset="0"/>
              </a:rPr>
              <a:t>Involvement of 200 farmers, 3 producer organizations, </a:t>
            </a:r>
            <a:r>
              <a:rPr kumimoji="0" lang="en-US" altLang="ko-KR" sz="1200" b="1" i="0" u="none" strike="noStrike" kern="1200" cap="none" spc="0" normalizeH="0" baseline="0" noProof="0" dirty="0">
                <a:ln>
                  <a:noFill/>
                </a:ln>
                <a:solidFill>
                  <a:prstClr val="black">
                    <a:lumMod val="75000"/>
                    <a:lumOff val="25000"/>
                  </a:prstClr>
                </a:solidFill>
                <a:effectLst/>
                <a:uLnTx/>
                <a:uFillTx/>
                <a:latin typeface="Calibri" panose="020F0502020204030204"/>
                <a:ea typeface="맑은 고딕" panose="020B0503020000020004" pitchFamily="34" charset="-127"/>
                <a:cs typeface="Arial" pitchFamily="34" charset="0"/>
              </a:rPr>
              <a:t>provision of training</a:t>
            </a:r>
            <a:endParaRPr kumimoji="0" lang="ko-KR" altLang="en-US" sz="1200" b="1" i="0" u="none" strike="noStrike" kern="1200" cap="none" spc="0" normalizeH="0" baseline="0" noProof="0" dirty="0">
              <a:ln>
                <a:noFill/>
              </a:ln>
              <a:solidFill>
                <a:prstClr val="black">
                  <a:lumMod val="75000"/>
                  <a:lumOff val="25000"/>
                </a:prstClr>
              </a:solidFill>
              <a:effectLst/>
              <a:uLnTx/>
              <a:uFillTx/>
              <a:latin typeface="Calibri" panose="020F0502020204030204"/>
              <a:ea typeface="맑은 고딕" panose="020B0503020000020004" pitchFamily="34" charset="-127"/>
              <a:cs typeface="Arial" pitchFamily="34" charset="0"/>
            </a:endParaRPr>
          </a:p>
        </p:txBody>
      </p:sp>
      <p:sp>
        <p:nvSpPr>
          <p:cNvPr id="157" name="TextBox 22">
            <a:extLst>
              <a:ext uri="{FF2B5EF4-FFF2-40B4-BE49-F238E27FC236}">
                <a16:creationId xmlns:a16="http://schemas.microsoft.com/office/drawing/2014/main" id="{7F82F8C5-4BBC-406C-CE2E-4E17EA00BF11}"/>
              </a:ext>
            </a:extLst>
          </p:cNvPr>
          <p:cNvSpPr txBox="1"/>
          <p:nvPr/>
        </p:nvSpPr>
        <p:spPr>
          <a:xfrm>
            <a:off x="7850473" y="5402832"/>
            <a:ext cx="2692693" cy="1015663"/>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altLang="ko-KR" sz="1200" b="1" i="0" u="none" strike="noStrike" kern="1200" cap="none" spc="0" normalizeH="0" baseline="0" noProof="0" dirty="0">
                <a:ln>
                  <a:noFill/>
                </a:ln>
                <a:solidFill>
                  <a:prstClr val="black">
                    <a:lumMod val="75000"/>
                    <a:lumOff val="25000"/>
                  </a:prstClr>
                </a:solidFill>
                <a:effectLst/>
                <a:uLnTx/>
                <a:uFillTx/>
                <a:latin typeface="Calibri" panose="020F0502020204030204"/>
                <a:ea typeface="맑은 고딕" panose="020B0503020000020004" pitchFamily="34" charset="-127"/>
                <a:cs typeface="Arial" pitchFamily="34" charset="0"/>
              </a:rPr>
              <a:t>Final guidelines for the Regions, final guidelines for supply chain and producer organizations, final guidelines for the insurance sector, White paper with final recommendations </a:t>
            </a:r>
            <a:endParaRPr kumimoji="0" lang="ko-KR" altLang="en-US" sz="1200" b="1" i="0" u="none" strike="noStrike" kern="1200" cap="none" spc="0" normalizeH="0" baseline="0" noProof="0" dirty="0">
              <a:ln>
                <a:noFill/>
              </a:ln>
              <a:solidFill>
                <a:prstClr val="black">
                  <a:lumMod val="75000"/>
                  <a:lumOff val="25000"/>
                </a:prstClr>
              </a:solidFill>
              <a:effectLst/>
              <a:uLnTx/>
              <a:uFillTx/>
              <a:latin typeface="Calibri" panose="020F0502020204030204"/>
              <a:ea typeface="맑은 고딕" panose="020B0503020000020004" pitchFamily="34" charset="-127"/>
              <a:cs typeface="Arial" pitchFamily="34" charset="0"/>
            </a:endParaRPr>
          </a:p>
        </p:txBody>
      </p:sp>
    </p:spTree>
    <p:custDataLst>
      <p:tags r:id="rId1"/>
    </p:custDataLst>
    <p:extLst>
      <p:ext uri="{BB962C8B-B14F-4D97-AF65-F5344CB8AC3E}">
        <p14:creationId xmlns:p14="http://schemas.microsoft.com/office/powerpoint/2010/main" val="303817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1">
            <a:extLst>
              <a:ext uri="{FF2B5EF4-FFF2-40B4-BE49-F238E27FC236}">
                <a16:creationId xmlns:a16="http://schemas.microsoft.com/office/drawing/2014/main" id="{E5A87000-6264-6EFA-4301-E9AFFB8EF3AB}"/>
              </a:ext>
            </a:extLst>
          </p:cNvPr>
          <p:cNvSpPr txBox="1"/>
          <p:nvPr/>
        </p:nvSpPr>
        <p:spPr>
          <a:xfrm>
            <a:off x="840105" y="620719"/>
            <a:ext cx="10856069" cy="369332"/>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altLang="it-IT" sz="1800" b="1" i="0" u="none" strike="noStrike" kern="1200" cap="none" spc="0" normalizeH="0" baseline="0" noProof="0" dirty="0">
                <a:ln>
                  <a:noFill/>
                </a:ln>
                <a:solidFill>
                  <a:srgbClr val="79B63D"/>
                </a:solidFill>
                <a:effectLst/>
                <a:uLnTx/>
                <a:uFillTx/>
                <a:latin typeface="Calibri" panose="020F0502020204030204"/>
                <a:ea typeface="+mn-ea"/>
                <a:cs typeface="+mn-cs"/>
              </a:rPr>
              <a:t>WHY AN INSURANCE COMPANY AS PROJECT LEADER?</a:t>
            </a:r>
          </a:p>
        </p:txBody>
      </p:sp>
      <p:sp>
        <p:nvSpPr>
          <p:cNvPr id="7" name="Segnaposto testo 2">
            <a:extLst>
              <a:ext uri="{FF2B5EF4-FFF2-40B4-BE49-F238E27FC236}">
                <a16:creationId xmlns:a16="http://schemas.microsoft.com/office/drawing/2014/main" id="{11A7BC62-AAC8-3CDB-1022-208CDEDA9D19}"/>
              </a:ext>
            </a:extLst>
          </p:cNvPr>
          <p:cNvSpPr txBox="1">
            <a:spLocks/>
          </p:cNvSpPr>
          <p:nvPr/>
        </p:nvSpPr>
        <p:spPr>
          <a:xfrm>
            <a:off x="9256525" y="1150113"/>
            <a:ext cx="2179902" cy="651687"/>
          </a:xfrm>
          <a:prstGeom prst="rect">
            <a:avLst/>
          </a:prstGeom>
        </p:spPr>
        <p:txBody>
          <a:bodyPr anchor="ctr">
            <a:noAutofit/>
          </a:bodyPr>
          <a:lstStyle>
            <a:lvl1pPr marL="0" indent="0" algn="l" defTabSz="685800" rtl="0" eaLnBrk="1" latinLnBrk="0" hangingPunct="1">
              <a:lnSpc>
                <a:spcPct val="90000"/>
              </a:lnSpc>
              <a:spcBef>
                <a:spcPts val="750"/>
              </a:spcBef>
              <a:buFont typeface="Arial" panose="020B0604020202020204" pitchFamily="34" charset="0"/>
              <a:buNone/>
              <a:defRPr sz="1200" kern="1200">
                <a:solidFill>
                  <a:srgbClr val="A31515"/>
                </a:solidFill>
                <a:latin typeface="+mn-lt"/>
                <a:ea typeface="+mn-ea"/>
                <a:cs typeface="+mn-cs"/>
              </a:defRPr>
            </a:lvl1pPr>
            <a:lvl2pPr marL="342900" indent="0" algn="l" defTabSz="685800" rtl="0" eaLnBrk="1" latinLnBrk="0" hangingPunct="1">
              <a:lnSpc>
                <a:spcPct val="90000"/>
              </a:lnSpc>
              <a:spcBef>
                <a:spcPts val="375"/>
              </a:spcBef>
              <a:buFont typeface="Arial" panose="020B0604020202020204" pitchFamily="34" charset="0"/>
              <a:buNone/>
              <a:defRPr sz="1500" kern="1200">
                <a:solidFill>
                  <a:schemeClr val="tx1">
                    <a:tint val="75000"/>
                  </a:schemeClr>
                </a:solidFill>
                <a:latin typeface="+mn-lt"/>
                <a:ea typeface="+mn-ea"/>
                <a:cs typeface="+mn-cs"/>
              </a:defRPr>
            </a:lvl2pPr>
            <a:lvl3pPr marL="685800" indent="0" algn="l" defTabSz="685800" rtl="0" eaLnBrk="1" latinLnBrk="0" hangingPunct="1">
              <a:lnSpc>
                <a:spcPct val="90000"/>
              </a:lnSpc>
              <a:spcBef>
                <a:spcPts val="375"/>
              </a:spcBef>
              <a:buFont typeface="Arial" panose="020B0604020202020204" pitchFamily="34" charset="0"/>
              <a:buNone/>
              <a:defRPr sz="1350" kern="1200">
                <a:solidFill>
                  <a:schemeClr val="tx1">
                    <a:tint val="75000"/>
                  </a:schemeClr>
                </a:solidFill>
                <a:latin typeface="+mn-lt"/>
                <a:ea typeface="+mn-ea"/>
                <a:cs typeface="+mn-cs"/>
              </a:defRPr>
            </a:lvl3pPr>
            <a:lvl4pPr marL="10287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4pPr>
            <a:lvl5pPr marL="13716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5pPr>
            <a:lvl6pPr marL="17145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6pPr>
            <a:lvl7pPr marL="20574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7pPr>
            <a:lvl8pPr marL="24003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8pPr>
            <a:lvl9pPr marL="27432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9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en-US" sz="1200" b="1" i="0" u="none" strike="noStrike" kern="1200" cap="none" spc="0" normalizeH="0" baseline="0" noProof="0" dirty="0">
                <a:ln>
                  <a:noFill/>
                </a:ln>
                <a:solidFill>
                  <a:srgbClr val="79B63D"/>
                </a:solidFill>
                <a:effectLst/>
                <a:uLnTx/>
                <a:uFillTx/>
                <a:latin typeface="Calibri" panose="020F0502020204030204"/>
                <a:ea typeface="+mn-ea"/>
                <a:cs typeface="+mn-cs"/>
              </a:rPr>
              <a:t>The</a:t>
            </a:r>
            <a:r>
              <a:rPr kumimoji="0" lang="en-US" sz="1200" b="0" i="0" u="none" strike="noStrike" kern="1200" cap="none" spc="0" normalizeH="0" baseline="0" noProof="0" dirty="0">
                <a:ln>
                  <a:noFill/>
                </a:ln>
                <a:solidFill>
                  <a:srgbClr val="A31515"/>
                </a:solidFill>
                <a:effectLst/>
                <a:uLnTx/>
                <a:uFillTx/>
                <a:latin typeface="Calibri"/>
                <a:ea typeface="+mn-ea"/>
                <a:cs typeface="+mn-cs"/>
              </a:rPr>
              <a:t> </a:t>
            </a:r>
            <a:r>
              <a:rPr kumimoji="0" lang="en-US" sz="1200" b="1" i="0" u="none" strike="noStrike" kern="1200" cap="none" spc="0" normalizeH="0" baseline="0" noProof="0" dirty="0">
                <a:ln>
                  <a:noFill/>
                </a:ln>
                <a:solidFill>
                  <a:srgbClr val="79B63D"/>
                </a:solidFill>
                <a:effectLst/>
                <a:uLnTx/>
                <a:uFillTx/>
                <a:latin typeface="Calibri" panose="020F0502020204030204"/>
                <a:ea typeface="+mn-ea"/>
                <a:cs typeface="+mn-cs"/>
              </a:rPr>
              <a:t>triple role of the insurance industry in addressing climate change:</a:t>
            </a:r>
          </a:p>
        </p:txBody>
      </p:sp>
      <p:sp>
        <p:nvSpPr>
          <p:cNvPr id="8" name="Segnaposto testo 3">
            <a:extLst>
              <a:ext uri="{FF2B5EF4-FFF2-40B4-BE49-F238E27FC236}">
                <a16:creationId xmlns:a16="http://schemas.microsoft.com/office/drawing/2014/main" id="{88BC6CED-22AB-E1B8-0125-02BE6CD787BF}"/>
              </a:ext>
            </a:extLst>
          </p:cNvPr>
          <p:cNvSpPr txBox="1">
            <a:spLocks/>
          </p:cNvSpPr>
          <p:nvPr/>
        </p:nvSpPr>
        <p:spPr>
          <a:xfrm>
            <a:off x="9256525" y="1801800"/>
            <a:ext cx="2179903" cy="1405513"/>
          </a:xfrm>
          <a:prstGeom prst="rect">
            <a:avLst/>
          </a:prstGeom>
        </p:spPr>
        <p:txBody>
          <a:bodyPr wrap="square">
            <a:spAutoFit/>
          </a:bodyPr>
          <a:lstStyle>
            <a:lvl1pPr marL="0" indent="0" algn="l" defTabSz="685800" rtl="0" eaLnBrk="1" latinLnBrk="0" hangingPunct="1">
              <a:lnSpc>
                <a:spcPct val="100000"/>
              </a:lnSpc>
              <a:spcBef>
                <a:spcPts val="750"/>
              </a:spcBef>
              <a:buFontTx/>
              <a:buNone/>
              <a:defRPr sz="1200" kern="1200">
                <a:solidFill>
                  <a:srgbClr val="0F3250"/>
                </a:solidFill>
                <a:latin typeface="+mn-lt"/>
                <a:ea typeface="+mn-ea"/>
                <a:cs typeface="+mn-cs"/>
              </a:defRPr>
            </a:lvl1pPr>
            <a:lvl2pPr marL="342900" indent="0" algn="l" defTabSz="685800" rtl="0" eaLnBrk="1" latinLnBrk="0" hangingPunct="1">
              <a:lnSpc>
                <a:spcPct val="90000"/>
              </a:lnSpc>
              <a:spcBef>
                <a:spcPts val="375"/>
              </a:spcBef>
              <a:buFontTx/>
              <a:buNone/>
              <a:defRPr sz="1800" kern="1200">
                <a:solidFill>
                  <a:schemeClr val="tx1"/>
                </a:solidFill>
                <a:latin typeface="+mn-lt"/>
                <a:ea typeface="+mn-ea"/>
                <a:cs typeface="+mn-cs"/>
              </a:defRPr>
            </a:lvl2pPr>
            <a:lvl3pPr marL="685800" indent="0" algn="l" defTabSz="685800" rtl="0" eaLnBrk="1" latinLnBrk="0" hangingPunct="1">
              <a:lnSpc>
                <a:spcPct val="90000"/>
              </a:lnSpc>
              <a:spcBef>
                <a:spcPts val="375"/>
              </a:spcBef>
              <a:buFontTx/>
              <a:buNone/>
              <a:defRPr sz="1500" kern="1200">
                <a:solidFill>
                  <a:schemeClr val="tx1"/>
                </a:solidFill>
                <a:latin typeface="+mn-lt"/>
                <a:ea typeface="+mn-ea"/>
                <a:cs typeface="+mn-cs"/>
              </a:defRPr>
            </a:lvl3pPr>
            <a:lvl4pPr marL="1028700" indent="0" algn="l" defTabSz="685800" rtl="0" eaLnBrk="1" latinLnBrk="0" hangingPunct="1">
              <a:lnSpc>
                <a:spcPct val="90000"/>
              </a:lnSpc>
              <a:spcBef>
                <a:spcPts val="375"/>
              </a:spcBef>
              <a:buFontTx/>
              <a:buNone/>
              <a:defRPr sz="1350" kern="1200">
                <a:solidFill>
                  <a:schemeClr val="tx1"/>
                </a:solidFill>
                <a:latin typeface="+mn-lt"/>
                <a:ea typeface="+mn-ea"/>
                <a:cs typeface="+mn-cs"/>
              </a:defRPr>
            </a:lvl4pPr>
            <a:lvl5pPr marL="1371600" indent="0" algn="l" defTabSz="685800" rtl="0" eaLnBrk="1" latinLnBrk="0" hangingPunct="1">
              <a:lnSpc>
                <a:spcPct val="90000"/>
              </a:lnSpc>
              <a:spcBef>
                <a:spcPts val="375"/>
              </a:spcBef>
              <a:buFontTx/>
              <a:buNone/>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174625" marR="0" lvl="0" indent="-174625" algn="l" defTabSz="914400" rtl="0" eaLnBrk="1" fontAlgn="auto" latinLnBrk="0" hangingPunct="1">
              <a:lnSpc>
                <a:spcPct val="100000"/>
              </a:lnSpc>
              <a:spcBef>
                <a:spcPts val="75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DejaVuSans"/>
                <a:ea typeface="+mn-ea"/>
                <a:cs typeface="+mn-cs"/>
              </a:rPr>
              <a:t>Investor role (asset management);</a:t>
            </a:r>
          </a:p>
          <a:p>
            <a:pPr marL="174625" marR="0" lvl="0" indent="-174625" algn="l" defTabSz="914400" rtl="0" eaLnBrk="1" fontAlgn="auto" latinLnBrk="0" hangingPunct="1">
              <a:lnSpc>
                <a:spcPct val="100000"/>
              </a:lnSpc>
              <a:spcBef>
                <a:spcPts val="75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DejaVuSans"/>
                <a:ea typeface="+mn-ea"/>
                <a:cs typeface="+mn-cs"/>
              </a:rPr>
              <a:t>Risk carrier role (financial risk management);</a:t>
            </a:r>
          </a:p>
          <a:p>
            <a:pPr marL="174625" marR="0" lvl="0" indent="-174625" algn="l" defTabSz="914400" rtl="0" eaLnBrk="1" fontAlgn="auto" latinLnBrk="0" hangingPunct="1">
              <a:lnSpc>
                <a:spcPct val="100000"/>
              </a:lnSpc>
              <a:spcBef>
                <a:spcPts val="75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DejaVuSans"/>
                <a:ea typeface="+mn-ea"/>
                <a:cs typeface="+mn-cs"/>
              </a:rPr>
              <a:t>Risk manager role (physical risk management).</a:t>
            </a:r>
          </a:p>
        </p:txBody>
      </p:sp>
      <p:pic>
        <p:nvPicPr>
          <p:cNvPr id="9" name="Immagine 8">
            <a:extLst>
              <a:ext uri="{FF2B5EF4-FFF2-40B4-BE49-F238E27FC236}">
                <a16:creationId xmlns:a16="http://schemas.microsoft.com/office/drawing/2014/main" id="{03A1AD27-BDD8-317A-21A4-D5B6F53C8BFF}"/>
              </a:ext>
            </a:extLst>
          </p:cNvPr>
          <p:cNvPicPr>
            <a:picLocks noChangeAspect="1"/>
          </p:cNvPicPr>
          <p:nvPr/>
        </p:nvPicPr>
        <p:blipFill>
          <a:blip r:embed="rId3"/>
          <a:stretch>
            <a:fillRect/>
          </a:stretch>
        </p:blipFill>
        <p:spPr>
          <a:xfrm>
            <a:off x="6796990" y="1302797"/>
            <a:ext cx="2410215" cy="1948854"/>
          </a:xfrm>
          <a:prstGeom prst="rect">
            <a:avLst/>
          </a:prstGeom>
        </p:spPr>
      </p:pic>
      <p:sp>
        <p:nvSpPr>
          <p:cNvPr id="11" name="CasellaDiTesto 10">
            <a:extLst>
              <a:ext uri="{FF2B5EF4-FFF2-40B4-BE49-F238E27FC236}">
                <a16:creationId xmlns:a16="http://schemas.microsoft.com/office/drawing/2014/main" id="{AA1F7C89-E22E-513F-27BA-AE11AF4E9D7D}"/>
              </a:ext>
            </a:extLst>
          </p:cNvPr>
          <p:cNvSpPr txBox="1"/>
          <p:nvPr/>
        </p:nvSpPr>
        <p:spPr>
          <a:xfrm>
            <a:off x="840105" y="1150113"/>
            <a:ext cx="5740339" cy="3057504"/>
          </a:xfrm>
          <a:prstGeom prst="rect">
            <a:avLst/>
          </a:prstGeom>
          <a:noFill/>
        </p:spPr>
        <p:txBody>
          <a:bodyPr wrap="square">
            <a:spAutoFit/>
          </a:bodyPr>
          <a:lstStyle/>
          <a:p>
            <a:pPr marL="0" marR="0" lvl="0" indent="0" algn="l" defTabSz="914400" rtl="0" eaLnBrk="1" fontAlgn="auto" latinLnBrk="0" hangingPunct="1">
              <a:lnSpc>
                <a:spcPts val="2000"/>
              </a:lnSpc>
              <a:spcBef>
                <a:spcPts val="0"/>
              </a:spcBef>
              <a:spcAft>
                <a:spcPts val="60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The project will potentially </a:t>
            </a: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involve the entire insurance sector</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 as the results could contribute to a substantial change in the way risks associated with climate change are managed in the agricultural sector, </a:t>
            </a:r>
            <a:r>
              <a:rPr kumimoji="0" lang="en-US" altLang="it-IT" sz="1600" b="0" i="0" u="none" strike="noStrike" kern="1200" cap="none" spc="0" normalizeH="0" baseline="0" noProof="0" dirty="0">
                <a:ln>
                  <a:noFill/>
                </a:ln>
                <a:solidFill>
                  <a:srgbClr val="202124"/>
                </a:solidFill>
                <a:effectLst/>
                <a:uLnTx/>
                <a:uFillTx/>
                <a:latin typeface="Calibri" panose="020F0502020204030204"/>
                <a:ea typeface="+mn-ea"/>
                <a:cs typeface="+mn-cs"/>
              </a:rPr>
              <a:t>by defining an innovative model for incorporating societal needs (greater resilience to climate change) into insurance strategy by:</a:t>
            </a:r>
          </a:p>
          <a:p>
            <a:pPr marL="285750" marR="0" lvl="0" indent="-285750" algn="l" defTabSz="914400" rtl="0" eaLnBrk="1" fontAlgn="auto" latinLnBrk="0" hangingPunct="1">
              <a:lnSpc>
                <a:spcPts val="2000"/>
              </a:lnSpc>
              <a:spcBef>
                <a:spcPts val="0"/>
              </a:spcBef>
              <a:spcAft>
                <a:spcPts val="600"/>
              </a:spcAft>
              <a:buClrTx/>
              <a:buSzTx/>
              <a:buFont typeface="Arial" panose="020B0604020202020204" pitchFamily="34" charset="0"/>
              <a:buChar char="•"/>
              <a:tabLst/>
              <a:defRPr/>
            </a:pPr>
            <a:r>
              <a:rPr kumimoji="0" lang="en-US" altLang="it-IT" sz="1600" b="1" i="0" u="none" strike="noStrike" kern="1200" cap="none" spc="0" normalizeH="0" baseline="0" noProof="0" dirty="0">
                <a:ln>
                  <a:noFill/>
                </a:ln>
                <a:solidFill>
                  <a:srgbClr val="202124"/>
                </a:solidFill>
                <a:effectLst/>
                <a:uLnTx/>
                <a:uFillTx/>
                <a:latin typeface="Calibri" panose="020F0502020204030204"/>
                <a:ea typeface="+mn-ea"/>
                <a:cs typeface="+mn-cs"/>
              </a:rPr>
              <a:t>improving prevention and building risk management capabilities </a:t>
            </a:r>
            <a:r>
              <a:rPr kumimoji="0" lang="en-US" altLang="it-IT" sz="1600" b="0" i="0" u="none" strike="noStrike" kern="1200" cap="none" spc="0" normalizeH="0" baseline="0" noProof="0" dirty="0">
                <a:ln>
                  <a:noFill/>
                </a:ln>
                <a:solidFill>
                  <a:srgbClr val="202124"/>
                </a:solidFill>
                <a:effectLst/>
                <a:uLnTx/>
                <a:uFillTx/>
                <a:latin typeface="Calibri" panose="020F0502020204030204"/>
                <a:ea typeface="+mn-ea"/>
                <a:cs typeface="+mn-cs"/>
              </a:rPr>
              <a:t>(including through insurance literacy)</a:t>
            </a:r>
          </a:p>
          <a:p>
            <a:pPr marL="285750" marR="0" lvl="0" indent="-285750" algn="l" defTabSz="914400" rtl="0" eaLnBrk="1" fontAlgn="auto" latinLnBrk="0" hangingPunct="1">
              <a:lnSpc>
                <a:spcPts val="2000"/>
              </a:lnSpc>
              <a:spcBef>
                <a:spcPts val="0"/>
              </a:spcBef>
              <a:spcAft>
                <a:spcPts val="600"/>
              </a:spcAft>
              <a:buClrTx/>
              <a:buSzTx/>
              <a:buFont typeface="Arial" panose="020B0604020202020204" pitchFamily="34" charset="0"/>
              <a:buChar char="•"/>
              <a:tabLst/>
              <a:defRPr/>
            </a:pPr>
            <a:r>
              <a:rPr kumimoji="0" lang="en-US" altLang="it-IT" sz="1600" b="1" i="0" u="none" strike="noStrike" kern="1200" cap="none" spc="0" normalizeH="0" baseline="0" noProof="0" dirty="0">
                <a:ln>
                  <a:noFill/>
                </a:ln>
                <a:solidFill>
                  <a:srgbClr val="202124"/>
                </a:solidFill>
                <a:effectLst/>
                <a:uLnTx/>
                <a:uFillTx/>
                <a:latin typeface="Calibri" panose="020F0502020204030204"/>
                <a:ea typeface="+mn-ea"/>
                <a:cs typeface="+mn-cs"/>
              </a:rPr>
              <a:t>developing innovative insurance solutions </a:t>
            </a:r>
            <a:r>
              <a:rPr kumimoji="0" lang="en-US" altLang="it-IT" sz="1600" b="0" i="0" u="none" strike="noStrike" kern="1200" cap="none" spc="0" normalizeH="0" baseline="0" noProof="0" dirty="0">
                <a:ln>
                  <a:noFill/>
                </a:ln>
                <a:solidFill>
                  <a:srgbClr val="202124"/>
                </a:solidFill>
                <a:effectLst/>
                <a:uLnTx/>
                <a:uFillTx/>
                <a:latin typeface="Calibri" panose="020F0502020204030204"/>
                <a:ea typeface="+mn-ea"/>
                <a:cs typeface="+mn-cs"/>
              </a:rPr>
              <a:t>(not only products but also services) to reach farmers, building on existing and new insurance capabilities (such as big data analytics).</a:t>
            </a:r>
            <a:endParaRPr kumimoji="0" lang="it-IT" altLang="it-IT"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 name="Rectangle 2">
            <a:extLst>
              <a:ext uri="{FF2B5EF4-FFF2-40B4-BE49-F238E27FC236}">
                <a16:creationId xmlns:a16="http://schemas.microsoft.com/office/drawing/2014/main" id="{968EA5AA-52C3-0A80-B45E-716089CBE241}"/>
              </a:ext>
            </a:extLst>
          </p:cNvPr>
          <p:cNvSpPr>
            <a:spLocks noChangeArrowheads="1"/>
          </p:cNvSpPr>
          <p:nvPr/>
        </p:nvSpPr>
        <p:spPr bwMode="auto">
          <a:xfrm>
            <a:off x="0" y="102920"/>
            <a:ext cx="65" cy="251359"/>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12696" rIns="0" bIns="-12696"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altLang="it-IT"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2" name="CasellaDiTesto 1">
            <a:extLst>
              <a:ext uri="{FF2B5EF4-FFF2-40B4-BE49-F238E27FC236}">
                <a16:creationId xmlns:a16="http://schemas.microsoft.com/office/drawing/2014/main" id="{9736F779-072F-BFB7-3D49-F430A5C5682E}"/>
              </a:ext>
            </a:extLst>
          </p:cNvPr>
          <p:cNvSpPr txBox="1"/>
          <p:nvPr/>
        </p:nvSpPr>
        <p:spPr>
          <a:xfrm>
            <a:off x="840105" y="4386911"/>
            <a:ext cx="10167385" cy="1441677"/>
          </a:xfrm>
          <a:prstGeom prst="rect">
            <a:avLst/>
          </a:prstGeom>
          <a:noFill/>
        </p:spPr>
        <p:txBody>
          <a:bodyPr wrap="square">
            <a:spAutoFit/>
          </a:bodyPr>
          <a:lstStyle/>
          <a:p>
            <a:pPr marL="0" marR="0" lvl="0" indent="0" algn="l" defTabSz="914400" rtl="0" eaLnBrk="1" fontAlgn="auto" latinLnBrk="0" hangingPunct="1">
              <a:lnSpc>
                <a:spcPts val="2000"/>
              </a:lnSpc>
              <a:spcBef>
                <a:spcPts val="0"/>
              </a:spcBef>
              <a:spcAft>
                <a:spcPts val="600"/>
              </a:spcAft>
              <a:buClrTx/>
              <a:buSzTx/>
              <a:buFontTx/>
              <a:buNone/>
              <a:tabLst/>
              <a:defRPr/>
            </a:pPr>
            <a:r>
              <a:rPr kumimoji="0" lang="en-US" sz="1600" b="1" i="0" u="sng" strike="noStrike" kern="1200" cap="none" spc="0" normalizeH="0" baseline="0" noProof="0" dirty="0">
                <a:ln>
                  <a:noFill/>
                </a:ln>
                <a:solidFill>
                  <a:prstClr val="black"/>
                </a:solidFill>
                <a:effectLst/>
                <a:uLnTx/>
                <a:uFillTx/>
                <a:latin typeface="Calibri" panose="020F0502020204030204"/>
                <a:ea typeface="+mn-ea"/>
                <a:cs typeface="+mn-cs"/>
              </a:rPr>
              <a:t>Public-private partnership </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is a key element of the model.</a:t>
            </a:r>
          </a:p>
          <a:p>
            <a:pPr marL="0" marR="0" lvl="0" indent="0" algn="l" defTabSz="914400" rtl="0" eaLnBrk="1" fontAlgn="auto" latinLnBrk="0" hangingPunct="1">
              <a:lnSpc>
                <a:spcPts val="2000"/>
              </a:lnSpc>
              <a:spcBef>
                <a:spcPts val="0"/>
              </a:spcBef>
              <a:spcAft>
                <a:spcPts val="60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By adopting the approach described above, insurers will be able to identify the most effective prevention measures and support the Pos and farmers in their implementation. The public sector, working with insurers, will be able to know which high-impact measures could be financed with public resources, with the aim of reducing the need for extraordinary interventions after climate disasters.</a:t>
            </a:r>
            <a:endParaRPr kumimoji="0" lang="en-GB" altLang="it-IT"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custDataLst>
      <p:tags r:id="rId1"/>
    </p:custDataLst>
    <p:extLst>
      <p:ext uri="{BB962C8B-B14F-4D97-AF65-F5344CB8AC3E}">
        <p14:creationId xmlns:p14="http://schemas.microsoft.com/office/powerpoint/2010/main" val="11849542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903E2EFE-FF32-7D7A-0241-941ABA89D9F6}"/>
              </a:ext>
            </a:extLst>
          </p:cNvPr>
          <p:cNvSpPr txBox="1"/>
          <p:nvPr/>
        </p:nvSpPr>
        <p:spPr>
          <a:xfrm>
            <a:off x="3972393" y="3244334"/>
            <a:ext cx="4107305" cy="147732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3600" b="0" i="0" u="none" strike="noStrike" kern="1200" cap="none" spc="0" normalizeH="0" baseline="0" noProof="0" dirty="0">
                <a:ln>
                  <a:noFill/>
                </a:ln>
                <a:solidFill>
                  <a:prstClr val="black"/>
                </a:solidFill>
                <a:effectLst/>
                <a:uLnTx/>
                <a:uFillTx/>
                <a:latin typeface="Calibri" panose="020F0502020204030204"/>
                <a:ea typeface="+mn-ea"/>
                <a:cs typeface="+mn-cs"/>
              </a:rPr>
              <a:t>Thank </a:t>
            </a:r>
            <a:r>
              <a:rPr kumimoji="0" lang="it-IT" sz="3600" b="0" i="0" u="none" strike="noStrike" kern="1200" cap="none" spc="0" normalizeH="0" baseline="0" noProof="0" dirty="0" err="1">
                <a:ln>
                  <a:noFill/>
                </a:ln>
                <a:solidFill>
                  <a:prstClr val="black"/>
                </a:solidFill>
                <a:effectLst/>
                <a:uLnTx/>
                <a:uFillTx/>
                <a:latin typeface="Calibri" panose="020F0502020204030204"/>
                <a:ea typeface="+mn-ea"/>
                <a:cs typeface="+mn-cs"/>
              </a:rPr>
              <a:t>you</a:t>
            </a:r>
            <a:r>
              <a:rPr kumimoji="0" lang="it-IT" sz="3600" b="0" i="0" u="none" strike="noStrike" kern="1200" cap="none" spc="0" normalizeH="0" baseline="0" noProof="0" dirty="0">
                <a:ln>
                  <a:noFill/>
                </a:ln>
                <a:solidFill>
                  <a:prstClr val="black"/>
                </a:solidFill>
                <a:effectLst/>
                <a:uLnTx/>
                <a:uFillTx/>
                <a:latin typeface="Calibri" panose="020F0502020204030204"/>
                <a:ea typeface="+mn-ea"/>
                <a:cs typeface="+mn-cs"/>
              </a:rPr>
              <a:t> so </a:t>
            </a:r>
            <a:r>
              <a:rPr kumimoji="0" lang="it-IT" sz="3600" b="0" i="0" u="none" strike="noStrike" kern="1200" cap="none" spc="0" normalizeH="0" baseline="0" noProof="0" dirty="0" err="1">
                <a:ln>
                  <a:noFill/>
                </a:ln>
                <a:solidFill>
                  <a:prstClr val="black"/>
                </a:solidFill>
                <a:effectLst/>
                <a:uLnTx/>
                <a:uFillTx/>
                <a:latin typeface="Calibri" panose="020F0502020204030204"/>
                <a:ea typeface="+mn-ea"/>
                <a:cs typeface="+mn-cs"/>
              </a:rPr>
              <a:t>much</a:t>
            </a:r>
            <a:endParaRPr kumimoji="0" lang="it-IT" sz="3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3600" b="0" i="0" u="none" strike="noStrike" kern="1200" cap="none" spc="0" normalizeH="0" baseline="0" noProof="0" dirty="0">
                <a:ln>
                  <a:noFill/>
                </a:ln>
                <a:solidFill>
                  <a:prstClr val="black"/>
                </a:solidFill>
                <a:effectLst/>
                <a:uLnTx/>
                <a:uFillTx/>
                <a:latin typeface="Calibri" panose="020F0502020204030204"/>
                <a:ea typeface="+mn-ea"/>
                <a:cs typeface="+mn-cs"/>
                <a:hlinkClick r:id="rId3"/>
              </a:rPr>
              <a:t>www.LIFEADA.EU</a:t>
            </a:r>
            <a:endParaRPr kumimoji="0" lang="it-IT" sz="3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custDataLst>
      <p:tags r:id="rId1"/>
    </p:custDataLst>
    <p:extLst>
      <p:ext uri="{BB962C8B-B14F-4D97-AF65-F5344CB8AC3E}">
        <p14:creationId xmlns:p14="http://schemas.microsoft.com/office/powerpoint/2010/main" val="235639534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blue and green gradient with white text&#10;&#10;Description automatically generated with low confidence">
            <a:extLst>
              <a:ext uri="{FF2B5EF4-FFF2-40B4-BE49-F238E27FC236}">
                <a16:creationId xmlns:a16="http://schemas.microsoft.com/office/drawing/2014/main" id="{0646455B-0CF8-71A9-7308-5630B23B562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74" y="0"/>
            <a:ext cx="12178652" cy="6858000"/>
          </a:xfrm>
          <a:prstGeom prst="rect">
            <a:avLst/>
          </a:prstGeom>
        </p:spPr>
      </p:pic>
      <p:sp>
        <p:nvSpPr>
          <p:cNvPr id="6" name="Title 2">
            <a:extLst>
              <a:ext uri="{FF2B5EF4-FFF2-40B4-BE49-F238E27FC236}">
                <a16:creationId xmlns:a16="http://schemas.microsoft.com/office/drawing/2014/main" id="{0D407B92-1D66-747C-0F74-7756D5E55B2F}"/>
              </a:ext>
            </a:extLst>
          </p:cNvPr>
          <p:cNvSpPr txBox="1">
            <a:spLocks/>
          </p:cNvSpPr>
          <p:nvPr/>
        </p:nvSpPr>
        <p:spPr>
          <a:xfrm>
            <a:off x="555969" y="2054832"/>
            <a:ext cx="11080186" cy="750014"/>
          </a:xfrm>
          <a:prstGeom prst="rect">
            <a:avLst/>
          </a:prstGeom>
        </p:spPr>
        <p:txBody>
          <a:bodyPr>
            <a:noAutofit/>
          </a:bodyPr>
          <a:lstStyle>
            <a:lvl1pPr algn="ctr" defTabSz="914400" rtl="0" eaLnBrk="1" latinLnBrk="0" hangingPunct="1">
              <a:lnSpc>
                <a:spcPct val="90000"/>
              </a:lnSpc>
              <a:spcBef>
                <a:spcPct val="0"/>
              </a:spcBef>
              <a:buNone/>
              <a:defRPr sz="4000" b="1" kern="1200">
                <a:solidFill>
                  <a:schemeClr val="accent1"/>
                </a:solidFill>
                <a:latin typeface="Arial" panose="020B0604020202020204" pitchFamily="34" charset="0"/>
                <a:ea typeface="+mj-ea"/>
                <a:cs typeface="Arial" panose="020B0604020202020204" pitchFamily="34" charset="0"/>
              </a:defRPr>
            </a:lvl1pPr>
          </a:lstStyle>
          <a:p>
            <a:pPr algn="l"/>
            <a:r>
              <a:rPr lang="en-GB" sz="6000" dirty="0"/>
              <a:t>Project showcase</a:t>
            </a:r>
          </a:p>
        </p:txBody>
      </p:sp>
      <p:sp>
        <p:nvSpPr>
          <p:cNvPr id="7" name="TextBox 6">
            <a:extLst>
              <a:ext uri="{FF2B5EF4-FFF2-40B4-BE49-F238E27FC236}">
                <a16:creationId xmlns:a16="http://schemas.microsoft.com/office/drawing/2014/main" id="{84B0DE39-A948-8B1A-EF08-D024CF1CE9AA}"/>
              </a:ext>
            </a:extLst>
          </p:cNvPr>
          <p:cNvSpPr txBox="1"/>
          <p:nvPr/>
        </p:nvSpPr>
        <p:spPr>
          <a:xfrm>
            <a:off x="555968" y="3429000"/>
            <a:ext cx="6036218" cy="1815882"/>
          </a:xfrm>
          <a:prstGeom prst="rect">
            <a:avLst/>
          </a:prstGeom>
          <a:noFill/>
        </p:spPr>
        <p:txBody>
          <a:bodyPr wrap="square" rtlCol="0">
            <a:spAutoFit/>
          </a:bodyPr>
          <a:lstStyle/>
          <a:p>
            <a:r>
              <a:rPr lang="en-GB" sz="2800" b="1" dirty="0">
                <a:solidFill>
                  <a:schemeClr val="accent1"/>
                </a:solidFill>
                <a:latin typeface="Arial" panose="020B0604020202020204" pitchFamily="34" charset="0"/>
                <a:cs typeface="Arial" panose="020B0604020202020204" pitchFamily="34" charset="0"/>
              </a:rPr>
              <a:t>Adolfo </a:t>
            </a:r>
            <a:r>
              <a:rPr lang="en-GB" sz="2800" b="1" dirty="0" err="1">
                <a:solidFill>
                  <a:schemeClr val="accent1"/>
                </a:solidFill>
                <a:latin typeface="Arial" panose="020B0604020202020204" pitchFamily="34" charset="0"/>
                <a:cs typeface="Arial" panose="020B0604020202020204" pitchFamily="34" charset="0"/>
              </a:rPr>
              <a:t>Uriarte</a:t>
            </a:r>
            <a:endParaRPr lang="en-GB" sz="2800" b="1" dirty="0">
              <a:solidFill>
                <a:schemeClr val="accent1"/>
              </a:solidFill>
              <a:latin typeface="Arial" panose="020B0604020202020204" pitchFamily="34" charset="0"/>
              <a:cs typeface="Arial" panose="020B0604020202020204" pitchFamily="34" charset="0"/>
            </a:endParaRPr>
          </a:p>
          <a:p>
            <a:r>
              <a:rPr lang="en-GB" sz="2800" dirty="0">
                <a:solidFill>
                  <a:schemeClr val="accent1"/>
                </a:solidFill>
                <a:latin typeface="Arial" panose="020B0604020202020204" pitchFamily="34" charset="0"/>
                <a:cs typeface="Arial" panose="020B0604020202020204" pitchFamily="34" charset="0"/>
              </a:rPr>
              <a:t>Director of Natural Heritage and Climate Change at the Basque Government</a:t>
            </a:r>
          </a:p>
        </p:txBody>
      </p:sp>
      <p:pic>
        <p:nvPicPr>
          <p:cNvPr id="4" name="Picture 3" descr="A person smiling in front of a flag&#10;&#10;Description automatically generated with medium confidence">
            <a:extLst>
              <a:ext uri="{FF2B5EF4-FFF2-40B4-BE49-F238E27FC236}">
                <a16:creationId xmlns:a16="http://schemas.microsoft.com/office/drawing/2014/main" id="{448C2648-85F9-725E-1CE1-CE3DA8C5E1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35761" y="1968458"/>
            <a:ext cx="4110818" cy="4110818"/>
          </a:xfrm>
          <a:prstGeom prst="ellipse">
            <a:avLst/>
          </a:prstGeom>
          <a:ln w="38100">
            <a:solidFill>
              <a:schemeClr val="bg1"/>
            </a:solidFill>
          </a:ln>
        </p:spPr>
      </p:pic>
    </p:spTree>
    <p:extLst>
      <p:ext uri="{BB962C8B-B14F-4D97-AF65-F5344CB8AC3E}">
        <p14:creationId xmlns:p14="http://schemas.microsoft.com/office/powerpoint/2010/main" val="135155326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ítulo 1" hidden="1"/>
          <p:cNvSpPr>
            <a:spLocks noGrp="1"/>
          </p:cNvSpPr>
          <p:nvPr>
            <p:ph type="title"/>
          </p:nvPr>
        </p:nvSpPr>
        <p:spPr/>
        <p:txBody>
          <a:bodyPr/>
          <a:lstStyle/>
          <a:p>
            <a:endParaRPr lang="es-ES"/>
          </a:p>
        </p:txBody>
      </p:sp>
      <p:pic>
        <p:nvPicPr>
          <p:cNvPr id="3" name="Imagen 2"/>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0268266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ítulo 1" hidden="1"/>
          <p:cNvSpPr>
            <a:spLocks noGrp="1"/>
          </p:cNvSpPr>
          <p:nvPr>
            <p:ph type="title"/>
          </p:nvPr>
        </p:nvSpPr>
        <p:spPr/>
        <p:txBody>
          <a:bodyPr/>
          <a:lstStyle/>
          <a:p>
            <a:endParaRPr lang="es-ES"/>
          </a:p>
        </p:txBody>
      </p:sp>
      <p:pic>
        <p:nvPicPr>
          <p:cNvPr id="3" name="Imagen 2"/>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2004457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blue and green gradient with white text&#10;&#10;Description automatically generated with low confidence">
            <a:extLst>
              <a:ext uri="{FF2B5EF4-FFF2-40B4-BE49-F238E27FC236}">
                <a16:creationId xmlns:a16="http://schemas.microsoft.com/office/drawing/2014/main" id="{771B129A-8816-90F9-F902-087DCB290C6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85326" cy="6861758"/>
          </a:xfrm>
          <a:prstGeom prst="rect">
            <a:avLst/>
          </a:prstGeom>
        </p:spPr>
      </p:pic>
      <p:sp>
        <p:nvSpPr>
          <p:cNvPr id="3" name="Title 2"/>
          <p:cNvSpPr>
            <a:spLocks noGrp="1"/>
          </p:cNvSpPr>
          <p:nvPr>
            <p:ph type="title"/>
          </p:nvPr>
        </p:nvSpPr>
        <p:spPr>
          <a:xfrm>
            <a:off x="555969" y="2054832"/>
            <a:ext cx="11080186" cy="750014"/>
          </a:xfrm>
        </p:spPr>
        <p:txBody>
          <a:bodyPr>
            <a:noAutofit/>
          </a:bodyPr>
          <a:lstStyle/>
          <a:p>
            <a:pPr algn="l"/>
            <a:r>
              <a:rPr lang="en-GB" sz="6000" dirty="0"/>
              <a:t>Social media</a:t>
            </a:r>
          </a:p>
        </p:txBody>
      </p:sp>
      <p:sp>
        <p:nvSpPr>
          <p:cNvPr id="5" name="TextBox 4">
            <a:extLst>
              <a:ext uri="{FF2B5EF4-FFF2-40B4-BE49-F238E27FC236}">
                <a16:creationId xmlns:a16="http://schemas.microsoft.com/office/drawing/2014/main" id="{0E635D24-D768-BFAF-2C0D-BCAB6ADDC29C}"/>
              </a:ext>
            </a:extLst>
          </p:cNvPr>
          <p:cNvSpPr txBox="1"/>
          <p:nvPr/>
        </p:nvSpPr>
        <p:spPr>
          <a:xfrm>
            <a:off x="555967" y="3429000"/>
            <a:ext cx="11080185" cy="2400657"/>
          </a:xfrm>
          <a:prstGeom prst="rect">
            <a:avLst/>
          </a:prstGeom>
          <a:noFill/>
        </p:spPr>
        <p:txBody>
          <a:bodyPr wrap="square" rtlCol="0">
            <a:spAutoFit/>
          </a:bodyPr>
          <a:lstStyle/>
          <a:p>
            <a:r>
              <a:rPr lang="en-GB" sz="2800" b="1" dirty="0">
                <a:solidFill>
                  <a:schemeClr val="accent1"/>
                </a:solidFill>
                <a:latin typeface="Arial" panose="020B0604020202020204" pitchFamily="34" charset="0"/>
                <a:cs typeface="Arial" panose="020B0604020202020204" pitchFamily="34" charset="0"/>
              </a:rPr>
              <a:t>#EUmissions </a:t>
            </a:r>
          </a:p>
          <a:p>
            <a:r>
              <a:rPr lang="en-GB" sz="2800" b="1" dirty="0">
                <a:solidFill>
                  <a:schemeClr val="accent1"/>
                </a:solidFill>
                <a:latin typeface="Arial" panose="020B0604020202020204" pitchFamily="34" charset="0"/>
                <a:cs typeface="Arial" panose="020B0604020202020204" pitchFamily="34" charset="0"/>
              </a:rPr>
              <a:t>#HorizonEU </a:t>
            </a:r>
          </a:p>
          <a:p>
            <a:r>
              <a:rPr lang="en-GB" sz="2800" b="1" dirty="0">
                <a:solidFill>
                  <a:schemeClr val="accent1"/>
                </a:solidFill>
                <a:latin typeface="Arial" panose="020B0604020202020204" pitchFamily="34" charset="0"/>
                <a:cs typeface="Arial" panose="020B0604020202020204" pitchFamily="34" charset="0"/>
              </a:rPr>
              <a:t>#MissionClimateAdaptation</a:t>
            </a:r>
          </a:p>
          <a:p>
            <a:pPr>
              <a:spcAft>
                <a:spcPts val="1200"/>
              </a:spcAft>
            </a:pPr>
            <a:r>
              <a:rPr lang="en-GB" sz="2800" b="1" dirty="0">
                <a:solidFill>
                  <a:schemeClr val="accent1"/>
                </a:solidFill>
                <a:latin typeface="Arial" panose="020B0604020202020204" pitchFamily="34" charset="0"/>
                <a:cs typeface="Arial" panose="020B0604020202020204" pitchFamily="34" charset="0"/>
              </a:rPr>
              <a:t>#MissionForum23 </a:t>
            </a:r>
          </a:p>
          <a:p>
            <a:endParaRPr lang="en-GB" sz="2800" b="1" dirty="0">
              <a:solidFill>
                <a:schemeClr val="accent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9217451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ítulo 1" hidden="1"/>
          <p:cNvSpPr>
            <a:spLocks noGrp="1"/>
          </p:cNvSpPr>
          <p:nvPr>
            <p:ph type="title"/>
          </p:nvPr>
        </p:nvSpPr>
        <p:spPr/>
        <p:txBody>
          <a:bodyPr/>
          <a:lstStyle/>
          <a:p>
            <a:endParaRPr lang="es-ES"/>
          </a:p>
        </p:txBody>
      </p:sp>
      <p:pic>
        <p:nvPicPr>
          <p:cNvPr id="3" name="Imagen 2"/>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5444568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ítulo 1" hidden="1"/>
          <p:cNvSpPr>
            <a:spLocks noGrp="1"/>
          </p:cNvSpPr>
          <p:nvPr>
            <p:ph type="title"/>
          </p:nvPr>
        </p:nvSpPr>
        <p:spPr/>
        <p:txBody>
          <a:bodyPr/>
          <a:lstStyle/>
          <a:p>
            <a:endParaRPr lang="es-ES"/>
          </a:p>
        </p:txBody>
      </p:sp>
      <p:pic>
        <p:nvPicPr>
          <p:cNvPr id="3" name="Imagen 2"/>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8048298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ítulo 1" hidden="1"/>
          <p:cNvSpPr>
            <a:spLocks noGrp="1"/>
          </p:cNvSpPr>
          <p:nvPr>
            <p:ph type="title"/>
          </p:nvPr>
        </p:nvSpPr>
        <p:spPr/>
        <p:txBody>
          <a:bodyPr/>
          <a:lstStyle/>
          <a:p>
            <a:endParaRPr lang="es-ES"/>
          </a:p>
        </p:txBody>
      </p:sp>
      <p:pic>
        <p:nvPicPr>
          <p:cNvPr id="3" name="Imagen 2"/>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495636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ítulo 1" hidden="1"/>
          <p:cNvSpPr>
            <a:spLocks noGrp="1"/>
          </p:cNvSpPr>
          <p:nvPr>
            <p:ph type="title"/>
          </p:nvPr>
        </p:nvSpPr>
        <p:spPr/>
        <p:txBody>
          <a:bodyPr/>
          <a:lstStyle/>
          <a:p>
            <a:endParaRPr lang="es-ES"/>
          </a:p>
        </p:txBody>
      </p:sp>
      <p:pic>
        <p:nvPicPr>
          <p:cNvPr id="3" name="Imagen 2"/>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40726790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ítulo 1" hidden="1"/>
          <p:cNvSpPr>
            <a:spLocks noGrp="1"/>
          </p:cNvSpPr>
          <p:nvPr>
            <p:ph type="title"/>
          </p:nvPr>
        </p:nvSpPr>
        <p:spPr/>
        <p:txBody>
          <a:bodyPr/>
          <a:lstStyle/>
          <a:p>
            <a:endParaRPr lang="es-ES"/>
          </a:p>
        </p:txBody>
      </p:sp>
      <p:pic>
        <p:nvPicPr>
          <p:cNvPr id="3" name="Imagen 2"/>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017428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ítulo 1" hidden="1"/>
          <p:cNvSpPr>
            <a:spLocks noGrp="1"/>
          </p:cNvSpPr>
          <p:nvPr>
            <p:ph type="title"/>
          </p:nvPr>
        </p:nvSpPr>
        <p:spPr/>
        <p:txBody>
          <a:bodyPr/>
          <a:lstStyle/>
          <a:p>
            <a:endParaRPr lang="es-ES"/>
          </a:p>
        </p:txBody>
      </p:sp>
      <p:pic>
        <p:nvPicPr>
          <p:cNvPr id="3" name="Imagen 2"/>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002501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ítulo 1" hidden="1"/>
          <p:cNvSpPr>
            <a:spLocks noGrp="1"/>
          </p:cNvSpPr>
          <p:nvPr>
            <p:ph type="title"/>
          </p:nvPr>
        </p:nvSpPr>
        <p:spPr/>
        <p:txBody>
          <a:bodyPr/>
          <a:lstStyle/>
          <a:p>
            <a:endParaRPr lang="es-ES"/>
          </a:p>
        </p:txBody>
      </p:sp>
      <p:pic>
        <p:nvPicPr>
          <p:cNvPr id="3" name="Imagen 2"/>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2289834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ítulo 1" hidden="1"/>
          <p:cNvSpPr>
            <a:spLocks noGrp="1"/>
          </p:cNvSpPr>
          <p:nvPr>
            <p:ph type="title"/>
          </p:nvPr>
        </p:nvSpPr>
        <p:spPr/>
        <p:txBody>
          <a:bodyPr/>
          <a:lstStyle/>
          <a:p>
            <a:endParaRPr lang="es-ES"/>
          </a:p>
        </p:txBody>
      </p:sp>
      <p:pic>
        <p:nvPicPr>
          <p:cNvPr id="3" name="Imagen 2"/>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95259524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blue and green gradient with white text&#10;&#10;Description automatically generated with low confidence">
            <a:extLst>
              <a:ext uri="{FF2B5EF4-FFF2-40B4-BE49-F238E27FC236}">
                <a16:creationId xmlns:a16="http://schemas.microsoft.com/office/drawing/2014/main" id="{0646455B-0CF8-71A9-7308-5630B23B562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74" y="0"/>
            <a:ext cx="12178652" cy="6858000"/>
          </a:xfrm>
          <a:prstGeom prst="rect">
            <a:avLst/>
          </a:prstGeom>
        </p:spPr>
      </p:pic>
      <p:sp>
        <p:nvSpPr>
          <p:cNvPr id="6" name="Title 2">
            <a:extLst>
              <a:ext uri="{FF2B5EF4-FFF2-40B4-BE49-F238E27FC236}">
                <a16:creationId xmlns:a16="http://schemas.microsoft.com/office/drawing/2014/main" id="{0D407B92-1D66-747C-0F74-7756D5E55B2F}"/>
              </a:ext>
            </a:extLst>
          </p:cNvPr>
          <p:cNvSpPr txBox="1">
            <a:spLocks/>
          </p:cNvSpPr>
          <p:nvPr/>
        </p:nvSpPr>
        <p:spPr>
          <a:xfrm>
            <a:off x="555969" y="2054832"/>
            <a:ext cx="11080186" cy="750014"/>
          </a:xfrm>
          <a:prstGeom prst="rect">
            <a:avLst/>
          </a:prstGeom>
        </p:spPr>
        <p:txBody>
          <a:bodyPr>
            <a:noAutofit/>
          </a:bodyPr>
          <a:lstStyle>
            <a:lvl1pPr algn="ctr" defTabSz="914400" rtl="0" eaLnBrk="1" latinLnBrk="0" hangingPunct="1">
              <a:lnSpc>
                <a:spcPct val="90000"/>
              </a:lnSpc>
              <a:spcBef>
                <a:spcPct val="0"/>
              </a:spcBef>
              <a:buNone/>
              <a:defRPr sz="4000" b="1" kern="1200">
                <a:solidFill>
                  <a:schemeClr val="accent1"/>
                </a:solidFill>
                <a:latin typeface="Arial" panose="020B0604020202020204" pitchFamily="34" charset="0"/>
                <a:ea typeface="+mj-ea"/>
                <a:cs typeface="Arial" panose="020B0604020202020204" pitchFamily="34" charset="0"/>
              </a:defRPr>
            </a:lvl1pPr>
          </a:lstStyle>
          <a:p>
            <a:pPr algn="l"/>
            <a:r>
              <a:rPr lang="en-GB" sz="6000" dirty="0"/>
              <a:t>Project showcase</a:t>
            </a:r>
          </a:p>
        </p:txBody>
      </p:sp>
      <p:sp>
        <p:nvSpPr>
          <p:cNvPr id="7" name="TextBox 6">
            <a:extLst>
              <a:ext uri="{FF2B5EF4-FFF2-40B4-BE49-F238E27FC236}">
                <a16:creationId xmlns:a16="http://schemas.microsoft.com/office/drawing/2014/main" id="{84B0DE39-A948-8B1A-EF08-D024CF1CE9AA}"/>
              </a:ext>
            </a:extLst>
          </p:cNvPr>
          <p:cNvSpPr txBox="1"/>
          <p:nvPr/>
        </p:nvSpPr>
        <p:spPr>
          <a:xfrm>
            <a:off x="555968" y="3429000"/>
            <a:ext cx="6036218" cy="1815882"/>
          </a:xfrm>
          <a:prstGeom prst="rect">
            <a:avLst/>
          </a:prstGeom>
          <a:noFill/>
        </p:spPr>
        <p:txBody>
          <a:bodyPr wrap="square" rtlCol="0">
            <a:spAutoFit/>
          </a:bodyPr>
          <a:lstStyle/>
          <a:p>
            <a:r>
              <a:rPr lang="en-GB" sz="2800" b="1" dirty="0">
                <a:solidFill>
                  <a:schemeClr val="accent1"/>
                </a:solidFill>
                <a:latin typeface="Arial" panose="020B0604020202020204" pitchFamily="34" charset="0"/>
                <a:cs typeface="Arial" panose="020B0604020202020204" pitchFamily="34" charset="0"/>
              </a:rPr>
              <a:t>Karin de Beer</a:t>
            </a:r>
          </a:p>
          <a:p>
            <a:r>
              <a:rPr lang="en-GB" sz="2800" dirty="0">
                <a:solidFill>
                  <a:schemeClr val="accent1"/>
                </a:solidFill>
                <a:latin typeface="Arial" panose="020B0604020202020204" pitchFamily="34" charset="0"/>
                <a:cs typeface="Arial" panose="020B0604020202020204" pitchFamily="34" charset="0"/>
              </a:rPr>
              <a:t>Climate Adaptation Coordinator at </a:t>
            </a:r>
            <a:r>
              <a:rPr lang="en-GB" sz="2800" dirty="0" err="1">
                <a:solidFill>
                  <a:schemeClr val="accent1"/>
                </a:solidFill>
                <a:latin typeface="Arial" panose="020B0604020202020204" pitchFamily="34" charset="0"/>
                <a:cs typeface="Arial" panose="020B0604020202020204" pitchFamily="34" charset="0"/>
              </a:rPr>
              <a:t>Värmland</a:t>
            </a:r>
            <a:r>
              <a:rPr lang="en-GB" sz="2800" dirty="0">
                <a:solidFill>
                  <a:schemeClr val="accent1"/>
                </a:solidFill>
                <a:latin typeface="Arial" panose="020B0604020202020204" pitchFamily="34" charset="0"/>
                <a:cs typeface="Arial" panose="020B0604020202020204" pitchFamily="34" charset="0"/>
              </a:rPr>
              <a:t> County Administrative Board</a:t>
            </a:r>
          </a:p>
        </p:txBody>
      </p:sp>
      <p:pic>
        <p:nvPicPr>
          <p:cNvPr id="4" name="Picture 3" descr="A person wearing glasses and smiling&#10;&#10;Description automatically generated with low confidence">
            <a:extLst>
              <a:ext uri="{FF2B5EF4-FFF2-40B4-BE49-F238E27FC236}">
                <a16:creationId xmlns:a16="http://schemas.microsoft.com/office/drawing/2014/main" id="{A8B1F925-325F-13DA-706F-538EFF640F1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 t="12591" r="85" b="12347"/>
          <a:stretch/>
        </p:blipFill>
        <p:spPr>
          <a:xfrm>
            <a:off x="7135761" y="1968458"/>
            <a:ext cx="4110818" cy="4110818"/>
          </a:xfrm>
          <a:prstGeom prst="ellipse">
            <a:avLst/>
          </a:prstGeom>
          <a:ln w="38100">
            <a:solidFill>
              <a:schemeClr val="bg1"/>
            </a:solidFill>
          </a:ln>
        </p:spPr>
      </p:pic>
    </p:spTree>
    <p:extLst>
      <p:ext uri="{BB962C8B-B14F-4D97-AF65-F5344CB8AC3E}">
        <p14:creationId xmlns:p14="http://schemas.microsoft.com/office/powerpoint/2010/main" val="211392775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Bildobjekt 7" descr="En bild som visar utomhus, träd, gräs, spår&#10;&#10;Automatiskt genererad beskrivning">
            <a:extLst>
              <a:ext uri="{FF2B5EF4-FFF2-40B4-BE49-F238E27FC236}">
                <a16:creationId xmlns:a16="http://schemas.microsoft.com/office/drawing/2014/main" id="{B6CC037A-4A98-40A3-A538-D4D034E2BB6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39505" y="129545"/>
            <a:ext cx="2529386" cy="3789040"/>
          </a:xfrm>
          <a:prstGeom prst="rect">
            <a:avLst/>
          </a:prstGeom>
        </p:spPr>
      </p:pic>
      <p:pic>
        <p:nvPicPr>
          <p:cNvPr id="3" name="Bildobjekt 2">
            <a:extLst>
              <a:ext uri="{FF2B5EF4-FFF2-40B4-BE49-F238E27FC236}">
                <a16:creationId xmlns:a16="http://schemas.microsoft.com/office/drawing/2014/main" id="{D76BEDC1-B451-4C97-B9A2-24D080A9F79E}"/>
              </a:ext>
            </a:extLst>
          </p:cNvPr>
          <p:cNvPicPr>
            <a:picLocks noChangeAspect="1"/>
          </p:cNvPicPr>
          <p:nvPr/>
        </p:nvPicPr>
        <p:blipFill>
          <a:blip r:embed="rId5"/>
          <a:stretch>
            <a:fillRect/>
          </a:stretch>
        </p:blipFill>
        <p:spPr>
          <a:xfrm>
            <a:off x="1927356" y="2162275"/>
            <a:ext cx="2460714" cy="3686445"/>
          </a:xfrm>
          <a:prstGeom prst="rect">
            <a:avLst/>
          </a:prstGeom>
        </p:spPr>
      </p:pic>
      <p:sp>
        <p:nvSpPr>
          <p:cNvPr id="4" name="textruta 3">
            <a:extLst>
              <a:ext uri="{FF2B5EF4-FFF2-40B4-BE49-F238E27FC236}">
                <a16:creationId xmlns:a16="http://schemas.microsoft.com/office/drawing/2014/main" id="{84ECCC2B-57CC-4DC5-BE7D-6FA1BF41DCAD}"/>
              </a:ext>
            </a:extLst>
          </p:cNvPr>
          <p:cNvSpPr txBox="1"/>
          <p:nvPr/>
        </p:nvSpPr>
        <p:spPr>
          <a:xfrm>
            <a:off x="1840942" y="100172"/>
            <a:ext cx="3024335" cy="2062103"/>
          </a:xfrm>
          <a:prstGeom prst="rect">
            <a:avLst/>
          </a:prstGeom>
          <a:noFill/>
        </p:spPr>
        <p:txBody>
          <a:bodyPr wrap="square" rtlCol="0">
            <a:spAutoFit/>
          </a:bodyPr>
          <a:lstStyle/>
          <a:p>
            <a:r>
              <a:rPr lang="sv-SE" sz="1600" b="1">
                <a:solidFill>
                  <a:prstClr val="black"/>
                </a:solidFill>
                <a:latin typeface="Calibri"/>
              </a:rPr>
              <a:t>Värmland County</a:t>
            </a:r>
          </a:p>
          <a:p>
            <a:r>
              <a:rPr lang="sv-SE" sz="1400">
                <a:solidFill>
                  <a:prstClr val="black"/>
                </a:solidFill>
                <a:latin typeface="Calibri"/>
              </a:rPr>
              <a:t>16 municipalities</a:t>
            </a:r>
          </a:p>
          <a:p>
            <a:r>
              <a:rPr lang="sv-SE" sz="1400">
                <a:solidFill>
                  <a:prstClr val="black"/>
                </a:solidFill>
                <a:latin typeface="Calibri"/>
              </a:rPr>
              <a:t>280 000 inhabitants</a:t>
            </a:r>
          </a:p>
          <a:p>
            <a:endParaRPr lang="sv-SE" sz="1400">
              <a:solidFill>
                <a:prstClr val="black"/>
              </a:solidFill>
              <a:latin typeface="Calibri"/>
            </a:endParaRPr>
          </a:p>
          <a:p>
            <a:r>
              <a:rPr lang="sv-SE" sz="1400">
                <a:solidFill>
                  <a:prstClr val="black"/>
                </a:solidFill>
                <a:latin typeface="Calibri"/>
              </a:rPr>
              <a:t>65% forest land (most for producion of wood)</a:t>
            </a:r>
          </a:p>
          <a:p>
            <a:r>
              <a:rPr lang="sv-SE" sz="1400">
                <a:solidFill>
                  <a:prstClr val="black"/>
                </a:solidFill>
                <a:latin typeface="Calibri"/>
              </a:rPr>
              <a:t>20% water (lakes and rivers)</a:t>
            </a:r>
          </a:p>
          <a:p>
            <a:r>
              <a:rPr lang="sv-SE" sz="1400">
                <a:solidFill>
                  <a:prstClr val="black"/>
                </a:solidFill>
                <a:latin typeface="Calibri"/>
              </a:rPr>
              <a:t>5% farmland</a:t>
            </a:r>
          </a:p>
          <a:p>
            <a:r>
              <a:rPr lang="sv-SE" sz="1400">
                <a:solidFill>
                  <a:prstClr val="black"/>
                </a:solidFill>
                <a:latin typeface="Calibri"/>
              </a:rPr>
              <a:t>3% buildings</a:t>
            </a:r>
          </a:p>
        </p:txBody>
      </p:sp>
      <p:pic>
        <p:nvPicPr>
          <p:cNvPr id="6" name="Bildobjekt 5">
            <a:extLst>
              <a:ext uri="{FF2B5EF4-FFF2-40B4-BE49-F238E27FC236}">
                <a16:creationId xmlns:a16="http://schemas.microsoft.com/office/drawing/2014/main" id="{917EFEAC-CBF5-4748-BEBC-9334EBAF76CC}"/>
              </a:ext>
            </a:extLst>
          </p:cNvPr>
          <p:cNvPicPr>
            <a:picLocks noChangeAspect="1"/>
          </p:cNvPicPr>
          <p:nvPr/>
        </p:nvPicPr>
        <p:blipFill>
          <a:blip r:embed="rId6"/>
          <a:stretch>
            <a:fillRect/>
          </a:stretch>
        </p:blipFill>
        <p:spPr>
          <a:xfrm>
            <a:off x="7655380" y="3429000"/>
            <a:ext cx="2996919" cy="1486472"/>
          </a:xfrm>
          <a:prstGeom prst="rect">
            <a:avLst/>
          </a:prstGeom>
        </p:spPr>
      </p:pic>
      <p:pic>
        <p:nvPicPr>
          <p:cNvPr id="10" name="Bildobjekt 9" descr="En bild som visar utomhus, vatten, sport, fiske&#10;&#10;Automatiskt genererad beskrivning">
            <a:extLst>
              <a:ext uri="{FF2B5EF4-FFF2-40B4-BE49-F238E27FC236}">
                <a16:creationId xmlns:a16="http://schemas.microsoft.com/office/drawing/2014/main" id="{A70AC54B-B39A-4058-A6C6-1E43946BF02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613194" y="299022"/>
            <a:ext cx="3081293" cy="2027166"/>
          </a:xfrm>
          <a:prstGeom prst="rect">
            <a:avLst/>
          </a:prstGeom>
        </p:spPr>
      </p:pic>
      <p:pic>
        <p:nvPicPr>
          <p:cNvPr id="14" name="Bildobjekt 13">
            <a:extLst>
              <a:ext uri="{FF2B5EF4-FFF2-40B4-BE49-F238E27FC236}">
                <a16:creationId xmlns:a16="http://schemas.microsoft.com/office/drawing/2014/main" id="{B9898199-ED25-4912-A5C5-E7CBEFDCD43E}"/>
              </a:ext>
            </a:extLst>
          </p:cNvPr>
          <p:cNvPicPr>
            <a:picLocks noChangeAspect="1"/>
          </p:cNvPicPr>
          <p:nvPr/>
        </p:nvPicPr>
        <p:blipFill>
          <a:blip r:embed="rId8"/>
          <a:stretch>
            <a:fillRect/>
          </a:stretch>
        </p:blipFill>
        <p:spPr>
          <a:xfrm>
            <a:off x="4561758" y="236605"/>
            <a:ext cx="3763036" cy="5612114"/>
          </a:xfrm>
          <a:prstGeom prst="rect">
            <a:avLst/>
          </a:prstGeom>
        </p:spPr>
      </p:pic>
      <p:sp>
        <p:nvSpPr>
          <p:cNvPr id="15" name="textruta 14">
            <a:extLst>
              <a:ext uri="{FF2B5EF4-FFF2-40B4-BE49-F238E27FC236}">
                <a16:creationId xmlns:a16="http://schemas.microsoft.com/office/drawing/2014/main" id="{4A808159-4EAB-423D-BD7D-3FABDBAAE268}"/>
              </a:ext>
            </a:extLst>
          </p:cNvPr>
          <p:cNvSpPr txBox="1"/>
          <p:nvPr/>
        </p:nvSpPr>
        <p:spPr>
          <a:xfrm>
            <a:off x="7599347" y="4915473"/>
            <a:ext cx="3081293" cy="830997"/>
          </a:xfrm>
          <a:prstGeom prst="rect">
            <a:avLst/>
          </a:prstGeom>
          <a:noFill/>
        </p:spPr>
        <p:txBody>
          <a:bodyPr wrap="square" rtlCol="0">
            <a:spAutoFit/>
          </a:bodyPr>
          <a:lstStyle/>
          <a:p>
            <a:r>
              <a:rPr lang="sv-SE" sz="1200">
                <a:solidFill>
                  <a:prstClr val="black"/>
                </a:solidFill>
                <a:latin typeface="Calibri"/>
              </a:rPr>
              <a:t>Karlstad, capital of Värmland County, </a:t>
            </a:r>
            <a:r>
              <a:rPr lang="en-US" sz="1200">
                <a:solidFill>
                  <a:prstClr val="black"/>
                </a:solidFill>
                <a:latin typeface="Calibri"/>
              </a:rPr>
              <a:t>built on the river delta where Sweden's longest river, Klarälven, runs into Sweden's largest lake, Vänern. </a:t>
            </a:r>
            <a:endParaRPr lang="sv-SE" sz="1200">
              <a:solidFill>
                <a:prstClr val="black"/>
              </a:solidFill>
              <a:latin typeface="Calibri"/>
            </a:endParaRPr>
          </a:p>
        </p:txBody>
      </p:sp>
      <p:sp>
        <p:nvSpPr>
          <p:cNvPr id="2" name="textruta 1">
            <a:extLst>
              <a:ext uri="{FF2B5EF4-FFF2-40B4-BE49-F238E27FC236}">
                <a16:creationId xmlns:a16="http://schemas.microsoft.com/office/drawing/2014/main" id="{A6A339EA-1992-46B1-A553-0D622E1D9E3A}"/>
              </a:ext>
            </a:extLst>
          </p:cNvPr>
          <p:cNvSpPr txBox="1"/>
          <p:nvPr/>
        </p:nvSpPr>
        <p:spPr>
          <a:xfrm>
            <a:off x="3053988" y="4101267"/>
            <a:ext cx="598241" cy="246221"/>
          </a:xfrm>
          <a:prstGeom prst="rect">
            <a:avLst/>
          </a:prstGeom>
          <a:noFill/>
        </p:spPr>
        <p:txBody>
          <a:bodyPr wrap="none" rtlCol="0">
            <a:spAutoFit/>
          </a:bodyPr>
          <a:lstStyle/>
          <a:p>
            <a:r>
              <a:rPr lang="sv-SE" sz="1000">
                <a:solidFill>
                  <a:prstClr val="black"/>
                </a:solidFill>
                <a:latin typeface="Calibri"/>
              </a:rPr>
              <a:t>Sweden</a:t>
            </a:r>
          </a:p>
        </p:txBody>
      </p:sp>
      <p:sp>
        <p:nvSpPr>
          <p:cNvPr id="11" name="textruta 10">
            <a:extLst>
              <a:ext uri="{FF2B5EF4-FFF2-40B4-BE49-F238E27FC236}">
                <a16:creationId xmlns:a16="http://schemas.microsoft.com/office/drawing/2014/main" id="{E4AE9A7E-367A-47F5-B297-94F4180F5B9C}"/>
              </a:ext>
            </a:extLst>
          </p:cNvPr>
          <p:cNvSpPr txBox="1"/>
          <p:nvPr/>
        </p:nvSpPr>
        <p:spPr>
          <a:xfrm>
            <a:off x="2069782" y="4347488"/>
            <a:ext cx="590226" cy="246221"/>
          </a:xfrm>
          <a:prstGeom prst="rect">
            <a:avLst/>
          </a:prstGeom>
          <a:noFill/>
        </p:spPr>
        <p:txBody>
          <a:bodyPr wrap="none" rtlCol="0">
            <a:spAutoFit/>
          </a:bodyPr>
          <a:lstStyle/>
          <a:p>
            <a:r>
              <a:rPr lang="sv-SE" sz="1000">
                <a:solidFill>
                  <a:prstClr val="black"/>
                </a:solidFill>
                <a:latin typeface="Calibri"/>
              </a:rPr>
              <a:t>Norway</a:t>
            </a:r>
          </a:p>
        </p:txBody>
      </p:sp>
    </p:spTree>
    <p:custDataLst>
      <p:tags r:id="rId1"/>
    </p:custDataLst>
    <p:extLst>
      <p:ext uri="{BB962C8B-B14F-4D97-AF65-F5344CB8AC3E}">
        <p14:creationId xmlns:p14="http://schemas.microsoft.com/office/powerpoint/2010/main" val="25302090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path" presetSubtype="0" fill="hold" nodeType="clickEffect">
                                  <p:stCondLst>
                                    <p:cond delay="0"/>
                                  </p:stCondLst>
                                  <p:childTnLst>
                                    <p:animMotion origin="layout" path="M 0.00851 -0.00208 L -0.33733 0.12778 " pathEditMode="relative" rAng="0" ptsTypes="AA">
                                      <p:cBhvr>
                                        <p:cTn id="11" dur="500" fill="hold"/>
                                        <p:tgtEl>
                                          <p:spTgt spid="14"/>
                                        </p:tgtEl>
                                        <p:attrNameLst>
                                          <p:attrName>ppt_x</p:attrName>
                                          <p:attrName>ppt_y</p:attrName>
                                        </p:attrNameLst>
                                      </p:cBhvr>
                                      <p:rCtr x="-17292" y="6481"/>
                                    </p:animMotion>
                                  </p:childTnLst>
                                </p:cTn>
                              </p:par>
                              <p:par>
                                <p:cTn id="12" presetID="14" presetClass="entr" presetSubtype="10" fill="hold" nodeType="with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randombar(horizontal)">
                                      <p:cBhvr>
                                        <p:cTn id="14" dur="500"/>
                                        <p:tgtEl>
                                          <p:spTgt spid="8"/>
                                        </p:tgtEl>
                                      </p:cBhvr>
                                    </p:animEffect>
                                  </p:childTnLst>
                                </p:cTn>
                              </p:par>
                              <p:par>
                                <p:cTn id="15" presetID="14" presetClass="entr" presetSubtype="1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randombar(horizontal)">
                                      <p:cBhvr>
                                        <p:cTn id="17" dur="500"/>
                                        <p:tgtEl>
                                          <p:spTgt spid="10"/>
                                        </p:tgtEl>
                                      </p:cBhvr>
                                    </p:animEffect>
                                  </p:childTnLst>
                                </p:cTn>
                              </p:par>
                              <p:par>
                                <p:cTn id="18" presetID="14" presetClass="entr" presetSubtype="10" fill="hold"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randombar(horizontal)">
                                      <p:cBhvr>
                                        <p:cTn id="20" dur="500"/>
                                        <p:tgtEl>
                                          <p:spTgt spid="6"/>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randombar(horizontal)">
                                      <p:cBhvr>
                                        <p:cTn id="2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blue and green gradient with white text&#10;&#10;Description automatically generated with low confidence">
            <a:extLst>
              <a:ext uri="{FF2B5EF4-FFF2-40B4-BE49-F238E27FC236}">
                <a16:creationId xmlns:a16="http://schemas.microsoft.com/office/drawing/2014/main" id="{D3386E63-2B7B-058A-2B9B-E83007E750C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85326" cy="6861758"/>
          </a:xfrm>
          <a:prstGeom prst="rect">
            <a:avLst/>
          </a:prstGeom>
        </p:spPr>
      </p:pic>
      <p:pic>
        <p:nvPicPr>
          <p:cNvPr id="6" name="Picture 5" descr="A person writing on a whiteboard&#10;&#10;Description automatically generated">
            <a:extLst>
              <a:ext uri="{FF2B5EF4-FFF2-40B4-BE49-F238E27FC236}">
                <a16:creationId xmlns:a16="http://schemas.microsoft.com/office/drawing/2014/main" id="{1491B367-3E3A-8453-2A53-F64B6D47A776}"/>
              </a:ext>
            </a:extLst>
          </p:cNvPr>
          <p:cNvPicPr>
            <a:picLocks noChangeAspect="1"/>
          </p:cNvPicPr>
          <p:nvPr/>
        </p:nvPicPr>
        <p:blipFill rotWithShape="1">
          <a:blip r:embed="rId3">
            <a:extLst>
              <a:ext uri="{28A0092B-C50C-407E-A947-70E740481C1C}">
                <a14:useLocalDpi xmlns:a14="http://schemas.microsoft.com/office/drawing/2010/main" val="0"/>
              </a:ext>
            </a:extLst>
          </a:blip>
          <a:srcRect t="9387" b="23346"/>
          <a:stretch/>
        </p:blipFill>
        <p:spPr>
          <a:xfrm>
            <a:off x="-6674" y="3060000"/>
            <a:ext cx="12192000" cy="3816000"/>
          </a:xfrm>
          <a:prstGeom prst="rect">
            <a:avLst/>
          </a:prstGeom>
        </p:spPr>
      </p:pic>
      <p:sp>
        <p:nvSpPr>
          <p:cNvPr id="7" name="Title 2">
            <a:extLst>
              <a:ext uri="{FF2B5EF4-FFF2-40B4-BE49-F238E27FC236}">
                <a16:creationId xmlns:a16="http://schemas.microsoft.com/office/drawing/2014/main" id="{7464C9D0-61D6-71A5-D6DA-632F3BF4AA31}"/>
              </a:ext>
            </a:extLst>
          </p:cNvPr>
          <p:cNvSpPr>
            <a:spLocks noGrp="1"/>
          </p:cNvSpPr>
          <p:nvPr>
            <p:ph type="title"/>
          </p:nvPr>
        </p:nvSpPr>
        <p:spPr>
          <a:xfrm>
            <a:off x="555969" y="2054832"/>
            <a:ext cx="11080186" cy="750014"/>
          </a:xfrm>
        </p:spPr>
        <p:txBody>
          <a:bodyPr>
            <a:noAutofit/>
          </a:bodyPr>
          <a:lstStyle/>
          <a:p>
            <a:pPr algn="l"/>
            <a:r>
              <a:rPr lang="en-GB" sz="5000" dirty="0"/>
              <a:t>Carlotta Cataldi </a:t>
            </a:r>
            <a:r>
              <a:rPr lang="en-GB" sz="5000" b="0" dirty="0"/>
              <a:t>graphic recorder</a:t>
            </a:r>
          </a:p>
        </p:txBody>
      </p:sp>
    </p:spTree>
    <p:extLst>
      <p:ext uri="{BB962C8B-B14F-4D97-AF65-F5344CB8AC3E}">
        <p14:creationId xmlns:p14="http://schemas.microsoft.com/office/powerpoint/2010/main" val="12772747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ruta 1">
            <a:extLst>
              <a:ext uri="{FF2B5EF4-FFF2-40B4-BE49-F238E27FC236}">
                <a16:creationId xmlns:a16="http://schemas.microsoft.com/office/drawing/2014/main" id="{653C3250-72CE-40B1-8E06-63AB67D30FBC}"/>
              </a:ext>
            </a:extLst>
          </p:cNvPr>
          <p:cNvSpPr txBox="1"/>
          <p:nvPr/>
        </p:nvSpPr>
        <p:spPr>
          <a:xfrm>
            <a:off x="3071664" y="279629"/>
            <a:ext cx="5173660" cy="1107996"/>
          </a:xfrm>
          <a:prstGeom prst="rect">
            <a:avLst/>
          </a:prstGeom>
          <a:noFill/>
        </p:spPr>
        <p:txBody>
          <a:bodyPr wrap="none" rtlCol="0">
            <a:spAutoFit/>
          </a:bodyPr>
          <a:lstStyle/>
          <a:p>
            <a:r>
              <a:rPr lang="sv-SE" sz="2400" b="1">
                <a:solidFill>
                  <a:prstClr val="black"/>
                </a:solidFill>
                <a:latin typeface="Calibri"/>
              </a:rPr>
              <a:t>Värmland County Administrative Board</a:t>
            </a:r>
          </a:p>
          <a:p>
            <a:endParaRPr lang="sv-SE" sz="2400">
              <a:solidFill>
                <a:prstClr val="black"/>
              </a:solidFill>
              <a:latin typeface="Calibri"/>
            </a:endParaRPr>
          </a:p>
          <a:p>
            <a:endParaRPr lang="sv-SE">
              <a:solidFill>
                <a:prstClr val="black"/>
              </a:solidFill>
              <a:latin typeface="Calibri"/>
            </a:endParaRPr>
          </a:p>
        </p:txBody>
      </p:sp>
      <p:sp>
        <p:nvSpPr>
          <p:cNvPr id="3" name="textruta 2">
            <a:extLst>
              <a:ext uri="{FF2B5EF4-FFF2-40B4-BE49-F238E27FC236}">
                <a16:creationId xmlns:a16="http://schemas.microsoft.com/office/drawing/2014/main" id="{794B4341-5738-4A16-A56A-6E43B8AC9FF8}"/>
              </a:ext>
            </a:extLst>
          </p:cNvPr>
          <p:cNvSpPr txBox="1"/>
          <p:nvPr/>
        </p:nvSpPr>
        <p:spPr>
          <a:xfrm>
            <a:off x="1903944" y="1443840"/>
            <a:ext cx="4968464" cy="3970318"/>
          </a:xfrm>
          <a:prstGeom prst="rect">
            <a:avLst/>
          </a:prstGeom>
          <a:noFill/>
        </p:spPr>
        <p:txBody>
          <a:bodyPr wrap="square" rtlCol="0">
            <a:spAutoFit/>
          </a:bodyPr>
          <a:lstStyle/>
          <a:p>
            <a:pPr marL="285750" indent="-285750">
              <a:buFont typeface="Arial" panose="020B0604020202020204" pitchFamily="34" charset="0"/>
              <a:buChar char="•"/>
            </a:pPr>
            <a:r>
              <a:rPr lang="en-US">
                <a:solidFill>
                  <a:prstClr val="black"/>
                </a:solidFill>
                <a:latin typeface="Calibri"/>
              </a:rPr>
              <a:t>County Administrative Board: government authority that exists in each county</a:t>
            </a:r>
          </a:p>
          <a:p>
            <a:pPr marL="285750" indent="-285750">
              <a:buFont typeface="Arial" panose="020B0604020202020204" pitchFamily="34" charset="0"/>
              <a:buChar char="•"/>
            </a:pPr>
            <a:endParaRPr lang="en-US">
              <a:solidFill>
                <a:prstClr val="black"/>
              </a:solidFill>
              <a:latin typeface="Calibri"/>
            </a:endParaRPr>
          </a:p>
          <a:p>
            <a:pPr marL="285750" indent="-285750">
              <a:buFont typeface="Arial" panose="020B0604020202020204" pitchFamily="34" charset="0"/>
              <a:buChar char="•"/>
            </a:pPr>
            <a:r>
              <a:rPr lang="en-US">
                <a:solidFill>
                  <a:prstClr val="black"/>
                </a:solidFill>
                <a:latin typeface="Calibri"/>
              </a:rPr>
              <a:t>Responsible for ensuring that decisions from the Swedish parliament and the Government are implemented in the county, including:</a:t>
            </a:r>
          </a:p>
          <a:p>
            <a:pPr marL="742950" lvl="1" indent="-285750">
              <a:buFont typeface="Wingdings" panose="05000000000000000000" pitchFamily="2" charset="2"/>
              <a:buChar char="Ø"/>
            </a:pPr>
            <a:r>
              <a:rPr lang="en-US" sz="1400">
                <a:solidFill>
                  <a:prstClr val="black"/>
                </a:solidFill>
                <a:latin typeface="Calibri"/>
              </a:rPr>
              <a:t>food inspections, animal welfare</a:t>
            </a:r>
          </a:p>
          <a:p>
            <a:pPr marL="742950" lvl="1" indent="-285750">
              <a:buFont typeface="Wingdings" panose="05000000000000000000" pitchFamily="2" charset="2"/>
              <a:buChar char="Ø"/>
            </a:pPr>
            <a:r>
              <a:rPr lang="en-US" sz="1400">
                <a:solidFill>
                  <a:prstClr val="black"/>
                </a:solidFill>
                <a:latin typeface="Calibri"/>
              </a:rPr>
              <a:t>energy and climate</a:t>
            </a:r>
          </a:p>
          <a:p>
            <a:pPr marL="742950" lvl="1" indent="-285750">
              <a:buFont typeface="Wingdings" panose="05000000000000000000" pitchFamily="2" charset="2"/>
              <a:buChar char="Ø"/>
            </a:pPr>
            <a:r>
              <a:rPr lang="en-US" sz="1400">
                <a:solidFill>
                  <a:prstClr val="black"/>
                </a:solidFill>
                <a:latin typeface="Calibri"/>
              </a:rPr>
              <a:t>cultural heritage</a:t>
            </a:r>
          </a:p>
          <a:p>
            <a:pPr marL="742950" lvl="1" indent="-285750">
              <a:buFont typeface="Wingdings" panose="05000000000000000000" pitchFamily="2" charset="2"/>
              <a:buChar char="Ø"/>
            </a:pPr>
            <a:r>
              <a:rPr lang="en-US" sz="1400">
                <a:solidFill>
                  <a:prstClr val="black"/>
                </a:solidFill>
                <a:latin typeface="Calibri"/>
              </a:rPr>
              <a:t>protection against disaster, civil defence</a:t>
            </a:r>
          </a:p>
          <a:p>
            <a:pPr marL="742950" lvl="1" indent="-285750">
              <a:buFont typeface="Wingdings" panose="05000000000000000000" pitchFamily="2" charset="2"/>
              <a:buChar char="Ø"/>
            </a:pPr>
            <a:r>
              <a:rPr lang="en-US" sz="1400">
                <a:solidFill>
                  <a:prstClr val="black"/>
                </a:solidFill>
                <a:latin typeface="Calibri"/>
              </a:rPr>
              <a:t>fishing</a:t>
            </a:r>
          </a:p>
          <a:p>
            <a:pPr marL="742950" lvl="1" indent="-285750">
              <a:buFont typeface="Wingdings" panose="05000000000000000000" pitchFamily="2" charset="2"/>
              <a:buChar char="Ø"/>
            </a:pPr>
            <a:r>
              <a:rPr lang="en-US" sz="1400">
                <a:solidFill>
                  <a:prstClr val="black"/>
                </a:solidFill>
                <a:latin typeface="Calibri"/>
              </a:rPr>
              <a:t>equality</a:t>
            </a:r>
          </a:p>
          <a:p>
            <a:pPr marL="742950" lvl="1" indent="-285750">
              <a:buFont typeface="Wingdings" panose="05000000000000000000" pitchFamily="2" charset="2"/>
              <a:buChar char="Ø"/>
            </a:pPr>
            <a:r>
              <a:rPr lang="en-US" sz="1400">
                <a:solidFill>
                  <a:prstClr val="black"/>
                </a:solidFill>
                <a:latin typeface="Calibri"/>
              </a:rPr>
              <a:t>Integration</a:t>
            </a:r>
          </a:p>
          <a:p>
            <a:pPr marL="742950" lvl="1" indent="-285750">
              <a:buFont typeface="Wingdings" panose="05000000000000000000" pitchFamily="2" charset="2"/>
              <a:buChar char="Ø"/>
            </a:pPr>
            <a:r>
              <a:rPr lang="en-US" sz="1400">
                <a:solidFill>
                  <a:prstClr val="black"/>
                </a:solidFill>
                <a:latin typeface="Calibri"/>
              </a:rPr>
              <a:t>waterprotection</a:t>
            </a:r>
          </a:p>
          <a:p>
            <a:pPr marL="742950" lvl="1" indent="-285750">
              <a:buFont typeface="Wingdings" panose="05000000000000000000" pitchFamily="2" charset="2"/>
              <a:buChar char="Ø"/>
            </a:pPr>
            <a:endParaRPr lang="en-US" sz="1400">
              <a:solidFill>
                <a:prstClr val="black"/>
              </a:solidFill>
              <a:latin typeface="Calibri"/>
            </a:endParaRPr>
          </a:p>
          <a:p>
            <a:pPr marL="285750" indent="-285750">
              <a:buFont typeface="Arial" panose="020B0604020202020204" pitchFamily="34" charset="0"/>
              <a:buChar char="•"/>
            </a:pPr>
            <a:r>
              <a:rPr lang="en-US">
                <a:solidFill>
                  <a:prstClr val="black"/>
                </a:solidFill>
                <a:latin typeface="Calibri"/>
              </a:rPr>
              <a:t>About 220 employees</a:t>
            </a:r>
            <a:endParaRPr lang="sv-SE">
              <a:solidFill>
                <a:prstClr val="black"/>
              </a:solidFill>
              <a:latin typeface="Calibri"/>
            </a:endParaRPr>
          </a:p>
        </p:txBody>
      </p:sp>
      <p:pic>
        <p:nvPicPr>
          <p:cNvPr id="8" name="Bild 7" descr="Skrivplatta avbockat kontur">
            <a:extLst>
              <a:ext uri="{FF2B5EF4-FFF2-40B4-BE49-F238E27FC236}">
                <a16:creationId xmlns:a16="http://schemas.microsoft.com/office/drawing/2014/main" id="{485C5C86-6045-48D1-83F3-403EE4A2BF7C}"/>
              </a:ext>
            </a:extLst>
          </p:cNvPr>
          <p:cNvPicPr>
            <a:picLocks noChangeAspect="1"/>
          </p:cNvPicPr>
          <p:nvPr/>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14545" r="14416"/>
          <a:stretch/>
        </p:blipFill>
        <p:spPr>
          <a:xfrm>
            <a:off x="6888000" y="476672"/>
            <a:ext cx="3780000" cy="5320950"/>
          </a:xfrm>
          <a:prstGeom prst="rect">
            <a:avLst/>
          </a:prstGeom>
        </p:spPr>
      </p:pic>
      <p:sp>
        <p:nvSpPr>
          <p:cNvPr id="9" name="textruta 8">
            <a:extLst>
              <a:ext uri="{FF2B5EF4-FFF2-40B4-BE49-F238E27FC236}">
                <a16:creationId xmlns:a16="http://schemas.microsoft.com/office/drawing/2014/main" id="{A2528BAD-F4D9-45D5-88CC-B9E286A18056}"/>
              </a:ext>
            </a:extLst>
          </p:cNvPr>
          <p:cNvSpPr txBox="1"/>
          <p:nvPr/>
        </p:nvSpPr>
        <p:spPr>
          <a:xfrm>
            <a:off x="7280090" y="1913200"/>
            <a:ext cx="2995820" cy="3677930"/>
          </a:xfrm>
          <a:prstGeom prst="rect">
            <a:avLst/>
          </a:prstGeom>
          <a:solidFill>
            <a:srgbClr val="FFFF66"/>
          </a:solidFill>
        </p:spPr>
        <p:txBody>
          <a:bodyPr wrap="square" rtlCol="0">
            <a:spAutoFit/>
          </a:bodyPr>
          <a:lstStyle/>
          <a:p>
            <a:pPr algn="ctr">
              <a:spcBef>
                <a:spcPts val="300"/>
              </a:spcBef>
              <a:spcAft>
                <a:spcPts val="600"/>
              </a:spcAft>
            </a:pPr>
            <a:r>
              <a:rPr lang="sv-SE" b="1">
                <a:solidFill>
                  <a:prstClr val="black"/>
                </a:solidFill>
                <a:latin typeface="Calibri"/>
              </a:rPr>
              <a:t>Examples </a:t>
            </a:r>
          </a:p>
          <a:p>
            <a:r>
              <a:rPr lang="sv-SE" sz="1400">
                <a:solidFill>
                  <a:prstClr val="black"/>
                </a:solidFill>
                <a:latin typeface="Calibri"/>
              </a:rPr>
              <a:t>Create nature reserves, developping conservation plans, managing protected nature</a:t>
            </a:r>
          </a:p>
          <a:p>
            <a:endParaRPr lang="sv-SE" sz="1400">
              <a:solidFill>
                <a:prstClr val="black"/>
              </a:solidFill>
              <a:latin typeface="Calibri"/>
            </a:endParaRPr>
          </a:p>
          <a:p>
            <a:r>
              <a:rPr lang="sv-SE" sz="1400">
                <a:solidFill>
                  <a:prstClr val="black"/>
                </a:solidFill>
                <a:latin typeface="Calibri"/>
              </a:rPr>
              <a:t>Supervision of Environmentally hazardous activities</a:t>
            </a:r>
          </a:p>
          <a:p>
            <a:endParaRPr lang="sv-SE" sz="1400">
              <a:solidFill>
                <a:prstClr val="black"/>
              </a:solidFill>
              <a:latin typeface="Calibri"/>
            </a:endParaRPr>
          </a:p>
          <a:p>
            <a:r>
              <a:rPr lang="sv-SE" sz="1400">
                <a:solidFill>
                  <a:prstClr val="black"/>
                </a:solidFill>
                <a:latin typeface="Calibri"/>
              </a:rPr>
              <a:t>Develop Water action plan (Water framework directive)</a:t>
            </a:r>
          </a:p>
          <a:p>
            <a:endParaRPr lang="sv-SE" sz="1400">
              <a:solidFill>
                <a:prstClr val="black"/>
              </a:solidFill>
              <a:latin typeface="Calibri"/>
            </a:endParaRPr>
          </a:p>
          <a:p>
            <a:r>
              <a:rPr lang="sv-SE" sz="1400">
                <a:solidFill>
                  <a:prstClr val="black"/>
                </a:solidFill>
                <a:latin typeface="Calibri"/>
              </a:rPr>
              <a:t>Develop Flood risk management plan (Floods directive)</a:t>
            </a:r>
          </a:p>
          <a:p>
            <a:endParaRPr lang="sv-SE" sz="1400">
              <a:solidFill>
                <a:prstClr val="black"/>
              </a:solidFill>
              <a:latin typeface="Calibri"/>
            </a:endParaRPr>
          </a:p>
          <a:p>
            <a:r>
              <a:rPr lang="sv-SE" sz="1400">
                <a:solidFill>
                  <a:prstClr val="black"/>
                </a:solidFill>
                <a:latin typeface="Calibri"/>
              </a:rPr>
              <a:t>Develop Action plan climate change adaptation</a:t>
            </a:r>
          </a:p>
        </p:txBody>
      </p:sp>
    </p:spTree>
    <p:custDataLst>
      <p:tags r:id="rId1"/>
    </p:custDataLst>
    <p:extLst>
      <p:ext uri="{BB962C8B-B14F-4D97-AF65-F5344CB8AC3E}">
        <p14:creationId xmlns:p14="http://schemas.microsoft.com/office/powerpoint/2010/main" val="8351332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par>
                                <p:cTn id="8" presetID="14" presetClass="entr" presetSubtype="10" fill="hold"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randombar(horizontal)">
                                      <p:cBhvr>
                                        <p:cTn id="10" dur="500"/>
                                        <p:tgtEl>
                                          <p:spTgt spid="3">
                                            <p:txEl>
                                              <p:pRg st="2" end="2"/>
                                            </p:txEl>
                                          </p:spTgt>
                                        </p:tgtEl>
                                      </p:cBhvr>
                                    </p:animEffect>
                                  </p:childTnLst>
                                </p:cTn>
                              </p:par>
                              <p:par>
                                <p:cTn id="11" presetID="14" presetClass="entr" presetSubtype="1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Effect transition="in" filter="randombar(horizontal)">
                                      <p:cBhvr>
                                        <p:cTn id="13" dur="500"/>
                                        <p:tgtEl>
                                          <p:spTgt spid="3">
                                            <p:txEl>
                                              <p:pRg st="3" end="3"/>
                                            </p:txEl>
                                          </p:spTgt>
                                        </p:tgtEl>
                                      </p:cBhvr>
                                    </p:animEffect>
                                  </p:childTnLst>
                                </p:cTn>
                              </p:par>
                              <p:par>
                                <p:cTn id="14" presetID="14" presetClass="entr" presetSubtype="10" fill="hold" nodeType="withEffect">
                                  <p:stCondLst>
                                    <p:cond delay="0"/>
                                  </p:stCondLst>
                                  <p:childTnLst>
                                    <p:set>
                                      <p:cBhvr>
                                        <p:cTn id="15" dur="1" fill="hold">
                                          <p:stCondLst>
                                            <p:cond delay="0"/>
                                          </p:stCondLst>
                                        </p:cTn>
                                        <p:tgtEl>
                                          <p:spTgt spid="3">
                                            <p:txEl>
                                              <p:pRg st="4" end="4"/>
                                            </p:txEl>
                                          </p:spTgt>
                                        </p:tgtEl>
                                        <p:attrNameLst>
                                          <p:attrName>style.visibility</p:attrName>
                                        </p:attrNameLst>
                                      </p:cBhvr>
                                      <p:to>
                                        <p:strVal val="visible"/>
                                      </p:to>
                                    </p:set>
                                    <p:animEffect transition="in" filter="randombar(horizontal)">
                                      <p:cBhvr>
                                        <p:cTn id="16" dur="500"/>
                                        <p:tgtEl>
                                          <p:spTgt spid="3">
                                            <p:txEl>
                                              <p:pRg st="4" end="4"/>
                                            </p:txEl>
                                          </p:spTgt>
                                        </p:tgtEl>
                                      </p:cBhvr>
                                    </p:animEffect>
                                  </p:childTnLst>
                                </p:cTn>
                              </p:par>
                              <p:par>
                                <p:cTn id="17" presetID="14" presetClass="entr" presetSubtype="1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animEffect transition="in" filter="randombar(horizontal)">
                                      <p:cBhvr>
                                        <p:cTn id="19" dur="500"/>
                                        <p:tgtEl>
                                          <p:spTgt spid="3">
                                            <p:txEl>
                                              <p:pRg st="5" end="5"/>
                                            </p:txEl>
                                          </p:spTgt>
                                        </p:tgtEl>
                                      </p:cBhvr>
                                    </p:animEffect>
                                  </p:childTnLst>
                                </p:cTn>
                              </p:par>
                              <p:par>
                                <p:cTn id="20" presetID="14" presetClass="entr" presetSubtype="10" fill="hold" nodeType="with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randombar(horizontal)">
                                      <p:cBhvr>
                                        <p:cTn id="22" dur="500"/>
                                        <p:tgtEl>
                                          <p:spTgt spid="3">
                                            <p:txEl>
                                              <p:pRg st="6" end="6"/>
                                            </p:txEl>
                                          </p:spTgt>
                                        </p:tgtEl>
                                      </p:cBhvr>
                                    </p:animEffect>
                                  </p:childTnLst>
                                </p:cTn>
                              </p:par>
                              <p:par>
                                <p:cTn id="23" presetID="14" presetClass="entr" presetSubtype="10" fill="hold"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animEffect transition="in" filter="randombar(horizontal)">
                                      <p:cBhvr>
                                        <p:cTn id="25" dur="500"/>
                                        <p:tgtEl>
                                          <p:spTgt spid="3">
                                            <p:txEl>
                                              <p:pRg st="7" end="7"/>
                                            </p:txEl>
                                          </p:spTgt>
                                        </p:tgtEl>
                                      </p:cBhvr>
                                    </p:animEffect>
                                  </p:childTnLst>
                                </p:cTn>
                              </p:par>
                              <p:par>
                                <p:cTn id="26" presetID="14" presetClass="entr" presetSubtype="10" fill="hold" nodeType="withEffect">
                                  <p:stCondLst>
                                    <p:cond delay="0"/>
                                  </p:stCondLst>
                                  <p:childTnLst>
                                    <p:set>
                                      <p:cBhvr>
                                        <p:cTn id="27" dur="1" fill="hold">
                                          <p:stCondLst>
                                            <p:cond delay="0"/>
                                          </p:stCondLst>
                                        </p:cTn>
                                        <p:tgtEl>
                                          <p:spTgt spid="3">
                                            <p:txEl>
                                              <p:pRg st="8" end="8"/>
                                            </p:txEl>
                                          </p:spTgt>
                                        </p:tgtEl>
                                        <p:attrNameLst>
                                          <p:attrName>style.visibility</p:attrName>
                                        </p:attrNameLst>
                                      </p:cBhvr>
                                      <p:to>
                                        <p:strVal val="visible"/>
                                      </p:to>
                                    </p:set>
                                    <p:animEffect transition="in" filter="randombar(horizontal)">
                                      <p:cBhvr>
                                        <p:cTn id="28" dur="500"/>
                                        <p:tgtEl>
                                          <p:spTgt spid="3">
                                            <p:txEl>
                                              <p:pRg st="8" end="8"/>
                                            </p:txEl>
                                          </p:spTgt>
                                        </p:tgtEl>
                                      </p:cBhvr>
                                    </p:animEffect>
                                  </p:childTnLst>
                                </p:cTn>
                              </p:par>
                              <p:par>
                                <p:cTn id="29" presetID="14" presetClass="entr" presetSubtype="10" fill="hold" nodeType="with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animEffect transition="in" filter="randombar(horizontal)">
                                      <p:cBhvr>
                                        <p:cTn id="31" dur="500"/>
                                        <p:tgtEl>
                                          <p:spTgt spid="3">
                                            <p:txEl>
                                              <p:pRg st="9" end="9"/>
                                            </p:txEl>
                                          </p:spTgt>
                                        </p:tgtEl>
                                      </p:cBhvr>
                                    </p:animEffect>
                                  </p:childTnLst>
                                </p:cTn>
                              </p:par>
                              <p:par>
                                <p:cTn id="32" presetID="14" presetClass="entr" presetSubtype="10" fill="hold" nodeType="withEffect">
                                  <p:stCondLst>
                                    <p:cond delay="0"/>
                                  </p:stCondLst>
                                  <p:childTnLst>
                                    <p:set>
                                      <p:cBhvr>
                                        <p:cTn id="33" dur="1" fill="hold">
                                          <p:stCondLst>
                                            <p:cond delay="0"/>
                                          </p:stCondLst>
                                        </p:cTn>
                                        <p:tgtEl>
                                          <p:spTgt spid="3">
                                            <p:txEl>
                                              <p:pRg st="10" end="10"/>
                                            </p:txEl>
                                          </p:spTgt>
                                        </p:tgtEl>
                                        <p:attrNameLst>
                                          <p:attrName>style.visibility</p:attrName>
                                        </p:attrNameLst>
                                      </p:cBhvr>
                                      <p:to>
                                        <p:strVal val="visible"/>
                                      </p:to>
                                    </p:set>
                                    <p:animEffect transition="in" filter="randombar(horizontal)">
                                      <p:cBhvr>
                                        <p:cTn id="34" dur="500"/>
                                        <p:tgtEl>
                                          <p:spTgt spid="3">
                                            <p:txEl>
                                              <p:pRg st="10" end="10"/>
                                            </p:txEl>
                                          </p:spTgt>
                                        </p:tgtEl>
                                      </p:cBhvr>
                                    </p:animEffect>
                                  </p:childTnLst>
                                </p:cTn>
                              </p:par>
                              <p:par>
                                <p:cTn id="35" presetID="14" presetClass="entr" presetSubtype="10" fill="hold" nodeType="withEffect">
                                  <p:stCondLst>
                                    <p:cond delay="0"/>
                                  </p:stCondLst>
                                  <p:childTnLst>
                                    <p:set>
                                      <p:cBhvr>
                                        <p:cTn id="36" dur="1" fill="hold">
                                          <p:stCondLst>
                                            <p:cond delay="0"/>
                                          </p:stCondLst>
                                        </p:cTn>
                                        <p:tgtEl>
                                          <p:spTgt spid="3">
                                            <p:txEl>
                                              <p:pRg st="12" end="12"/>
                                            </p:txEl>
                                          </p:spTgt>
                                        </p:tgtEl>
                                        <p:attrNameLst>
                                          <p:attrName>style.visibility</p:attrName>
                                        </p:attrNameLst>
                                      </p:cBhvr>
                                      <p:to>
                                        <p:strVal val="visible"/>
                                      </p:to>
                                    </p:set>
                                    <p:animEffect transition="in" filter="randombar(horizontal)">
                                      <p:cBhvr>
                                        <p:cTn id="37" dur="500"/>
                                        <p:tgtEl>
                                          <p:spTgt spid="3">
                                            <p:txEl>
                                              <p:pRg st="12" end="12"/>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nodeType="click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randombar(horizontal)">
                                      <p:cBhvr>
                                        <p:cTn id="42" dur="500"/>
                                        <p:tgtEl>
                                          <p:spTgt spid="8"/>
                                        </p:tgtEl>
                                      </p:cBhvr>
                                    </p:animEffect>
                                  </p:childTnLst>
                                </p:cTn>
                              </p:par>
                              <p:par>
                                <p:cTn id="43" presetID="14" presetClass="entr" presetSubtype="10" fill="hold" grpId="0" nodeType="withEffect">
                                  <p:stCondLst>
                                    <p:cond delay="0"/>
                                  </p:stCondLst>
                                  <p:childTnLst>
                                    <p:set>
                                      <p:cBhvr>
                                        <p:cTn id="44" dur="1" fill="hold">
                                          <p:stCondLst>
                                            <p:cond delay="0"/>
                                          </p:stCondLst>
                                        </p:cTn>
                                        <p:tgtEl>
                                          <p:spTgt spid="9"/>
                                        </p:tgtEl>
                                        <p:attrNameLst>
                                          <p:attrName>style.visibility</p:attrName>
                                        </p:attrNameLst>
                                      </p:cBhvr>
                                      <p:to>
                                        <p:strVal val="visible"/>
                                      </p:to>
                                    </p:set>
                                    <p:animEffect transition="in" filter="randombar(horizontal)">
                                      <p:cBhvr>
                                        <p:cTn id="4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DF17E304-6F3B-4507-96F7-5890D6ADB43D}"/>
              </a:ext>
            </a:extLst>
          </p:cNvPr>
          <p:cNvPicPr>
            <a:picLocks noChangeAspect="1"/>
          </p:cNvPicPr>
          <p:nvPr/>
        </p:nvPicPr>
        <p:blipFill>
          <a:blip r:embed="rId4"/>
          <a:stretch>
            <a:fillRect/>
          </a:stretch>
        </p:blipFill>
        <p:spPr>
          <a:xfrm>
            <a:off x="1955535" y="1295528"/>
            <a:ext cx="3411212" cy="4575765"/>
          </a:xfrm>
          <a:prstGeom prst="rect">
            <a:avLst/>
          </a:prstGeom>
        </p:spPr>
      </p:pic>
      <p:pic>
        <p:nvPicPr>
          <p:cNvPr id="9" name="Bildobjekt 8">
            <a:extLst>
              <a:ext uri="{FF2B5EF4-FFF2-40B4-BE49-F238E27FC236}">
                <a16:creationId xmlns:a16="http://schemas.microsoft.com/office/drawing/2014/main" id="{FE75C41E-CFDA-4C66-BD71-A85C32DEA2EF}"/>
              </a:ext>
            </a:extLst>
          </p:cNvPr>
          <p:cNvPicPr>
            <a:picLocks noChangeAspect="1"/>
          </p:cNvPicPr>
          <p:nvPr/>
        </p:nvPicPr>
        <p:blipFill>
          <a:blip r:embed="rId5"/>
          <a:stretch>
            <a:fillRect/>
          </a:stretch>
        </p:blipFill>
        <p:spPr>
          <a:xfrm>
            <a:off x="5588872" y="1285632"/>
            <a:ext cx="4067944" cy="2237951"/>
          </a:xfrm>
          <a:prstGeom prst="rect">
            <a:avLst/>
          </a:prstGeom>
        </p:spPr>
      </p:pic>
      <p:pic>
        <p:nvPicPr>
          <p:cNvPr id="11" name="Bildobjekt 10" descr="En bild som visar utomhus, väg, växt, grotta&#10;&#10;Automatiskt genererad beskrivning">
            <a:extLst>
              <a:ext uri="{FF2B5EF4-FFF2-40B4-BE49-F238E27FC236}">
                <a16:creationId xmlns:a16="http://schemas.microsoft.com/office/drawing/2014/main" id="{FD2F5FB0-D2A3-48A3-BFC5-BAAB6BC1A8D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591944" y="3583409"/>
            <a:ext cx="4824536" cy="2287826"/>
          </a:xfrm>
          <a:prstGeom prst="rect">
            <a:avLst/>
          </a:prstGeom>
        </p:spPr>
      </p:pic>
      <p:sp>
        <p:nvSpPr>
          <p:cNvPr id="20" name="textruta 19">
            <a:extLst>
              <a:ext uri="{FF2B5EF4-FFF2-40B4-BE49-F238E27FC236}">
                <a16:creationId xmlns:a16="http://schemas.microsoft.com/office/drawing/2014/main" id="{0163F58B-3A8E-4DF6-B783-3205B58DCE15}"/>
              </a:ext>
            </a:extLst>
          </p:cNvPr>
          <p:cNvSpPr txBox="1"/>
          <p:nvPr/>
        </p:nvSpPr>
        <p:spPr>
          <a:xfrm>
            <a:off x="1942560" y="766543"/>
            <a:ext cx="6109365" cy="369332"/>
          </a:xfrm>
          <a:prstGeom prst="rect">
            <a:avLst/>
          </a:prstGeom>
          <a:noFill/>
        </p:spPr>
        <p:txBody>
          <a:bodyPr wrap="none" rtlCol="0">
            <a:spAutoFit/>
          </a:bodyPr>
          <a:lstStyle/>
          <a:p>
            <a:r>
              <a:rPr lang="en-US">
                <a:solidFill>
                  <a:srgbClr val="000000"/>
                </a:solidFill>
                <a:latin typeface="Poppins-Regular"/>
              </a:rPr>
              <a:t>1. Risks for landslides increases with climate change</a:t>
            </a:r>
            <a:endParaRPr lang="sv-SE">
              <a:solidFill>
                <a:prstClr val="black"/>
              </a:solidFill>
              <a:latin typeface="Calibri"/>
            </a:endParaRPr>
          </a:p>
        </p:txBody>
      </p:sp>
      <p:sp>
        <p:nvSpPr>
          <p:cNvPr id="23" name="textruta 22">
            <a:extLst>
              <a:ext uri="{FF2B5EF4-FFF2-40B4-BE49-F238E27FC236}">
                <a16:creationId xmlns:a16="http://schemas.microsoft.com/office/drawing/2014/main" id="{707ED500-0150-4079-9F05-CFB4BDC38AA2}"/>
              </a:ext>
            </a:extLst>
          </p:cNvPr>
          <p:cNvSpPr txBox="1"/>
          <p:nvPr/>
        </p:nvSpPr>
        <p:spPr>
          <a:xfrm>
            <a:off x="3287689" y="286255"/>
            <a:ext cx="4449799" cy="461665"/>
          </a:xfrm>
          <a:prstGeom prst="rect">
            <a:avLst/>
          </a:prstGeom>
          <a:noFill/>
        </p:spPr>
        <p:txBody>
          <a:bodyPr wrap="square" rtlCol="0">
            <a:spAutoFit/>
          </a:bodyPr>
          <a:lstStyle/>
          <a:p>
            <a:r>
              <a:rPr lang="sv-SE" sz="2400" b="1">
                <a:solidFill>
                  <a:srgbClr val="0070C0"/>
                </a:solidFill>
                <a:latin typeface="Calibri"/>
              </a:rPr>
              <a:t>Climate risks in Värmland County</a:t>
            </a:r>
          </a:p>
        </p:txBody>
      </p:sp>
    </p:spTree>
    <p:custDataLst>
      <p:tags r:id="rId1"/>
    </p:custDataLst>
    <p:extLst>
      <p:ext uri="{BB962C8B-B14F-4D97-AF65-F5344CB8AC3E}">
        <p14:creationId xmlns:p14="http://schemas.microsoft.com/office/powerpoint/2010/main" val="9512524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ruta 1">
            <a:extLst>
              <a:ext uri="{FF2B5EF4-FFF2-40B4-BE49-F238E27FC236}">
                <a16:creationId xmlns:a16="http://schemas.microsoft.com/office/drawing/2014/main" id="{E6FDAD9B-8D82-4486-8D97-900CEC8487C1}"/>
              </a:ext>
            </a:extLst>
          </p:cNvPr>
          <p:cNvSpPr txBox="1"/>
          <p:nvPr/>
        </p:nvSpPr>
        <p:spPr>
          <a:xfrm>
            <a:off x="1674745" y="1020607"/>
            <a:ext cx="3932487" cy="369332"/>
          </a:xfrm>
          <a:prstGeom prst="rect">
            <a:avLst/>
          </a:prstGeom>
          <a:noFill/>
        </p:spPr>
        <p:txBody>
          <a:bodyPr wrap="none" rtlCol="0">
            <a:spAutoFit/>
          </a:bodyPr>
          <a:lstStyle/>
          <a:p>
            <a:r>
              <a:rPr lang="en-US">
                <a:solidFill>
                  <a:srgbClr val="000000"/>
                </a:solidFill>
                <a:latin typeface="Poppins-Regular"/>
              </a:rPr>
              <a:t>2. Flooding and heavy downpour</a:t>
            </a:r>
            <a:endParaRPr lang="sv-SE">
              <a:solidFill>
                <a:prstClr val="black"/>
              </a:solidFill>
              <a:latin typeface="Calibri"/>
            </a:endParaRPr>
          </a:p>
        </p:txBody>
      </p:sp>
      <p:pic>
        <p:nvPicPr>
          <p:cNvPr id="3" name="Bildobjekt 2" descr="En bild som visar utomhus, växt, träd, mark&#10;&#10;Automatiskt genererad beskrivning">
            <a:extLst>
              <a:ext uri="{FF2B5EF4-FFF2-40B4-BE49-F238E27FC236}">
                <a16:creationId xmlns:a16="http://schemas.microsoft.com/office/drawing/2014/main" id="{A6697899-1D08-4F23-BA53-85B03DC7ECC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74744" y="1711323"/>
            <a:ext cx="5220074" cy="3435354"/>
          </a:xfrm>
          <a:prstGeom prst="rect">
            <a:avLst/>
          </a:prstGeom>
        </p:spPr>
      </p:pic>
      <p:pic>
        <p:nvPicPr>
          <p:cNvPr id="4" name="Bildobjekt 3" descr="En bild som visar utomhus, Flygfotografi, träd, Stadsdesign&#10;&#10;Automatiskt genererad beskrivning">
            <a:extLst>
              <a:ext uri="{FF2B5EF4-FFF2-40B4-BE49-F238E27FC236}">
                <a16:creationId xmlns:a16="http://schemas.microsoft.com/office/drawing/2014/main" id="{C02DC7D1-F483-4449-BA86-6B2428F6E5C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93328" y="2542331"/>
            <a:ext cx="3923928" cy="2604346"/>
          </a:xfrm>
          <a:prstGeom prst="rect">
            <a:avLst/>
          </a:prstGeom>
        </p:spPr>
      </p:pic>
      <p:sp>
        <p:nvSpPr>
          <p:cNvPr id="5" name="textruta 4">
            <a:extLst>
              <a:ext uri="{FF2B5EF4-FFF2-40B4-BE49-F238E27FC236}">
                <a16:creationId xmlns:a16="http://schemas.microsoft.com/office/drawing/2014/main" id="{CC3800DE-4DD8-4000-B3B0-591AEB694FB8}"/>
              </a:ext>
            </a:extLst>
          </p:cNvPr>
          <p:cNvSpPr txBox="1"/>
          <p:nvPr/>
        </p:nvSpPr>
        <p:spPr>
          <a:xfrm>
            <a:off x="3382332" y="237559"/>
            <a:ext cx="4449799" cy="461665"/>
          </a:xfrm>
          <a:prstGeom prst="rect">
            <a:avLst/>
          </a:prstGeom>
          <a:noFill/>
        </p:spPr>
        <p:txBody>
          <a:bodyPr wrap="square" rtlCol="0">
            <a:spAutoFit/>
          </a:bodyPr>
          <a:lstStyle/>
          <a:p>
            <a:r>
              <a:rPr lang="sv-SE" sz="2400" b="1">
                <a:solidFill>
                  <a:srgbClr val="0070C0"/>
                </a:solidFill>
                <a:latin typeface="Calibri"/>
              </a:rPr>
              <a:t>Climate risks in Värmland County</a:t>
            </a:r>
          </a:p>
        </p:txBody>
      </p:sp>
      <p:sp>
        <p:nvSpPr>
          <p:cNvPr id="6" name="textruta 5">
            <a:extLst>
              <a:ext uri="{FF2B5EF4-FFF2-40B4-BE49-F238E27FC236}">
                <a16:creationId xmlns:a16="http://schemas.microsoft.com/office/drawing/2014/main" id="{C22782B4-B76D-4093-8957-3B0523171DDF}"/>
              </a:ext>
            </a:extLst>
          </p:cNvPr>
          <p:cNvSpPr txBox="1"/>
          <p:nvPr/>
        </p:nvSpPr>
        <p:spPr>
          <a:xfrm>
            <a:off x="1588707" y="5283395"/>
            <a:ext cx="2708690" cy="369332"/>
          </a:xfrm>
          <a:prstGeom prst="rect">
            <a:avLst/>
          </a:prstGeom>
          <a:noFill/>
        </p:spPr>
        <p:txBody>
          <a:bodyPr wrap="none" rtlCol="0">
            <a:spAutoFit/>
          </a:bodyPr>
          <a:lstStyle/>
          <a:p>
            <a:r>
              <a:rPr lang="sv-SE">
                <a:solidFill>
                  <a:prstClr val="black"/>
                </a:solidFill>
                <a:latin typeface="Calibri"/>
              </a:rPr>
              <a:t>Kristinehamn, </a:t>
            </a:r>
            <a:r>
              <a:rPr lang="en-US">
                <a:solidFill>
                  <a:prstClr val="black"/>
                </a:solidFill>
                <a:latin typeface="Calibri" panose="020F0502020204030204" pitchFamily="34" charset="0"/>
                <a:ea typeface="Calibri" panose="020F0502020204030204" pitchFamily="34" charset="0"/>
                <a:cs typeface="Times New Roman" panose="02020603050405020304" pitchFamily="18" charset="0"/>
              </a:rPr>
              <a:t>August 2014</a:t>
            </a:r>
            <a:endParaRPr lang="sv-SE">
              <a:solidFill>
                <a:prstClr val="black"/>
              </a:solidFill>
              <a:latin typeface="Calibri"/>
            </a:endParaRPr>
          </a:p>
        </p:txBody>
      </p:sp>
    </p:spTree>
    <p:custDataLst>
      <p:tags r:id="rId1"/>
    </p:custDataLst>
    <p:extLst>
      <p:ext uri="{BB962C8B-B14F-4D97-AF65-F5344CB8AC3E}">
        <p14:creationId xmlns:p14="http://schemas.microsoft.com/office/powerpoint/2010/main" val="34247838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ruta 1">
            <a:extLst>
              <a:ext uri="{FF2B5EF4-FFF2-40B4-BE49-F238E27FC236}">
                <a16:creationId xmlns:a16="http://schemas.microsoft.com/office/drawing/2014/main" id="{31992BFB-A7A7-4EB0-80E9-21B071BB831C}"/>
              </a:ext>
            </a:extLst>
          </p:cNvPr>
          <p:cNvSpPr txBox="1"/>
          <p:nvPr/>
        </p:nvSpPr>
        <p:spPr>
          <a:xfrm>
            <a:off x="1775520" y="635185"/>
            <a:ext cx="4463081" cy="369332"/>
          </a:xfrm>
          <a:prstGeom prst="rect">
            <a:avLst/>
          </a:prstGeom>
          <a:noFill/>
        </p:spPr>
        <p:txBody>
          <a:bodyPr wrap="none" rtlCol="0">
            <a:spAutoFit/>
          </a:bodyPr>
          <a:lstStyle/>
          <a:p>
            <a:r>
              <a:rPr lang="en-US">
                <a:solidFill>
                  <a:srgbClr val="000000"/>
                </a:solidFill>
                <a:latin typeface="Poppins-Regular"/>
              </a:rPr>
              <a:t>3. Forest fires and spruce bark beetle </a:t>
            </a:r>
            <a:endParaRPr lang="sv-SE">
              <a:solidFill>
                <a:prstClr val="black"/>
              </a:solidFill>
              <a:latin typeface="Calibri"/>
            </a:endParaRPr>
          </a:p>
        </p:txBody>
      </p:sp>
      <p:pic>
        <p:nvPicPr>
          <p:cNvPr id="5" name="Bildobjekt 4">
            <a:extLst>
              <a:ext uri="{FF2B5EF4-FFF2-40B4-BE49-F238E27FC236}">
                <a16:creationId xmlns:a16="http://schemas.microsoft.com/office/drawing/2014/main" id="{899BF847-2696-4CF5-9E53-3F909B93E27D}"/>
              </a:ext>
            </a:extLst>
          </p:cNvPr>
          <p:cNvPicPr>
            <a:picLocks noChangeAspect="1"/>
          </p:cNvPicPr>
          <p:nvPr/>
        </p:nvPicPr>
        <p:blipFill>
          <a:blip r:embed="rId4"/>
          <a:stretch>
            <a:fillRect/>
          </a:stretch>
        </p:blipFill>
        <p:spPr>
          <a:xfrm>
            <a:off x="2783632" y="3817269"/>
            <a:ext cx="3563888" cy="2075175"/>
          </a:xfrm>
          <a:prstGeom prst="rect">
            <a:avLst/>
          </a:prstGeom>
        </p:spPr>
      </p:pic>
      <p:pic>
        <p:nvPicPr>
          <p:cNvPr id="9" name="Bildobjekt 8" descr="En bild som visar utomhus, moln, himmel, träd&#10;&#10;Automatiskt genererad beskrivning">
            <a:extLst>
              <a:ext uri="{FF2B5EF4-FFF2-40B4-BE49-F238E27FC236}">
                <a16:creationId xmlns:a16="http://schemas.microsoft.com/office/drawing/2014/main" id="{4D2AD622-8F46-4F91-8AD4-8C3F6152004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63552" y="1069580"/>
            <a:ext cx="3563888" cy="2672916"/>
          </a:xfrm>
          <a:prstGeom prst="rect">
            <a:avLst/>
          </a:prstGeom>
        </p:spPr>
      </p:pic>
      <p:pic>
        <p:nvPicPr>
          <p:cNvPr id="11" name="Bildobjekt 10" descr="En bild som visar utomhus, himmel, gräs, träd&#10;&#10;Automatiskt genererad beskrivning">
            <a:extLst>
              <a:ext uri="{FF2B5EF4-FFF2-40B4-BE49-F238E27FC236}">
                <a16:creationId xmlns:a16="http://schemas.microsoft.com/office/drawing/2014/main" id="{F2147EA5-33B1-4EEE-BE88-EA5FAF79967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735960" y="1069580"/>
            <a:ext cx="3563888" cy="2672916"/>
          </a:xfrm>
          <a:prstGeom prst="rect">
            <a:avLst/>
          </a:prstGeom>
        </p:spPr>
      </p:pic>
      <p:pic>
        <p:nvPicPr>
          <p:cNvPr id="13" name="Bildobjekt 12">
            <a:extLst>
              <a:ext uri="{FF2B5EF4-FFF2-40B4-BE49-F238E27FC236}">
                <a16:creationId xmlns:a16="http://schemas.microsoft.com/office/drawing/2014/main" id="{2E1EC1B0-9DDE-448E-B8C9-0A6758AF9819}"/>
              </a:ext>
            </a:extLst>
          </p:cNvPr>
          <p:cNvPicPr>
            <a:picLocks noChangeAspect="1"/>
          </p:cNvPicPr>
          <p:nvPr/>
        </p:nvPicPr>
        <p:blipFill>
          <a:blip r:embed="rId7"/>
          <a:stretch>
            <a:fillRect/>
          </a:stretch>
        </p:blipFill>
        <p:spPr>
          <a:xfrm>
            <a:off x="6528049" y="3809888"/>
            <a:ext cx="2448272" cy="2082555"/>
          </a:xfrm>
          <a:prstGeom prst="rect">
            <a:avLst/>
          </a:prstGeom>
        </p:spPr>
      </p:pic>
      <p:sp>
        <p:nvSpPr>
          <p:cNvPr id="14" name="textruta 13">
            <a:extLst>
              <a:ext uri="{FF2B5EF4-FFF2-40B4-BE49-F238E27FC236}">
                <a16:creationId xmlns:a16="http://schemas.microsoft.com/office/drawing/2014/main" id="{E6FFB052-E4EF-4535-9AD2-16AAA836F73C}"/>
              </a:ext>
            </a:extLst>
          </p:cNvPr>
          <p:cNvSpPr txBox="1"/>
          <p:nvPr/>
        </p:nvSpPr>
        <p:spPr>
          <a:xfrm>
            <a:off x="3335139" y="136135"/>
            <a:ext cx="4449799" cy="461665"/>
          </a:xfrm>
          <a:prstGeom prst="rect">
            <a:avLst/>
          </a:prstGeom>
          <a:noFill/>
        </p:spPr>
        <p:txBody>
          <a:bodyPr wrap="square" rtlCol="0">
            <a:spAutoFit/>
          </a:bodyPr>
          <a:lstStyle/>
          <a:p>
            <a:r>
              <a:rPr lang="sv-SE" sz="2400" b="1">
                <a:solidFill>
                  <a:srgbClr val="0070C0"/>
                </a:solidFill>
                <a:latin typeface="Calibri"/>
              </a:rPr>
              <a:t>Climate risks in Värmland County</a:t>
            </a:r>
          </a:p>
        </p:txBody>
      </p:sp>
    </p:spTree>
    <p:custDataLst>
      <p:tags r:id="rId1"/>
    </p:custDataLst>
    <p:extLst>
      <p:ext uri="{BB962C8B-B14F-4D97-AF65-F5344CB8AC3E}">
        <p14:creationId xmlns:p14="http://schemas.microsoft.com/office/powerpoint/2010/main" val="16680071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Grupp 23">
            <a:extLst>
              <a:ext uri="{FF2B5EF4-FFF2-40B4-BE49-F238E27FC236}">
                <a16:creationId xmlns:a16="http://schemas.microsoft.com/office/drawing/2014/main" id="{F4372722-BEF1-49BE-A12C-F2613F022F2F}"/>
              </a:ext>
            </a:extLst>
          </p:cNvPr>
          <p:cNvGrpSpPr/>
          <p:nvPr/>
        </p:nvGrpSpPr>
        <p:grpSpPr>
          <a:xfrm>
            <a:off x="1545105" y="131197"/>
            <a:ext cx="2736000" cy="2052000"/>
            <a:chOff x="21104" y="191928"/>
            <a:chExt cx="2736000" cy="2052000"/>
          </a:xfrm>
        </p:grpSpPr>
        <p:pic>
          <p:nvPicPr>
            <p:cNvPr id="9" name="Bild 8" descr="Regn kontur">
              <a:extLst>
                <a:ext uri="{FF2B5EF4-FFF2-40B4-BE49-F238E27FC236}">
                  <a16:creationId xmlns:a16="http://schemas.microsoft.com/office/drawing/2014/main" id="{FF90863C-B0B9-4C63-8582-C8C884EA3D49}"/>
                </a:ext>
              </a:extLst>
            </p:cNvPr>
            <p:cNvPicPr>
              <a:picLocks noChangeAspect="1"/>
            </p:cNvPicPr>
            <p:nvPr/>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13083" t="13396" r="13334" b="16498"/>
            <a:stretch/>
          </p:blipFill>
          <p:spPr>
            <a:xfrm>
              <a:off x="21104" y="191928"/>
              <a:ext cx="2736000" cy="2052000"/>
            </a:xfrm>
            <a:prstGeom prst="rect">
              <a:avLst/>
            </a:prstGeom>
          </p:spPr>
        </p:pic>
        <p:sp>
          <p:nvSpPr>
            <p:cNvPr id="3" name="textruta 2">
              <a:extLst>
                <a:ext uri="{FF2B5EF4-FFF2-40B4-BE49-F238E27FC236}">
                  <a16:creationId xmlns:a16="http://schemas.microsoft.com/office/drawing/2014/main" id="{CDB48EB3-2CC9-4E0D-BCE4-3EA0D1D3F773}"/>
                </a:ext>
              </a:extLst>
            </p:cNvPr>
            <p:cNvSpPr txBox="1"/>
            <p:nvPr/>
          </p:nvSpPr>
          <p:spPr>
            <a:xfrm>
              <a:off x="251520" y="720344"/>
              <a:ext cx="2160240" cy="646331"/>
            </a:xfrm>
            <a:prstGeom prst="rect">
              <a:avLst/>
            </a:prstGeom>
            <a:noFill/>
          </p:spPr>
          <p:txBody>
            <a:bodyPr wrap="square" rtlCol="0">
              <a:spAutoFit/>
            </a:bodyPr>
            <a:lstStyle/>
            <a:p>
              <a:r>
                <a:rPr lang="sv-SE">
                  <a:solidFill>
                    <a:prstClr val="black"/>
                  </a:solidFill>
                  <a:latin typeface="Calibri"/>
                </a:rPr>
                <a:t>20-25% more</a:t>
              </a:r>
            </a:p>
            <a:p>
              <a:r>
                <a:rPr lang="sv-SE">
                  <a:solidFill>
                    <a:prstClr val="black"/>
                  </a:solidFill>
                  <a:latin typeface="Calibri"/>
                </a:rPr>
                <a:t>annual perceptation</a:t>
              </a:r>
            </a:p>
          </p:txBody>
        </p:sp>
      </p:grpSp>
      <p:pic>
        <p:nvPicPr>
          <p:cNvPr id="7" name="Bild 6" descr="Skattkarta kontur">
            <a:extLst>
              <a:ext uri="{FF2B5EF4-FFF2-40B4-BE49-F238E27FC236}">
                <a16:creationId xmlns:a16="http://schemas.microsoft.com/office/drawing/2014/main" id="{E89AC668-DA4B-4125-A539-5EECA9328D71}"/>
              </a:ext>
            </a:extLst>
          </p:cNvPr>
          <p:cNvPicPr>
            <a:picLocks noChangeAspect="1"/>
          </p:cNvPicPr>
          <p:nvPr/>
        </p:nvPicPr>
        <p:blipFill rotWithShape="1">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8852" r="7707"/>
          <a:stretch/>
        </p:blipFill>
        <p:spPr>
          <a:xfrm>
            <a:off x="4360873" y="-54788"/>
            <a:ext cx="2124000" cy="2545432"/>
          </a:xfrm>
          <a:prstGeom prst="rect">
            <a:avLst/>
          </a:prstGeom>
        </p:spPr>
      </p:pic>
      <p:sp>
        <p:nvSpPr>
          <p:cNvPr id="10" name="textruta 9">
            <a:extLst>
              <a:ext uri="{FF2B5EF4-FFF2-40B4-BE49-F238E27FC236}">
                <a16:creationId xmlns:a16="http://schemas.microsoft.com/office/drawing/2014/main" id="{29E7FE11-8E32-4F6E-9EF3-7F0DBBB5473F}"/>
              </a:ext>
            </a:extLst>
          </p:cNvPr>
          <p:cNvSpPr txBox="1"/>
          <p:nvPr/>
        </p:nvSpPr>
        <p:spPr>
          <a:xfrm>
            <a:off x="4330623" y="2243928"/>
            <a:ext cx="2448272" cy="1477328"/>
          </a:xfrm>
          <a:prstGeom prst="rect">
            <a:avLst/>
          </a:prstGeom>
          <a:noFill/>
        </p:spPr>
        <p:txBody>
          <a:bodyPr wrap="square" rtlCol="0">
            <a:spAutoFit/>
          </a:bodyPr>
          <a:lstStyle/>
          <a:p>
            <a:r>
              <a:rPr lang="sv-SE">
                <a:solidFill>
                  <a:prstClr val="black"/>
                </a:solidFill>
                <a:latin typeface="Calibri"/>
              </a:rPr>
              <a:t>Municipalities</a:t>
            </a:r>
            <a:r>
              <a:rPr lang="en-US">
                <a:solidFill>
                  <a:prstClr val="black"/>
                </a:solidFill>
                <a:latin typeface="Calibri"/>
              </a:rPr>
              <a:t> have the sovereign right to adopt land use plans (municipality's plan monopoly)</a:t>
            </a:r>
            <a:endParaRPr lang="sv-SE">
              <a:solidFill>
                <a:prstClr val="black"/>
              </a:solidFill>
              <a:latin typeface="Calibri"/>
            </a:endParaRPr>
          </a:p>
        </p:txBody>
      </p:sp>
      <p:pic>
        <p:nvPicPr>
          <p:cNvPr id="12" name="Bild 11" descr="Kvarter med hel fyllning">
            <a:extLst>
              <a:ext uri="{FF2B5EF4-FFF2-40B4-BE49-F238E27FC236}">
                <a16:creationId xmlns:a16="http://schemas.microsoft.com/office/drawing/2014/main" id="{FE46E60B-B051-408F-9560-321FDEA538D8}"/>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7464152" y="393424"/>
            <a:ext cx="1850504" cy="1850504"/>
          </a:xfrm>
          <a:prstGeom prst="rect">
            <a:avLst/>
          </a:prstGeom>
        </p:spPr>
      </p:pic>
      <p:sp>
        <p:nvSpPr>
          <p:cNvPr id="13" name="textruta 12">
            <a:extLst>
              <a:ext uri="{FF2B5EF4-FFF2-40B4-BE49-F238E27FC236}">
                <a16:creationId xmlns:a16="http://schemas.microsoft.com/office/drawing/2014/main" id="{CFD26B5B-FD85-4179-887C-F9828EFE4151}"/>
              </a:ext>
            </a:extLst>
          </p:cNvPr>
          <p:cNvSpPr txBox="1"/>
          <p:nvPr/>
        </p:nvSpPr>
        <p:spPr>
          <a:xfrm>
            <a:off x="7176121" y="2269469"/>
            <a:ext cx="3456384" cy="1754326"/>
          </a:xfrm>
          <a:prstGeom prst="rect">
            <a:avLst/>
          </a:prstGeom>
          <a:noFill/>
        </p:spPr>
        <p:txBody>
          <a:bodyPr wrap="square" rtlCol="0">
            <a:spAutoFit/>
          </a:bodyPr>
          <a:lstStyle/>
          <a:p>
            <a:r>
              <a:rPr lang="sv-SE">
                <a:solidFill>
                  <a:prstClr val="black"/>
                </a:solidFill>
                <a:latin typeface="Calibri"/>
              </a:rPr>
              <a:t>Sparsely populated areas</a:t>
            </a:r>
          </a:p>
          <a:p>
            <a:r>
              <a:rPr lang="sv-SE">
                <a:solidFill>
                  <a:prstClr val="black"/>
                </a:solidFill>
                <a:latin typeface="Calibri"/>
              </a:rPr>
              <a:t>Low tax income</a:t>
            </a:r>
          </a:p>
          <a:p>
            <a:r>
              <a:rPr lang="en-US">
                <a:solidFill>
                  <a:prstClr val="black"/>
                </a:solidFill>
                <a:latin typeface="Calibri"/>
              </a:rPr>
              <a:t>No municipal employee on climate adaptation</a:t>
            </a:r>
          </a:p>
          <a:p>
            <a:r>
              <a:rPr lang="en-US">
                <a:solidFill>
                  <a:prstClr val="black"/>
                </a:solidFill>
                <a:latin typeface="Calibri"/>
                <a:ea typeface="Calibri" panose="020F0502020204030204" pitchFamily="34" charset="0"/>
                <a:cs typeface="Times New Roman" panose="02020603050405020304" pitchFamily="18" charset="0"/>
              </a:rPr>
              <a:t>Difficulties to find resources and to educate in the subject</a:t>
            </a:r>
            <a:endParaRPr lang="sv-SE">
              <a:solidFill>
                <a:prstClr val="black"/>
              </a:solidFill>
              <a:latin typeface="Calibri"/>
            </a:endParaRPr>
          </a:p>
        </p:txBody>
      </p:sp>
      <p:pic>
        <p:nvPicPr>
          <p:cNvPr id="16" name="Bild 15" descr="Onlinemöte med hel fyllning">
            <a:extLst>
              <a:ext uri="{FF2B5EF4-FFF2-40B4-BE49-F238E27FC236}">
                <a16:creationId xmlns:a16="http://schemas.microsoft.com/office/drawing/2014/main" id="{202572F3-C020-43F4-9DAC-C6A54DD7BE50}"/>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538686" y="4630187"/>
            <a:ext cx="1292182" cy="1292182"/>
          </a:xfrm>
          <a:prstGeom prst="rect">
            <a:avLst/>
          </a:prstGeom>
        </p:spPr>
      </p:pic>
      <p:sp>
        <p:nvSpPr>
          <p:cNvPr id="17" name="textruta 16">
            <a:extLst>
              <a:ext uri="{FF2B5EF4-FFF2-40B4-BE49-F238E27FC236}">
                <a16:creationId xmlns:a16="http://schemas.microsoft.com/office/drawing/2014/main" id="{5CF78A83-5116-4F86-BE68-82BA6AC6760F}"/>
              </a:ext>
            </a:extLst>
          </p:cNvPr>
          <p:cNvSpPr txBox="1"/>
          <p:nvPr/>
        </p:nvSpPr>
        <p:spPr>
          <a:xfrm>
            <a:off x="2855641" y="4728466"/>
            <a:ext cx="6693394" cy="923330"/>
          </a:xfrm>
          <a:prstGeom prst="rect">
            <a:avLst/>
          </a:prstGeom>
          <a:noFill/>
        </p:spPr>
        <p:txBody>
          <a:bodyPr wrap="square" rtlCol="0">
            <a:spAutoFit/>
          </a:bodyPr>
          <a:lstStyle/>
          <a:p>
            <a:r>
              <a:rPr lang="en-US">
                <a:solidFill>
                  <a:prstClr val="black"/>
                </a:solidFill>
                <a:latin typeface="Calibri"/>
              </a:rPr>
              <a:t>Addressing this challenge: learning Networks; meetings on climate adaptation for the municipalities in the county. Learning from eachother and learning from experts.</a:t>
            </a:r>
            <a:endParaRPr lang="sv-SE">
              <a:solidFill>
                <a:prstClr val="black"/>
              </a:solidFill>
              <a:latin typeface="Calibri"/>
            </a:endParaRPr>
          </a:p>
        </p:txBody>
      </p:sp>
      <p:pic>
        <p:nvPicPr>
          <p:cNvPr id="19" name="Bildobjekt 18" descr="En bild som visar inomhus, golv, inredning, vägg&#10;&#10;Automatiskt genererad beskrivning">
            <a:extLst>
              <a:ext uri="{FF2B5EF4-FFF2-40B4-BE49-F238E27FC236}">
                <a16:creationId xmlns:a16="http://schemas.microsoft.com/office/drawing/2014/main" id="{564D151A-DBF4-42B9-BE44-BCF245F7129D}"/>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595980" y="2243927"/>
            <a:ext cx="2665502" cy="1999126"/>
          </a:xfrm>
          <a:prstGeom prst="rect">
            <a:avLst/>
          </a:prstGeom>
        </p:spPr>
      </p:pic>
      <p:sp>
        <p:nvSpPr>
          <p:cNvPr id="22" name="textruta 21">
            <a:extLst>
              <a:ext uri="{FF2B5EF4-FFF2-40B4-BE49-F238E27FC236}">
                <a16:creationId xmlns:a16="http://schemas.microsoft.com/office/drawing/2014/main" id="{677F1F30-D6E1-4185-866D-782E46DC413E}"/>
              </a:ext>
            </a:extLst>
          </p:cNvPr>
          <p:cNvSpPr txBox="1"/>
          <p:nvPr/>
        </p:nvSpPr>
        <p:spPr>
          <a:xfrm>
            <a:off x="1503996" y="4174468"/>
            <a:ext cx="2075376" cy="307777"/>
          </a:xfrm>
          <a:prstGeom prst="rect">
            <a:avLst/>
          </a:prstGeom>
          <a:noFill/>
        </p:spPr>
        <p:txBody>
          <a:bodyPr wrap="none" rtlCol="0">
            <a:spAutoFit/>
          </a:bodyPr>
          <a:lstStyle/>
          <a:p>
            <a:r>
              <a:rPr lang="sv-SE" sz="1400">
                <a:solidFill>
                  <a:prstClr val="black"/>
                </a:solidFill>
                <a:latin typeface="Calibri"/>
              </a:rPr>
              <a:t>Flooding of townhall in Kil</a:t>
            </a:r>
          </a:p>
        </p:txBody>
      </p:sp>
      <p:grpSp>
        <p:nvGrpSpPr>
          <p:cNvPr id="26" name="Grupp 25">
            <a:extLst>
              <a:ext uri="{FF2B5EF4-FFF2-40B4-BE49-F238E27FC236}">
                <a16:creationId xmlns:a16="http://schemas.microsoft.com/office/drawing/2014/main" id="{72FD3ED8-4010-4771-BF90-2B6BD0D4AD33}"/>
              </a:ext>
            </a:extLst>
          </p:cNvPr>
          <p:cNvGrpSpPr/>
          <p:nvPr/>
        </p:nvGrpSpPr>
        <p:grpSpPr>
          <a:xfrm>
            <a:off x="4281105" y="2254750"/>
            <a:ext cx="6265398" cy="2462213"/>
            <a:chOff x="2987824" y="3358859"/>
            <a:chExt cx="6265398" cy="2462213"/>
          </a:xfrm>
        </p:grpSpPr>
        <p:sp>
          <p:nvSpPr>
            <p:cNvPr id="23" name="textruta 22">
              <a:extLst>
                <a:ext uri="{FF2B5EF4-FFF2-40B4-BE49-F238E27FC236}">
                  <a16:creationId xmlns:a16="http://schemas.microsoft.com/office/drawing/2014/main" id="{FB1B8849-7CA2-496F-ADAE-2BB8C78104BD}"/>
                </a:ext>
              </a:extLst>
            </p:cNvPr>
            <p:cNvSpPr txBox="1"/>
            <p:nvPr/>
          </p:nvSpPr>
          <p:spPr>
            <a:xfrm>
              <a:off x="2987824" y="3358859"/>
              <a:ext cx="6265398" cy="2462213"/>
            </a:xfrm>
            <a:prstGeom prst="rect">
              <a:avLst/>
            </a:prstGeom>
            <a:solidFill>
              <a:schemeClr val="bg1"/>
            </a:solidFill>
          </p:spPr>
          <p:txBody>
            <a:bodyPr wrap="square" rtlCol="0">
              <a:spAutoFit/>
            </a:bodyPr>
            <a:lstStyle/>
            <a:p>
              <a:endParaRPr lang="sv-SE" sz="1400">
                <a:solidFill>
                  <a:prstClr val="black"/>
                </a:solidFill>
                <a:latin typeface="Calibri"/>
              </a:endParaRPr>
            </a:p>
            <a:p>
              <a:endParaRPr lang="sv-SE" sz="1400">
                <a:solidFill>
                  <a:prstClr val="black"/>
                </a:solidFill>
                <a:latin typeface="Calibri"/>
              </a:endParaRPr>
            </a:p>
            <a:p>
              <a:endParaRPr lang="sv-SE" sz="1400">
                <a:solidFill>
                  <a:prstClr val="black"/>
                </a:solidFill>
                <a:latin typeface="Calibri"/>
              </a:endParaRPr>
            </a:p>
            <a:p>
              <a:endParaRPr lang="sv-SE" sz="1400">
                <a:solidFill>
                  <a:prstClr val="black"/>
                </a:solidFill>
                <a:latin typeface="Calibri"/>
              </a:endParaRPr>
            </a:p>
            <a:p>
              <a:endParaRPr lang="sv-SE" sz="1400">
                <a:solidFill>
                  <a:prstClr val="black"/>
                </a:solidFill>
                <a:latin typeface="Calibri"/>
              </a:endParaRPr>
            </a:p>
            <a:p>
              <a:endParaRPr lang="sv-SE" sz="1400">
                <a:solidFill>
                  <a:prstClr val="black"/>
                </a:solidFill>
                <a:latin typeface="Calibri"/>
              </a:endParaRPr>
            </a:p>
            <a:p>
              <a:endParaRPr lang="sv-SE" sz="1400">
                <a:solidFill>
                  <a:prstClr val="black"/>
                </a:solidFill>
                <a:latin typeface="Calibri"/>
              </a:endParaRPr>
            </a:p>
            <a:p>
              <a:endParaRPr lang="sv-SE" sz="1400">
                <a:solidFill>
                  <a:prstClr val="black"/>
                </a:solidFill>
                <a:latin typeface="Calibri"/>
              </a:endParaRPr>
            </a:p>
            <a:p>
              <a:endParaRPr lang="sv-SE" sz="1400">
                <a:solidFill>
                  <a:prstClr val="black"/>
                </a:solidFill>
                <a:latin typeface="Calibri"/>
              </a:endParaRPr>
            </a:p>
            <a:p>
              <a:r>
                <a:rPr lang="sv-SE" sz="1400">
                  <a:solidFill>
                    <a:prstClr val="black"/>
                  </a:solidFill>
                  <a:latin typeface="Calibri"/>
                </a:rPr>
                <a:t>Karlstad, (like other municipalities) likes to attract new inhabitants with houses at the waterfront</a:t>
              </a:r>
            </a:p>
          </p:txBody>
        </p:sp>
        <p:pic>
          <p:nvPicPr>
            <p:cNvPr id="25" name="Bildobjekt 24">
              <a:extLst>
                <a:ext uri="{FF2B5EF4-FFF2-40B4-BE49-F238E27FC236}">
                  <a16:creationId xmlns:a16="http://schemas.microsoft.com/office/drawing/2014/main" id="{57661008-5426-40D7-935B-1157F4F6E3C6}"/>
                </a:ext>
              </a:extLst>
            </p:cNvPr>
            <p:cNvPicPr>
              <a:picLocks noChangeAspect="1"/>
            </p:cNvPicPr>
            <p:nvPr/>
          </p:nvPicPr>
          <p:blipFill rotWithShape="1">
            <a:blip r:embed="rId13"/>
            <a:srcRect l="13399" r="2301"/>
            <a:stretch/>
          </p:blipFill>
          <p:spPr>
            <a:xfrm>
              <a:off x="3134708" y="3489069"/>
              <a:ext cx="3025418" cy="1811492"/>
            </a:xfrm>
            <a:prstGeom prst="rect">
              <a:avLst/>
            </a:prstGeom>
          </p:spPr>
        </p:pic>
      </p:grpSp>
    </p:spTree>
    <p:custDataLst>
      <p:tags r:id="rId1"/>
    </p:custDataLst>
    <p:extLst>
      <p:ext uri="{BB962C8B-B14F-4D97-AF65-F5344CB8AC3E}">
        <p14:creationId xmlns:p14="http://schemas.microsoft.com/office/powerpoint/2010/main" val="2382482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ppt_x"/>
                                          </p:val>
                                        </p:tav>
                                        <p:tav tm="100000">
                                          <p:val>
                                            <p:strVal val="#ppt_x"/>
                                          </p:val>
                                        </p:tav>
                                      </p:tavLst>
                                    </p:anim>
                                    <p:anim calcmode="lin" valueType="num">
                                      <p:cBhvr additive="base">
                                        <p:cTn id="8"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9"/>
                                        </p:tgtEl>
                                        <p:attrNameLst>
                                          <p:attrName>style.visibility</p:attrName>
                                        </p:attrNameLst>
                                      </p:cBhvr>
                                      <p:to>
                                        <p:strVal val="visible"/>
                                      </p:to>
                                    </p:set>
                                    <p:anim calcmode="lin" valueType="num">
                                      <p:cBhvr additive="base">
                                        <p:cTn id="13" dur="500" fill="hold"/>
                                        <p:tgtEl>
                                          <p:spTgt spid="19"/>
                                        </p:tgtEl>
                                        <p:attrNameLst>
                                          <p:attrName>ppt_x</p:attrName>
                                        </p:attrNameLst>
                                      </p:cBhvr>
                                      <p:tavLst>
                                        <p:tav tm="0">
                                          <p:val>
                                            <p:strVal val="#ppt_x"/>
                                          </p:val>
                                        </p:tav>
                                        <p:tav tm="100000">
                                          <p:val>
                                            <p:strVal val="#ppt_x"/>
                                          </p:val>
                                        </p:tav>
                                      </p:tavLst>
                                    </p:anim>
                                    <p:anim calcmode="lin" valueType="num">
                                      <p:cBhvr additive="base">
                                        <p:cTn id="14" dur="500" fill="hold"/>
                                        <p:tgtEl>
                                          <p:spTgt spid="19"/>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22"/>
                                        </p:tgtEl>
                                        <p:attrNameLst>
                                          <p:attrName>style.visibility</p:attrName>
                                        </p:attrNameLst>
                                      </p:cBhvr>
                                      <p:to>
                                        <p:strVal val="visible"/>
                                      </p:to>
                                    </p:set>
                                    <p:anim calcmode="lin" valueType="num">
                                      <p:cBhvr additive="base">
                                        <p:cTn id="17" dur="500" fill="hold"/>
                                        <p:tgtEl>
                                          <p:spTgt spid="22"/>
                                        </p:tgtEl>
                                        <p:attrNameLst>
                                          <p:attrName>ppt_x</p:attrName>
                                        </p:attrNameLst>
                                      </p:cBhvr>
                                      <p:tavLst>
                                        <p:tav tm="0">
                                          <p:val>
                                            <p:strVal val="#ppt_x"/>
                                          </p:val>
                                        </p:tav>
                                        <p:tav tm="100000">
                                          <p:val>
                                            <p:strVal val="#ppt_x"/>
                                          </p:val>
                                        </p:tav>
                                      </p:tavLst>
                                    </p:anim>
                                    <p:anim calcmode="lin" valueType="num">
                                      <p:cBhvr additive="base">
                                        <p:cTn id="18"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additive="base">
                                        <p:cTn id="23" dur="500" fill="hold"/>
                                        <p:tgtEl>
                                          <p:spTgt spid="7"/>
                                        </p:tgtEl>
                                        <p:attrNameLst>
                                          <p:attrName>ppt_x</p:attrName>
                                        </p:attrNameLst>
                                      </p:cBhvr>
                                      <p:tavLst>
                                        <p:tav tm="0">
                                          <p:val>
                                            <p:strVal val="#ppt_x"/>
                                          </p:val>
                                        </p:tav>
                                        <p:tav tm="100000">
                                          <p:val>
                                            <p:strVal val="#ppt_x"/>
                                          </p:val>
                                        </p:tav>
                                      </p:tavLst>
                                    </p:anim>
                                    <p:anim calcmode="lin" valueType="num">
                                      <p:cBhvr additive="base">
                                        <p:cTn id="24" dur="500" fill="hold"/>
                                        <p:tgtEl>
                                          <p:spTgt spid="7"/>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additive="base">
                                        <p:cTn id="27" dur="500" fill="hold"/>
                                        <p:tgtEl>
                                          <p:spTgt spid="10"/>
                                        </p:tgtEl>
                                        <p:attrNameLst>
                                          <p:attrName>ppt_x</p:attrName>
                                        </p:attrNameLst>
                                      </p:cBhvr>
                                      <p:tavLst>
                                        <p:tav tm="0">
                                          <p:val>
                                            <p:strVal val="#ppt_x"/>
                                          </p:val>
                                        </p:tav>
                                        <p:tav tm="100000">
                                          <p:val>
                                            <p:strVal val="#ppt_x"/>
                                          </p:val>
                                        </p:tav>
                                      </p:tavLst>
                                    </p:anim>
                                    <p:anim calcmode="lin" valueType="num">
                                      <p:cBhvr additive="base">
                                        <p:cTn id="2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12"/>
                                        </p:tgtEl>
                                        <p:attrNameLst>
                                          <p:attrName>style.visibility</p:attrName>
                                        </p:attrNameLst>
                                      </p:cBhvr>
                                      <p:to>
                                        <p:strVal val="visible"/>
                                      </p:to>
                                    </p:set>
                                    <p:anim calcmode="lin" valueType="num">
                                      <p:cBhvr additive="base">
                                        <p:cTn id="33" dur="500" fill="hold"/>
                                        <p:tgtEl>
                                          <p:spTgt spid="12"/>
                                        </p:tgtEl>
                                        <p:attrNameLst>
                                          <p:attrName>ppt_x</p:attrName>
                                        </p:attrNameLst>
                                      </p:cBhvr>
                                      <p:tavLst>
                                        <p:tav tm="0">
                                          <p:val>
                                            <p:strVal val="#ppt_x"/>
                                          </p:val>
                                        </p:tav>
                                        <p:tav tm="100000">
                                          <p:val>
                                            <p:strVal val="#ppt_x"/>
                                          </p:val>
                                        </p:tav>
                                      </p:tavLst>
                                    </p:anim>
                                    <p:anim calcmode="lin" valueType="num">
                                      <p:cBhvr additive="base">
                                        <p:cTn id="34" dur="500" fill="hold"/>
                                        <p:tgtEl>
                                          <p:spTgt spid="12"/>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13"/>
                                        </p:tgtEl>
                                        <p:attrNameLst>
                                          <p:attrName>style.visibility</p:attrName>
                                        </p:attrNameLst>
                                      </p:cBhvr>
                                      <p:to>
                                        <p:strVal val="visible"/>
                                      </p:to>
                                    </p:set>
                                    <p:anim calcmode="lin" valueType="num">
                                      <p:cBhvr additive="base">
                                        <p:cTn id="37" dur="500" fill="hold"/>
                                        <p:tgtEl>
                                          <p:spTgt spid="13"/>
                                        </p:tgtEl>
                                        <p:attrNameLst>
                                          <p:attrName>ppt_x</p:attrName>
                                        </p:attrNameLst>
                                      </p:cBhvr>
                                      <p:tavLst>
                                        <p:tav tm="0">
                                          <p:val>
                                            <p:strVal val="#ppt_x"/>
                                          </p:val>
                                        </p:tav>
                                        <p:tav tm="100000">
                                          <p:val>
                                            <p:strVal val="#ppt_x"/>
                                          </p:val>
                                        </p:tav>
                                      </p:tavLst>
                                    </p:anim>
                                    <p:anim calcmode="lin" valueType="num">
                                      <p:cBhvr additive="base">
                                        <p:cTn id="3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26"/>
                                        </p:tgtEl>
                                        <p:attrNameLst>
                                          <p:attrName>style.visibility</p:attrName>
                                        </p:attrNameLst>
                                      </p:cBhvr>
                                      <p:to>
                                        <p:strVal val="visible"/>
                                      </p:to>
                                    </p:set>
                                    <p:anim calcmode="lin" valueType="num">
                                      <p:cBhvr additive="base">
                                        <p:cTn id="43" dur="500" fill="hold"/>
                                        <p:tgtEl>
                                          <p:spTgt spid="26"/>
                                        </p:tgtEl>
                                        <p:attrNameLst>
                                          <p:attrName>ppt_x</p:attrName>
                                        </p:attrNameLst>
                                      </p:cBhvr>
                                      <p:tavLst>
                                        <p:tav tm="0">
                                          <p:val>
                                            <p:strVal val="#ppt_x"/>
                                          </p:val>
                                        </p:tav>
                                        <p:tav tm="100000">
                                          <p:val>
                                            <p:strVal val="#ppt_x"/>
                                          </p:val>
                                        </p:tav>
                                      </p:tavLst>
                                    </p:anim>
                                    <p:anim calcmode="lin" valueType="num">
                                      <p:cBhvr additive="base">
                                        <p:cTn id="44"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16"/>
                                        </p:tgtEl>
                                        <p:attrNameLst>
                                          <p:attrName>style.visibility</p:attrName>
                                        </p:attrNameLst>
                                      </p:cBhvr>
                                      <p:to>
                                        <p:strVal val="visible"/>
                                      </p:to>
                                    </p:set>
                                    <p:anim calcmode="lin" valueType="num">
                                      <p:cBhvr additive="base">
                                        <p:cTn id="49" dur="500" fill="hold"/>
                                        <p:tgtEl>
                                          <p:spTgt spid="16"/>
                                        </p:tgtEl>
                                        <p:attrNameLst>
                                          <p:attrName>ppt_x</p:attrName>
                                        </p:attrNameLst>
                                      </p:cBhvr>
                                      <p:tavLst>
                                        <p:tav tm="0">
                                          <p:val>
                                            <p:strVal val="#ppt_x"/>
                                          </p:val>
                                        </p:tav>
                                        <p:tav tm="100000">
                                          <p:val>
                                            <p:strVal val="#ppt_x"/>
                                          </p:val>
                                        </p:tav>
                                      </p:tavLst>
                                    </p:anim>
                                    <p:anim calcmode="lin" valueType="num">
                                      <p:cBhvr additive="base">
                                        <p:cTn id="50" dur="500" fill="hold"/>
                                        <p:tgtEl>
                                          <p:spTgt spid="16"/>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17"/>
                                        </p:tgtEl>
                                        <p:attrNameLst>
                                          <p:attrName>style.visibility</p:attrName>
                                        </p:attrNameLst>
                                      </p:cBhvr>
                                      <p:to>
                                        <p:strVal val="visible"/>
                                      </p:to>
                                    </p:set>
                                    <p:anim calcmode="lin" valueType="num">
                                      <p:cBhvr additive="base">
                                        <p:cTn id="53" dur="500" fill="hold"/>
                                        <p:tgtEl>
                                          <p:spTgt spid="17"/>
                                        </p:tgtEl>
                                        <p:attrNameLst>
                                          <p:attrName>ppt_x</p:attrName>
                                        </p:attrNameLst>
                                      </p:cBhvr>
                                      <p:tavLst>
                                        <p:tav tm="0">
                                          <p:val>
                                            <p:strVal val="#ppt_x"/>
                                          </p:val>
                                        </p:tav>
                                        <p:tav tm="100000">
                                          <p:val>
                                            <p:strVal val="#ppt_x"/>
                                          </p:val>
                                        </p:tav>
                                      </p:tavLst>
                                    </p:anim>
                                    <p:anim calcmode="lin" valueType="num">
                                      <p:cBhvr additive="base">
                                        <p:cTn id="54"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3" grpId="0"/>
      <p:bldP spid="17" grpId="0"/>
      <p:bldP spid="22"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blue and green gradient with white text&#10;&#10;Description automatically generated with low confidence">
            <a:extLst>
              <a:ext uri="{FF2B5EF4-FFF2-40B4-BE49-F238E27FC236}">
                <a16:creationId xmlns:a16="http://schemas.microsoft.com/office/drawing/2014/main" id="{D3386E63-2B7B-058A-2B9B-E83007E750C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85326" cy="6861758"/>
          </a:xfrm>
          <a:prstGeom prst="rect">
            <a:avLst/>
          </a:prstGeom>
        </p:spPr>
      </p:pic>
      <p:pic>
        <p:nvPicPr>
          <p:cNvPr id="6" name="Picture 5" descr="A person writing on a whiteboard&#10;&#10;Description automatically generated">
            <a:extLst>
              <a:ext uri="{FF2B5EF4-FFF2-40B4-BE49-F238E27FC236}">
                <a16:creationId xmlns:a16="http://schemas.microsoft.com/office/drawing/2014/main" id="{1491B367-3E3A-8453-2A53-F64B6D47A776}"/>
              </a:ext>
            </a:extLst>
          </p:cNvPr>
          <p:cNvPicPr>
            <a:picLocks noChangeAspect="1"/>
          </p:cNvPicPr>
          <p:nvPr/>
        </p:nvPicPr>
        <p:blipFill rotWithShape="1">
          <a:blip r:embed="rId3">
            <a:extLst>
              <a:ext uri="{28A0092B-C50C-407E-A947-70E740481C1C}">
                <a14:useLocalDpi xmlns:a14="http://schemas.microsoft.com/office/drawing/2010/main" val="0"/>
              </a:ext>
            </a:extLst>
          </a:blip>
          <a:srcRect t="9387" b="23346"/>
          <a:stretch/>
        </p:blipFill>
        <p:spPr>
          <a:xfrm>
            <a:off x="-6674" y="3060000"/>
            <a:ext cx="12192000" cy="3816000"/>
          </a:xfrm>
          <a:prstGeom prst="rect">
            <a:avLst/>
          </a:prstGeom>
        </p:spPr>
      </p:pic>
      <p:sp>
        <p:nvSpPr>
          <p:cNvPr id="7" name="Title 2">
            <a:extLst>
              <a:ext uri="{FF2B5EF4-FFF2-40B4-BE49-F238E27FC236}">
                <a16:creationId xmlns:a16="http://schemas.microsoft.com/office/drawing/2014/main" id="{7464C9D0-61D6-71A5-D6DA-632F3BF4AA31}"/>
              </a:ext>
            </a:extLst>
          </p:cNvPr>
          <p:cNvSpPr>
            <a:spLocks noGrp="1"/>
          </p:cNvSpPr>
          <p:nvPr>
            <p:ph type="title"/>
          </p:nvPr>
        </p:nvSpPr>
        <p:spPr>
          <a:xfrm>
            <a:off x="555969" y="2054832"/>
            <a:ext cx="11080186" cy="750014"/>
          </a:xfrm>
        </p:spPr>
        <p:txBody>
          <a:bodyPr>
            <a:noAutofit/>
          </a:bodyPr>
          <a:lstStyle/>
          <a:p>
            <a:pPr algn="l"/>
            <a:r>
              <a:rPr lang="en-GB" sz="5000" b="0" dirty="0"/>
              <a:t>Update from </a:t>
            </a:r>
            <a:r>
              <a:rPr lang="en-GB" sz="5000" dirty="0"/>
              <a:t>Carlotta Cataldi</a:t>
            </a:r>
            <a:endParaRPr lang="en-GB" sz="5000" b="0" dirty="0"/>
          </a:p>
        </p:txBody>
      </p:sp>
    </p:spTree>
    <p:extLst>
      <p:ext uri="{BB962C8B-B14F-4D97-AF65-F5344CB8AC3E}">
        <p14:creationId xmlns:p14="http://schemas.microsoft.com/office/powerpoint/2010/main" val="42602616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blue and green gradient with white text&#10;&#10;Description automatically generated with low confidence">
            <a:extLst>
              <a:ext uri="{FF2B5EF4-FFF2-40B4-BE49-F238E27FC236}">
                <a16:creationId xmlns:a16="http://schemas.microsoft.com/office/drawing/2014/main" id="{570CD128-0AEC-34F0-5192-9BF8F682A2B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78652" cy="6858000"/>
          </a:xfrm>
          <a:prstGeom prst="rect">
            <a:avLst/>
          </a:prstGeom>
        </p:spPr>
      </p:pic>
      <p:sp>
        <p:nvSpPr>
          <p:cNvPr id="5" name="Title 2">
            <a:extLst>
              <a:ext uri="{FF2B5EF4-FFF2-40B4-BE49-F238E27FC236}">
                <a16:creationId xmlns:a16="http://schemas.microsoft.com/office/drawing/2014/main" id="{9AC1457B-6D8E-066D-0C38-9E86E7E281B3}"/>
              </a:ext>
            </a:extLst>
          </p:cNvPr>
          <p:cNvSpPr txBox="1">
            <a:spLocks/>
          </p:cNvSpPr>
          <p:nvPr/>
        </p:nvSpPr>
        <p:spPr>
          <a:xfrm>
            <a:off x="590923" y="1824135"/>
            <a:ext cx="11080186" cy="750014"/>
          </a:xfrm>
          <a:prstGeom prst="rect">
            <a:avLst/>
          </a:prstGeom>
        </p:spPr>
        <p:txBody>
          <a:bodyPr lIns="91440" tIns="45720" rIns="91440" bIns="45720" anchor="t">
            <a:noAutofit/>
          </a:bodyPr>
          <a:lstStyle>
            <a:lvl1pPr algn="ctr" defTabSz="914400" rtl="0" eaLnBrk="1" latinLnBrk="0" hangingPunct="1">
              <a:lnSpc>
                <a:spcPct val="90000"/>
              </a:lnSpc>
              <a:spcBef>
                <a:spcPct val="0"/>
              </a:spcBef>
              <a:buNone/>
              <a:defRPr sz="4000" b="1" kern="1200">
                <a:solidFill>
                  <a:schemeClr val="accent1"/>
                </a:solidFill>
                <a:latin typeface="Arial" panose="020B0604020202020204" pitchFamily="34" charset="0"/>
                <a:ea typeface="+mj-ea"/>
                <a:cs typeface="Arial" panose="020B0604020202020204" pitchFamily="34" charset="0"/>
              </a:defRPr>
            </a:lvl1pPr>
          </a:lstStyle>
          <a:p>
            <a:pPr algn="l"/>
            <a:r>
              <a:rPr lang="en-GB" sz="6000" dirty="0">
                <a:latin typeface="Arial"/>
                <a:cs typeface="Arial"/>
              </a:rPr>
              <a:t>Breakout session 2</a:t>
            </a:r>
          </a:p>
        </p:txBody>
      </p:sp>
      <p:sp>
        <p:nvSpPr>
          <p:cNvPr id="6" name="TextBox 5">
            <a:extLst>
              <a:ext uri="{FF2B5EF4-FFF2-40B4-BE49-F238E27FC236}">
                <a16:creationId xmlns:a16="http://schemas.microsoft.com/office/drawing/2014/main" id="{7F82530D-5982-D0D6-3D25-EDE0B36D7DD9}"/>
              </a:ext>
            </a:extLst>
          </p:cNvPr>
          <p:cNvSpPr txBox="1"/>
          <p:nvPr/>
        </p:nvSpPr>
        <p:spPr>
          <a:xfrm>
            <a:off x="653840" y="3498905"/>
            <a:ext cx="7312126" cy="523220"/>
          </a:xfrm>
          <a:prstGeom prst="rect">
            <a:avLst/>
          </a:prstGeom>
          <a:noFill/>
        </p:spPr>
        <p:txBody>
          <a:bodyPr wrap="square" lIns="91440" tIns="45720" rIns="91440" bIns="45720" rtlCol="0" anchor="t">
            <a:spAutoFit/>
          </a:bodyPr>
          <a:lstStyle/>
          <a:p>
            <a:r>
              <a:rPr lang="en-GB" sz="2800" b="1" dirty="0">
                <a:solidFill>
                  <a:srgbClr val="003399"/>
                </a:solidFill>
                <a:latin typeface="Arial"/>
                <a:ea typeface="Calibri Light"/>
                <a:cs typeface="Arial"/>
              </a:rPr>
              <a:t>How to scale up adaptation solutions?</a:t>
            </a:r>
            <a:endParaRPr lang="en-GB" sz="2800" b="1" dirty="0">
              <a:solidFill>
                <a:schemeClr val="accent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4918329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blue and green gradient with white text&#10;&#10;Description automatically generated with low confidence">
            <a:extLst>
              <a:ext uri="{FF2B5EF4-FFF2-40B4-BE49-F238E27FC236}">
                <a16:creationId xmlns:a16="http://schemas.microsoft.com/office/drawing/2014/main" id="{7BD022FD-6503-0D5C-0330-1AE036AB895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78652" cy="6858000"/>
          </a:xfrm>
          <a:prstGeom prst="rect">
            <a:avLst/>
          </a:prstGeom>
        </p:spPr>
      </p:pic>
      <p:sp>
        <p:nvSpPr>
          <p:cNvPr id="5" name="Title 2">
            <a:extLst>
              <a:ext uri="{FF2B5EF4-FFF2-40B4-BE49-F238E27FC236}">
                <a16:creationId xmlns:a16="http://schemas.microsoft.com/office/drawing/2014/main" id="{319DC41B-6BDD-CB86-F519-476C7DD12460}"/>
              </a:ext>
            </a:extLst>
          </p:cNvPr>
          <p:cNvSpPr txBox="1">
            <a:spLocks/>
          </p:cNvSpPr>
          <p:nvPr/>
        </p:nvSpPr>
        <p:spPr>
          <a:xfrm>
            <a:off x="119902" y="1517684"/>
            <a:ext cx="11080186" cy="750014"/>
          </a:xfrm>
          <a:prstGeom prst="rect">
            <a:avLst/>
          </a:prstGeom>
        </p:spPr>
        <p:txBody>
          <a:bodyPr lIns="91440" tIns="45720" rIns="91440" bIns="45720" anchor="t">
            <a:noAutofit/>
          </a:bodyPr>
          <a:lstStyle>
            <a:lvl1pPr algn="ctr" defTabSz="914400" rtl="0" eaLnBrk="1" latinLnBrk="0" hangingPunct="1">
              <a:lnSpc>
                <a:spcPct val="90000"/>
              </a:lnSpc>
              <a:spcBef>
                <a:spcPct val="0"/>
              </a:spcBef>
              <a:buNone/>
              <a:defRPr sz="4000" b="1" kern="1200">
                <a:solidFill>
                  <a:schemeClr val="accent1"/>
                </a:solidFill>
                <a:latin typeface="Arial" panose="020B0604020202020204" pitchFamily="34" charset="0"/>
                <a:ea typeface="+mj-ea"/>
                <a:cs typeface="Arial" panose="020B0604020202020204" pitchFamily="34" charset="0"/>
              </a:defRPr>
            </a:lvl1pPr>
          </a:lstStyle>
          <a:p>
            <a:pPr algn="l"/>
            <a:r>
              <a:rPr lang="en-GB" sz="4400" dirty="0">
                <a:latin typeface="Arial"/>
                <a:cs typeface="Arial"/>
              </a:rPr>
              <a:t>Breakout Session 2</a:t>
            </a:r>
            <a:endParaRPr lang="en-GB" sz="4400" dirty="0"/>
          </a:p>
        </p:txBody>
      </p:sp>
      <p:sp>
        <p:nvSpPr>
          <p:cNvPr id="3" name="TextBox 2">
            <a:extLst>
              <a:ext uri="{FF2B5EF4-FFF2-40B4-BE49-F238E27FC236}">
                <a16:creationId xmlns:a16="http://schemas.microsoft.com/office/drawing/2014/main" id="{575EAB3D-7CED-F394-FD80-A2089087703C}"/>
              </a:ext>
            </a:extLst>
          </p:cNvPr>
          <p:cNvSpPr txBox="1"/>
          <p:nvPr/>
        </p:nvSpPr>
        <p:spPr>
          <a:xfrm>
            <a:off x="200926" y="2407481"/>
            <a:ext cx="8375381" cy="4031873"/>
          </a:xfrm>
          <a:prstGeom prst="rect">
            <a:avLst/>
          </a:prstGeom>
          <a:noFill/>
        </p:spPr>
        <p:txBody>
          <a:bodyPr wrap="square" lIns="91440" tIns="45720" rIns="91440" bIns="45720" rtlCol="0" anchor="t">
            <a:spAutoFit/>
          </a:bodyPr>
          <a:lstStyle/>
          <a:p>
            <a:r>
              <a:rPr lang="en-GB" sz="1600" b="1" dirty="0">
                <a:solidFill>
                  <a:schemeClr val="accent1"/>
                </a:solidFill>
                <a:latin typeface="Arial"/>
                <a:cs typeface="Arial"/>
              </a:rPr>
              <a:t>Guiding questions: </a:t>
            </a:r>
          </a:p>
          <a:p>
            <a:endParaRPr lang="en-GB" sz="1600" b="1" dirty="0">
              <a:solidFill>
                <a:schemeClr val="accent1"/>
              </a:solidFill>
              <a:latin typeface="Arial"/>
              <a:cs typeface="Arial"/>
            </a:endParaRPr>
          </a:p>
          <a:p>
            <a:pPr marL="342900" indent="-342900">
              <a:buFontTx/>
              <a:buAutoNum type="arabicPeriod"/>
            </a:pPr>
            <a:r>
              <a:rPr lang="en-GB" sz="1600" dirty="0">
                <a:solidFill>
                  <a:schemeClr val="accent1"/>
                </a:solidFill>
                <a:latin typeface="Arial"/>
                <a:ea typeface="Calibri"/>
                <a:cs typeface="Arial"/>
              </a:rPr>
              <a:t>What ideas do you have to strengthen adaptation in your region?</a:t>
            </a:r>
          </a:p>
          <a:p>
            <a:pPr marL="342900" indent="-342900">
              <a:buFontTx/>
              <a:buAutoNum type="arabicPeriod"/>
            </a:pPr>
            <a:r>
              <a:rPr lang="en-GB" sz="1600" dirty="0">
                <a:solidFill>
                  <a:srgbClr val="003399"/>
                </a:solidFill>
                <a:latin typeface="Arial"/>
                <a:ea typeface="Calibri"/>
                <a:cs typeface="Arial"/>
              </a:rPr>
              <a:t>How can the Mission help shape these ideas?</a:t>
            </a:r>
          </a:p>
          <a:p>
            <a:pPr marL="342900" indent="-342900">
              <a:buAutoNum type="arabicPeriod"/>
            </a:pPr>
            <a:endParaRPr lang="en-GB" sz="1600" dirty="0">
              <a:solidFill>
                <a:schemeClr val="accent1"/>
              </a:solidFill>
              <a:latin typeface="Arial"/>
              <a:cs typeface="Arial"/>
            </a:endParaRPr>
          </a:p>
          <a:p>
            <a:r>
              <a:rPr lang="en-GB" sz="1600" b="1" dirty="0">
                <a:solidFill>
                  <a:schemeClr val="accent1"/>
                </a:solidFill>
                <a:latin typeface="Arial"/>
                <a:cs typeface="Arial"/>
              </a:rPr>
              <a:t>Action:</a:t>
            </a:r>
            <a:r>
              <a:rPr lang="en-GB" sz="1600" dirty="0">
                <a:solidFill>
                  <a:schemeClr val="accent1"/>
                </a:solidFill>
                <a:latin typeface="Arial"/>
                <a:cs typeface="Arial"/>
              </a:rPr>
              <a:t> </a:t>
            </a:r>
          </a:p>
          <a:p>
            <a:pPr marL="285750" indent="-285750">
              <a:buFont typeface="Arial"/>
              <a:buChar char="•"/>
            </a:pPr>
            <a:r>
              <a:rPr lang="en-GB" sz="1600" dirty="0">
                <a:solidFill>
                  <a:schemeClr val="accent1"/>
                </a:solidFill>
                <a:latin typeface="Arial"/>
                <a:cs typeface="Arial"/>
              </a:rPr>
              <a:t>Breakout groups (online) / Breakout tables (in person)</a:t>
            </a:r>
            <a:endParaRPr lang="en-GB" dirty="0">
              <a:solidFill>
                <a:schemeClr val="accent1"/>
              </a:solidFill>
              <a:latin typeface="Segoe UI"/>
              <a:cs typeface="Segoe UI"/>
            </a:endParaRPr>
          </a:p>
          <a:p>
            <a:pPr marL="285750" indent="-285750">
              <a:buFont typeface="Arial"/>
              <a:buChar char="•"/>
            </a:pPr>
            <a:r>
              <a:rPr lang="en-GB" sz="1600" dirty="0">
                <a:solidFill>
                  <a:schemeClr val="accent1"/>
                </a:solidFill>
                <a:latin typeface="Arial"/>
                <a:cs typeface="Arial"/>
              </a:rPr>
              <a:t>8 people per group/table:</a:t>
            </a:r>
          </a:p>
          <a:p>
            <a:pPr marL="742950" lvl="1" indent="-285750">
              <a:buFont typeface="Arial"/>
              <a:buChar char="•"/>
            </a:pPr>
            <a:r>
              <a:rPr lang="en-GB" sz="1600" dirty="0">
                <a:solidFill>
                  <a:schemeClr val="accent1"/>
                </a:solidFill>
                <a:latin typeface="Arial"/>
                <a:cs typeface="Arial"/>
              </a:rPr>
              <a:t>Introduce each other</a:t>
            </a:r>
            <a:endParaRPr lang="en-GB" dirty="0">
              <a:solidFill>
                <a:schemeClr val="accent1"/>
              </a:solidFill>
              <a:latin typeface="Segoe UI"/>
              <a:cs typeface="Segoe UI"/>
            </a:endParaRPr>
          </a:p>
          <a:p>
            <a:pPr marL="742950" lvl="1" indent="-285750">
              <a:buFont typeface="Arial"/>
              <a:buChar char="•"/>
            </a:pPr>
            <a:r>
              <a:rPr lang="en-GB" sz="1600" dirty="0">
                <a:solidFill>
                  <a:schemeClr val="accent1"/>
                </a:solidFill>
                <a:latin typeface="Arial"/>
                <a:cs typeface="Arial"/>
              </a:rPr>
              <a:t>Discussion </a:t>
            </a:r>
            <a:endParaRPr lang="en-GB">
              <a:solidFill>
                <a:schemeClr val="accent1"/>
              </a:solidFill>
              <a:latin typeface="Segoe UI"/>
              <a:cs typeface="Segoe UI"/>
            </a:endParaRPr>
          </a:p>
          <a:p>
            <a:pPr marL="742950" lvl="1" indent="-285750">
              <a:buFont typeface="Arial"/>
              <a:buChar char="•"/>
            </a:pPr>
            <a:r>
              <a:rPr lang="en-GB" sz="1600" dirty="0">
                <a:solidFill>
                  <a:schemeClr val="accent1"/>
                </a:solidFill>
                <a:latin typeface="Arial"/>
                <a:cs typeface="Arial"/>
              </a:rPr>
              <a:t>Record on </a:t>
            </a:r>
            <a:r>
              <a:rPr lang="en-GB" sz="1600" dirty="0" err="1">
                <a:solidFill>
                  <a:schemeClr val="accent1"/>
                </a:solidFill>
                <a:latin typeface="Arial"/>
                <a:cs typeface="Arial"/>
              </a:rPr>
              <a:t>Slido</a:t>
            </a:r>
            <a:r>
              <a:rPr lang="en-GB" sz="1600" dirty="0">
                <a:solidFill>
                  <a:schemeClr val="accent1"/>
                </a:solidFill>
                <a:latin typeface="Arial"/>
                <a:cs typeface="Arial"/>
              </a:rPr>
              <a:t>: each member can write key thoughts and take aways from the discussion.</a:t>
            </a:r>
            <a:endParaRPr lang="en-GB" dirty="0">
              <a:solidFill>
                <a:schemeClr val="accent1"/>
              </a:solidFill>
              <a:cs typeface="Segoe UI"/>
            </a:endParaRPr>
          </a:p>
          <a:p>
            <a:pPr marL="742950" lvl="1" indent="-285750">
              <a:buFont typeface="Arial"/>
              <a:buChar char="•"/>
            </a:pPr>
            <a:endParaRPr lang="en-GB" sz="1600" dirty="0">
              <a:solidFill>
                <a:schemeClr val="accent1"/>
              </a:solidFill>
              <a:latin typeface="Arial"/>
              <a:cs typeface="Arial"/>
            </a:endParaRPr>
          </a:p>
          <a:p>
            <a:r>
              <a:rPr lang="en-GB" sz="1600" b="1" dirty="0">
                <a:solidFill>
                  <a:schemeClr val="accent1"/>
                </a:solidFill>
                <a:latin typeface="Arial"/>
                <a:cs typeface="Arial"/>
              </a:rPr>
              <a:t>Next steps:</a:t>
            </a:r>
            <a:r>
              <a:rPr lang="en-GB" sz="1600" dirty="0">
                <a:solidFill>
                  <a:schemeClr val="accent1"/>
                </a:solidFill>
                <a:latin typeface="Arial"/>
                <a:cs typeface="Arial"/>
              </a:rPr>
              <a:t> We will analyse all notes and generate a summary report of the Mission Forum, which will be available online. All this will help on the analyses of the current work under the Mission.</a:t>
            </a:r>
          </a:p>
        </p:txBody>
      </p:sp>
      <p:pic>
        <p:nvPicPr>
          <p:cNvPr id="7" name="Picture 6" descr="Qr code&#10;&#10;Description automatically generated">
            <a:extLst>
              <a:ext uri="{FF2B5EF4-FFF2-40B4-BE49-F238E27FC236}">
                <a16:creationId xmlns:a16="http://schemas.microsoft.com/office/drawing/2014/main" id="{DA698E4B-8C85-E3D1-36B7-F7DECED33011}"/>
              </a:ext>
            </a:extLst>
          </p:cNvPr>
          <p:cNvPicPr>
            <a:picLocks noChangeAspect="1"/>
          </p:cNvPicPr>
          <p:nvPr/>
        </p:nvPicPr>
        <p:blipFill>
          <a:blip r:embed="rId4"/>
          <a:stretch>
            <a:fillRect/>
          </a:stretch>
        </p:blipFill>
        <p:spPr>
          <a:xfrm>
            <a:off x="8927562" y="2591521"/>
            <a:ext cx="2762367" cy="2850062"/>
          </a:xfrm>
          <a:prstGeom prst="rect">
            <a:avLst/>
          </a:prstGeom>
        </p:spPr>
      </p:pic>
      <p:pic>
        <p:nvPicPr>
          <p:cNvPr id="8" name="Picture 7" descr="Image result for Dibujo De Reloj">
            <a:extLst>
              <a:ext uri="{FF2B5EF4-FFF2-40B4-BE49-F238E27FC236}">
                <a16:creationId xmlns:a16="http://schemas.microsoft.com/office/drawing/2014/main" id="{4E439643-0204-3FB4-5156-B68E5B0C8F20}"/>
              </a:ext>
            </a:extLst>
          </p:cNvPr>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6835" b="93165" l="9901" r="92079">
                        <a14:foregroundMark x1="42904" y1="9353" x2="42904" y2="9353"/>
                        <a14:foregroundMark x1="63696" y1="11151" x2="63696" y2="11151"/>
                        <a14:foregroundMark x1="48845" y1="7194" x2="48845" y2="7194"/>
                        <a14:foregroundMark x1="48845" y1="7194" x2="48845" y2="7194"/>
                        <a14:foregroundMark x1="47195" y1="8273" x2="47195" y2="8273"/>
                        <a14:foregroundMark x1="39604" y1="9353" x2="39604" y2="9353"/>
                        <a14:foregroundMark x1="38614" y1="9353" x2="38614" y2="9353"/>
                        <a14:foregroundMark x1="34323" y1="11871" x2="34323" y2="11871"/>
                        <a14:foregroundMark x1="31683" y1="14029" x2="31683" y2="14029"/>
                        <a14:foregroundMark x1="25743" y1="17626" x2="22442" y2="20504"/>
                        <a14:foregroundMark x1="22442" y1="20504" x2="22442" y2="20504"/>
                        <a14:foregroundMark x1="17162" y1="24101" x2="17162" y2="24101"/>
                        <a14:foregroundMark x1="18812" y1="25180" x2="18812" y2="25180"/>
                        <a14:foregroundMark x1="15512" y1="30576" x2="15512" y2="30576"/>
                        <a14:foregroundMark x1="15512" y1="31655" x2="15512" y2="31655"/>
                        <a14:foregroundMark x1="13861" y1="35612" x2="11881" y2="39209"/>
                        <a14:foregroundMark x1="11881" y1="39209" x2="11881" y2="39209"/>
                        <a14:foregroundMark x1="11881" y1="41007" x2="11881" y2="48561"/>
                        <a14:foregroundMark x1="11881" y1="55036" x2="11881" y2="58993"/>
                        <a14:foregroundMark x1="11881" y1="58993" x2="11881" y2="62590"/>
                        <a14:foregroundMark x1="12871" y1="65468" x2="15512" y2="69065"/>
                        <a14:foregroundMark x1="15512" y1="69065" x2="17162" y2="73022"/>
                        <a14:foregroundMark x1="17162" y1="73741" x2="21452" y2="78417"/>
                        <a14:foregroundMark x1="21452" y1="78417" x2="23102" y2="81295"/>
                        <a14:foregroundMark x1="25083" y1="83094" x2="28383" y2="85971"/>
                        <a14:foregroundMark x1="31023" y1="87050" x2="31023" y2="87050"/>
                        <a14:foregroundMark x1="32673" y1="88849" x2="32673" y2="88849"/>
                        <a14:foregroundMark x1="36964" y1="90647" x2="36964" y2="90647"/>
                        <a14:foregroundMark x1="40264" y1="90647" x2="47195" y2="90647"/>
                        <a14:foregroundMark x1="48185" y1="90647" x2="48185" y2="90647"/>
                        <a14:foregroundMark x1="50825" y1="93525" x2="50825" y2="93525"/>
                        <a14:foregroundMark x1="58416" y1="93525" x2="58416" y2="93525"/>
                        <a14:foregroundMark x1="58416" y1="93525" x2="62706" y2="92446"/>
                        <a14:foregroundMark x1="74917" y1="85252" x2="74917" y2="85252"/>
                        <a14:foregroundMark x1="81518" y1="74820" x2="81518" y2="74820"/>
                        <a14:foregroundMark x1="83498" y1="75899" x2="77228" y2="77698"/>
                        <a14:foregroundMark x1="85149" y1="70144" x2="85149" y2="70144"/>
                        <a14:foregroundMark x1="89439" y1="54317" x2="89439" y2="54317"/>
                        <a14:foregroundMark x1="89439" y1="45683" x2="89439" y2="45683"/>
                        <a14:foregroundMark x1="85809" y1="66547" x2="85809" y2="66547"/>
                        <a14:foregroundMark x1="92079" y1="50360" x2="92079" y2="50360"/>
                        <a14:foregroundMark x1="87789" y1="52158" x2="87789" y2="52158"/>
                        <a14:foregroundMark x1="70627" y1="83094" x2="70627" y2="83094"/>
                        <a14:foregroundMark x1="85809" y1="36331" x2="85809" y2="36331"/>
                        <a14:foregroundMark x1="80858" y1="19424" x2="80858" y2="19424"/>
                        <a14:foregroundMark x1="82508" y1="28777" x2="82508" y2="28777"/>
                        <a14:foregroundMark x1="73927" y1="16547" x2="73927" y2="16547"/>
                        <a14:foregroundMark x1="76568" y1="18705" x2="76568" y2="18705"/>
                        <a14:foregroundMark x1="67987" y1="14029" x2="67987" y2="14029"/>
                        <a14:foregroundMark x1="67987" y1="11151" x2="67987" y2="11151"/>
                        <a14:foregroundMark x1="63696" y1="11151" x2="63696" y2="11151"/>
                        <a14:foregroundMark x1="80858" y1="34532" x2="80858" y2="34532"/>
                        <a14:foregroundMark x1="87789" y1="34532" x2="87789" y2="34532"/>
                        <a14:foregroundMark x1="87789" y1="38129" x2="87789" y2="38129"/>
                        <a14:foregroundMark x1="87789" y1="40288" x2="87789" y2="40288"/>
                        <a14:foregroundMark x1="87789" y1="30576" x2="87789" y2="30576"/>
                        <a14:foregroundMark x1="82508" y1="26978" x2="82508" y2="26978"/>
                        <a14:foregroundMark x1="79868" y1="24101" x2="79868" y2="24101"/>
                        <a14:foregroundMark x1="77228" y1="20504" x2="77228" y2="20504"/>
                        <a14:foregroundMark x1="74917" y1="18705" x2="74917" y2="18705"/>
                        <a14:foregroundMark x1="67987" y1="14748" x2="67987" y2="14748"/>
                        <a14:foregroundMark x1="64356" y1="14029" x2="64356" y2="14029"/>
                        <a14:foregroundMark x1="65347" y1="14029" x2="65347" y2="14029"/>
                        <a14:foregroundMark x1="65347" y1="14029" x2="65347" y2="14029"/>
                        <a14:foregroundMark x1="65347" y1="14029" x2="65347" y2="14029"/>
                        <a14:foregroundMark x1="73927" y1="14748" x2="73927" y2="14748"/>
                        <a14:foregroundMark x1="70627" y1="15827" x2="70627" y2="15827"/>
                        <a14:foregroundMark x1="57426" y1="11871" x2="57426" y2="11871"/>
                        <a14:foregroundMark x1="57426" y1="10072" x2="57426" y2="10072"/>
                        <a14:foregroundMark x1="61056" y1="10072" x2="61056" y2="10072"/>
                        <a14:foregroundMark x1="66337" y1="14029" x2="66337" y2="14029"/>
                        <a14:foregroundMark x1="66337" y1="14029" x2="66337" y2="14029"/>
                        <a14:foregroundMark x1="60066" y1="44964" x2="60066" y2="44964"/>
                        <a14:foregroundMark x1="42904" y1="50360" x2="42904" y2="50360"/>
                        <a14:foregroundMark x1="48185" y1="46763" x2="48185" y2="46763"/>
                        <a14:foregroundMark x1="47195" y1="49640" x2="47195" y2="49640"/>
                        <a14:foregroundMark x1="47195" y1="49640" x2="47195" y2="49640"/>
                        <a14:foregroundMark x1="47195" y1="49640" x2="47195" y2="49640"/>
                        <a14:foregroundMark x1="47195" y1="49640" x2="47195" y2="49640"/>
                        <a14:foregroundMark x1="47195" y1="49640" x2="50825" y2="49640"/>
                        <a14:foregroundMark x1="55776" y1="46763" x2="55776" y2="46763"/>
                        <a14:foregroundMark x1="55776" y1="46763" x2="55776" y2="46763"/>
                        <a14:foregroundMark x1="55776" y1="46763" x2="55776" y2="46763"/>
                        <a14:foregroundMark x1="55776" y1="46763" x2="55776" y2="46763"/>
                        <a14:foregroundMark x1="61716" y1="44964" x2="61716" y2="44964"/>
                        <a14:foregroundMark x1="64356" y1="42806" x2="64356" y2="42806"/>
                        <a14:foregroundMark x1="70627" y1="40288" x2="70627" y2="40288"/>
                        <a14:foregroundMark x1="70627" y1="40288" x2="70627" y2="40288"/>
                      </a14:backgroundRemoval>
                    </a14:imgEffect>
                  </a14:imgLayer>
                </a14:imgProps>
              </a:ext>
              <a:ext uri="{28A0092B-C50C-407E-A947-70E740481C1C}">
                <a14:useLocalDpi xmlns:a14="http://schemas.microsoft.com/office/drawing/2010/main" val="0"/>
              </a:ext>
            </a:extLst>
          </a:blip>
          <a:srcRect/>
          <a:stretch/>
        </p:blipFill>
        <p:spPr bwMode="auto">
          <a:xfrm>
            <a:off x="9309848" y="5697471"/>
            <a:ext cx="1005143" cy="921349"/>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2">
            <a:extLst>
              <a:ext uri="{FF2B5EF4-FFF2-40B4-BE49-F238E27FC236}">
                <a16:creationId xmlns:a16="http://schemas.microsoft.com/office/drawing/2014/main" id="{1E72C0D1-5B79-BC63-43F0-E6B0E1203481}"/>
              </a:ext>
            </a:extLst>
          </p:cNvPr>
          <p:cNvSpPr txBox="1"/>
          <p:nvPr/>
        </p:nvSpPr>
        <p:spPr>
          <a:xfrm>
            <a:off x="10458736" y="5973479"/>
            <a:ext cx="1533828" cy="3693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ea typeface="+mn-lt"/>
                <a:cs typeface="+mn-lt"/>
              </a:rPr>
              <a:t>45 minutes</a:t>
            </a:r>
            <a:endParaRPr lang="en-US" dirty="0"/>
          </a:p>
        </p:txBody>
      </p:sp>
    </p:spTree>
    <p:extLst>
      <p:ext uri="{BB962C8B-B14F-4D97-AF65-F5344CB8AC3E}">
        <p14:creationId xmlns:p14="http://schemas.microsoft.com/office/powerpoint/2010/main" val="329676668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blue and green gradient with white text&#10;&#10;Description automatically generated with low confidence">
            <a:extLst>
              <a:ext uri="{FF2B5EF4-FFF2-40B4-BE49-F238E27FC236}">
                <a16:creationId xmlns:a16="http://schemas.microsoft.com/office/drawing/2014/main" id="{BF6C3D42-C9BE-3FA0-3EE2-730B70685CA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74" y="0"/>
            <a:ext cx="12178652" cy="6858000"/>
          </a:xfrm>
          <a:prstGeom prst="rect">
            <a:avLst/>
          </a:prstGeom>
        </p:spPr>
      </p:pic>
      <p:sp>
        <p:nvSpPr>
          <p:cNvPr id="5" name="Title 2">
            <a:extLst>
              <a:ext uri="{FF2B5EF4-FFF2-40B4-BE49-F238E27FC236}">
                <a16:creationId xmlns:a16="http://schemas.microsoft.com/office/drawing/2014/main" id="{69B09A09-98DB-E3BF-0B17-E1A2AF642C6A}"/>
              </a:ext>
            </a:extLst>
          </p:cNvPr>
          <p:cNvSpPr txBox="1">
            <a:spLocks/>
          </p:cNvSpPr>
          <p:nvPr/>
        </p:nvSpPr>
        <p:spPr>
          <a:xfrm>
            <a:off x="555969" y="2533299"/>
            <a:ext cx="11080186" cy="750014"/>
          </a:xfrm>
          <a:prstGeom prst="rect">
            <a:avLst/>
          </a:prstGeom>
        </p:spPr>
        <p:txBody>
          <a:bodyPr>
            <a:noAutofit/>
          </a:bodyPr>
          <a:lstStyle>
            <a:lvl1pPr algn="ctr" defTabSz="914400" rtl="0" eaLnBrk="1" latinLnBrk="0" hangingPunct="1">
              <a:lnSpc>
                <a:spcPct val="90000"/>
              </a:lnSpc>
              <a:spcBef>
                <a:spcPct val="0"/>
              </a:spcBef>
              <a:buNone/>
              <a:defRPr sz="4000" b="1" kern="1200">
                <a:solidFill>
                  <a:schemeClr val="accent1"/>
                </a:solidFill>
                <a:latin typeface="Arial" panose="020B0604020202020204" pitchFamily="34" charset="0"/>
                <a:ea typeface="+mj-ea"/>
                <a:cs typeface="Arial" panose="020B0604020202020204" pitchFamily="34" charset="0"/>
              </a:defRPr>
            </a:lvl1pPr>
          </a:lstStyle>
          <a:p>
            <a:r>
              <a:rPr lang="en-GB" sz="8000" dirty="0">
                <a:solidFill>
                  <a:schemeClr val="bg1"/>
                </a:solidFill>
              </a:rPr>
              <a:t>Break</a:t>
            </a:r>
          </a:p>
        </p:txBody>
      </p:sp>
      <p:sp>
        <p:nvSpPr>
          <p:cNvPr id="6" name="TextBox 5">
            <a:extLst>
              <a:ext uri="{FF2B5EF4-FFF2-40B4-BE49-F238E27FC236}">
                <a16:creationId xmlns:a16="http://schemas.microsoft.com/office/drawing/2014/main" id="{5261C794-B809-FD28-AFCC-ABCE096EC06C}"/>
              </a:ext>
            </a:extLst>
          </p:cNvPr>
          <p:cNvSpPr txBox="1"/>
          <p:nvPr/>
        </p:nvSpPr>
        <p:spPr>
          <a:xfrm>
            <a:off x="555967" y="3907467"/>
            <a:ext cx="11080185" cy="523220"/>
          </a:xfrm>
          <a:prstGeom prst="rect">
            <a:avLst/>
          </a:prstGeom>
          <a:noFill/>
        </p:spPr>
        <p:txBody>
          <a:bodyPr wrap="square" rtlCol="0">
            <a:spAutoFit/>
          </a:bodyPr>
          <a:lstStyle/>
          <a:p>
            <a:pPr algn="ctr"/>
            <a:r>
              <a:rPr lang="en-GB" sz="2800" b="1" dirty="0">
                <a:solidFill>
                  <a:schemeClr val="accent1"/>
                </a:solidFill>
                <a:latin typeface="Arial" panose="020B0604020202020204" pitchFamily="34" charset="0"/>
                <a:cs typeface="Arial" panose="020B0604020202020204" pitchFamily="34" charset="0"/>
              </a:rPr>
              <a:t>Breakout Session 2 will start in 15 minutes</a:t>
            </a:r>
            <a:endParaRPr lang="en-GB" sz="2800" dirty="0">
              <a:solidFill>
                <a:schemeClr val="accent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0210191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blue and green gradient with white text&#10;&#10;Description automatically generated with low confidence">
            <a:extLst>
              <a:ext uri="{FF2B5EF4-FFF2-40B4-BE49-F238E27FC236}">
                <a16:creationId xmlns:a16="http://schemas.microsoft.com/office/drawing/2014/main" id="{570CD128-0AEC-34F0-5192-9BF8F682A2B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78652" cy="6858000"/>
          </a:xfrm>
          <a:prstGeom prst="rect">
            <a:avLst/>
          </a:prstGeom>
        </p:spPr>
      </p:pic>
      <p:sp>
        <p:nvSpPr>
          <p:cNvPr id="5" name="Title 2">
            <a:extLst>
              <a:ext uri="{FF2B5EF4-FFF2-40B4-BE49-F238E27FC236}">
                <a16:creationId xmlns:a16="http://schemas.microsoft.com/office/drawing/2014/main" id="{9AC1457B-6D8E-066D-0C38-9E86E7E281B3}"/>
              </a:ext>
            </a:extLst>
          </p:cNvPr>
          <p:cNvSpPr txBox="1">
            <a:spLocks/>
          </p:cNvSpPr>
          <p:nvPr/>
        </p:nvSpPr>
        <p:spPr>
          <a:xfrm>
            <a:off x="555969" y="2054832"/>
            <a:ext cx="11080186" cy="750014"/>
          </a:xfrm>
          <a:prstGeom prst="rect">
            <a:avLst/>
          </a:prstGeom>
        </p:spPr>
        <p:txBody>
          <a:bodyPr>
            <a:noAutofit/>
          </a:bodyPr>
          <a:lstStyle>
            <a:lvl1pPr algn="ctr" defTabSz="914400" rtl="0" eaLnBrk="1" latinLnBrk="0" hangingPunct="1">
              <a:lnSpc>
                <a:spcPct val="90000"/>
              </a:lnSpc>
              <a:spcBef>
                <a:spcPct val="0"/>
              </a:spcBef>
              <a:buNone/>
              <a:defRPr sz="4000" b="1" kern="1200">
                <a:solidFill>
                  <a:schemeClr val="accent1"/>
                </a:solidFill>
                <a:latin typeface="Arial" panose="020B0604020202020204" pitchFamily="34" charset="0"/>
                <a:ea typeface="+mj-ea"/>
                <a:cs typeface="Arial" panose="020B0604020202020204" pitchFamily="34" charset="0"/>
              </a:defRPr>
            </a:lvl1pPr>
          </a:lstStyle>
          <a:p>
            <a:pPr algn="l"/>
            <a:r>
              <a:rPr lang="en-GB" sz="6000" dirty="0"/>
              <a:t>Breakout session 2</a:t>
            </a:r>
          </a:p>
        </p:txBody>
      </p:sp>
      <p:sp>
        <p:nvSpPr>
          <p:cNvPr id="6" name="TextBox 5">
            <a:extLst>
              <a:ext uri="{FF2B5EF4-FFF2-40B4-BE49-F238E27FC236}">
                <a16:creationId xmlns:a16="http://schemas.microsoft.com/office/drawing/2014/main" id="{7F82530D-5982-D0D6-3D25-EDE0B36D7DD9}"/>
              </a:ext>
            </a:extLst>
          </p:cNvPr>
          <p:cNvSpPr txBox="1"/>
          <p:nvPr/>
        </p:nvSpPr>
        <p:spPr>
          <a:xfrm>
            <a:off x="555969" y="2820795"/>
            <a:ext cx="7312126" cy="523220"/>
          </a:xfrm>
          <a:prstGeom prst="rect">
            <a:avLst/>
          </a:prstGeom>
          <a:noFill/>
        </p:spPr>
        <p:txBody>
          <a:bodyPr wrap="square" rtlCol="0">
            <a:spAutoFit/>
          </a:bodyPr>
          <a:lstStyle/>
          <a:p>
            <a:r>
              <a:rPr lang="en-GB" sz="2800" b="1" dirty="0">
                <a:solidFill>
                  <a:schemeClr val="accent1"/>
                </a:solidFill>
                <a:latin typeface="Arial" panose="020B0604020202020204" pitchFamily="34" charset="0"/>
                <a:cs typeface="Arial" panose="020B0604020202020204" pitchFamily="34" charset="0"/>
              </a:rPr>
              <a:t>How to scale up adaptation solutions</a:t>
            </a:r>
            <a:endParaRPr lang="en-GB" sz="2800" dirty="0">
              <a:solidFill>
                <a:schemeClr val="accent1"/>
              </a:solidFill>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E1F7C74C-7512-197A-0E64-8DEDA5A5158E}"/>
              </a:ext>
            </a:extLst>
          </p:cNvPr>
          <p:cNvPicPr>
            <a:picLocks noChangeAspect="1"/>
          </p:cNvPicPr>
          <p:nvPr/>
        </p:nvPicPr>
        <p:blipFill rotWithShape="1">
          <a:blip r:embed="rId3">
            <a:extLst>
              <a:ext uri="{28A0092B-C50C-407E-A947-70E740481C1C}">
                <a14:useLocalDpi xmlns:a14="http://schemas.microsoft.com/office/drawing/2010/main" val="0"/>
              </a:ext>
            </a:extLst>
          </a:blip>
          <a:srcRect l="-2" r="65460"/>
          <a:stretch/>
        </p:blipFill>
        <p:spPr bwMode="auto">
          <a:xfrm>
            <a:off x="8273918" y="1821184"/>
            <a:ext cx="3904734" cy="5036816"/>
          </a:xfrm>
          <a:prstGeom prst="rect">
            <a:avLst/>
          </a:prstGeom>
          <a:noFill/>
          <a:ln>
            <a:solidFill>
              <a:schemeClr val="bg1"/>
            </a:solidFill>
          </a:ln>
        </p:spPr>
      </p:pic>
      <p:sp>
        <p:nvSpPr>
          <p:cNvPr id="9" name="TextBox 8">
            <a:extLst>
              <a:ext uri="{FF2B5EF4-FFF2-40B4-BE49-F238E27FC236}">
                <a16:creationId xmlns:a16="http://schemas.microsoft.com/office/drawing/2014/main" id="{C89FE20E-2AD5-D3EF-E4EB-C50A1B7EC71B}"/>
              </a:ext>
            </a:extLst>
          </p:cNvPr>
          <p:cNvSpPr txBox="1"/>
          <p:nvPr/>
        </p:nvSpPr>
        <p:spPr>
          <a:xfrm>
            <a:off x="555969" y="4419223"/>
            <a:ext cx="7312126" cy="954107"/>
          </a:xfrm>
          <a:prstGeom prst="rect">
            <a:avLst/>
          </a:prstGeom>
          <a:noFill/>
        </p:spPr>
        <p:txBody>
          <a:bodyPr wrap="square" rtlCol="0">
            <a:spAutoFit/>
          </a:bodyPr>
          <a:lstStyle/>
          <a:p>
            <a:r>
              <a:rPr lang="en-GB" sz="2800" dirty="0">
                <a:solidFill>
                  <a:schemeClr val="accent1"/>
                </a:solidFill>
                <a:latin typeface="Arial" panose="020B0604020202020204" pitchFamily="34" charset="0"/>
                <a:cs typeface="Arial" panose="020B0604020202020204" pitchFamily="34" charset="0"/>
              </a:rPr>
              <a:t>Online attendees, please go to </a:t>
            </a:r>
          </a:p>
          <a:p>
            <a:r>
              <a:rPr lang="en-GB" sz="2800" dirty="0">
                <a:solidFill>
                  <a:schemeClr val="accent1"/>
                </a:solidFill>
                <a:latin typeface="Arial" panose="020B0604020202020204" pitchFamily="34" charset="0"/>
                <a:cs typeface="Arial" panose="020B0604020202020204" pitchFamily="34" charset="0"/>
              </a:rPr>
              <a:t>‘Breakout rooms’ area</a:t>
            </a:r>
          </a:p>
        </p:txBody>
      </p:sp>
      <p:sp>
        <p:nvSpPr>
          <p:cNvPr id="10" name="Circle: Hollow 9">
            <a:extLst>
              <a:ext uri="{FF2B5EF4-FFF2-40B4-BE49-F238E27FC236}">
                <a16:creationId xmlns:a16="http://schemas.microsoft.com/office/drawing/2014/main" id="{699586EC-0A6D-27EB-89FE-68433CB8A031}"/>
              </a:ext>
            </a:extLst>
          </p:cNvPr>
          <p:cNvSpPr/>
          <p:nvPr/>
        </p:nvSpPr>
        <p:spPr>
          <a:xfrm>
            <a:off x="8024449" y="3632752"/>
            <a:ext cx="1087653" cy="1045571"/>
          </a:xfrm>
          <a:prstGeom prst="donut">
            <a:avLst>
              <a:gd name="adj" fmla="val 13017"/>
            </a:avLst>
          </a:prstGeom>
          <a:solidFill>
            <a:srgbClr val="FF0000"/>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Tree>
    <p:extLst>
      <p:ext uri="{BB962C8B-B14F-4D97-AF65-F5344CB8AC3E}">
        <p14:creationId xmlns:p14="http://schemas.microsoft.com/office/powerpoint/2010/main" val="17997795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6D49AB-2D15-89FC-951A-189AB40A4C85}"/>
              </a:ext>
            </a:extLst>
          </p:cNvPr>
          <p:cNvSpPr>
            <a:spLocks noGrp="1"/>
          </p:cNvSpPr>
          <p:nvPr>
            <p:ph type="title"/>
          </p:nvPr>
        </p:nvSpPr>
        <p:spPr/>
        <p:txBody>
          <a:bodyPr/>
          <a:lstStyle/>
          <a:p>
            <a:endParaRPr lang="en-GB"/>
          </a:p>
        </p:txBody>
      </p:sp>
      <p:pic>
        <p:nvPicPr>
          <p:cNvPr id="3" name="Picture 2" descr="A blue and green gradient with white text&#10;&#10;Description automatically generated with low confidence">
            <a:extLst>
              <a:ext uri="{FF2B5EF4-FFF2-40B4-BE49-F238E27FC236}">
                <a16:creationId xmlns:a16="http://schemas.microsoft.com/office/drawing/2014/main" id="{D9F63988-7B2B-F1CA-D4C0-8A3CB3D6A79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85326" cy="6861758"/>
          </a:xfrm>
          <a:prstGeom prst="rect">
            <a:avLst/>
          </a:prstGeom>
        </p:spPr>
      </p:pic>
      <p:sp>
        <p:nvSpPr>
          <p:cNvPr id="4" name="TextBox 3">
            <a:extLst>
              <a:ext uri="{FF2B5EF4-FFF2-40B4-BE49-F238E27FC236}">
                <a16:creationId xmlns:a16="http://schemas.microsoft.com/office/drawing/2014/main" id="{01CCBDD2-240A-3F40-AAE6-043EC2EEF460}"/>
              </a:ext>
            </a:extLst>
          </p:cNvPr>
          <p:cNvSpPr txBox="1"/>
          <p:nvPr/>
        </p:nvSpPr>
        <p:spPr>
          <a:xfrm>
            <a:off x="555968" y="3429000"/>
            <a:ext cx="6206339" cy="2246769"/>
          </a:xfrm>
          <a:prstGeom prst="rect">
            <a:avLst/>
          </a:prstGeom>
          <a:noFill/>
        </p:spPr>
        <p:txBody>
          <a:bodyPr wrap="square" rtlCol="0">
            <a:spAutoFit/>
          </a:bodyPr>
          <a:lstStyle/>
          <a:p>
            <a:r>
              <a:rPr lang="en-GB" sz="2800" b="1" dirty="0">
                <a:solidFill>
                  <a:schemeClr val="accent1"/>
                </a:solidFill>
                <a:latin typeface="Arial" panose="020B0604020202020204" pitchFamily="34" charset="0"/>
                <a:cs typeface="Arial" panose="020B0604020202020204" pitchFamily="34" charset="0"/>
              </a:rPr>
              <a:t>Frans Timmermans</a:t>
            </a:r>
          </a:p>
          <a:p>
            <a:r>
              <a:rPr lang="en-GB" sz="2800" dirty="0">
                <a:solidFill>
                  <a:schemeClr val="accent1"/>
                </a:solidFill>
                <a:latin typeface="Arial" panose="020B0604020202020204" pitchFamily="34" charset="0"/>
                <a:cs typeface="Arial" panose="020B0604020202020204" pitchFamily="34" charset="0"/>
              </a:rPr>
              <a:t>European Commission’s Executive Vice-President for the European Green Deal and Commissioner for Climate Action Policy</a:t>
            </a:r>
          </a:p>
        </p:txBody>
      </p:sp>
      <p:pic>
        <p:nvPicPr>
          <p:cNvPr id="6" name="Picture 5" descr="A picture containing human face, person, clothing, person&#10;&#10;Description automatically generated">
            <a:extLst>
              <a:ext uri="{FF2B5EF4-FFF2-40B4-BE49-F238E27FC236}">
                <a16:creationId xmlns:a16="http://schemas.microsoft.com/office/drawing/2014/main" id="{E8E6EDEA-8C3E-79F6-1CD7-41DDFAE63C72}"/>
              </a:ext>
            </a:extLst>
          </p:cNvPr>
          <p:cNvPicPr>
            <a:picLocks noChangeAspect="1"/>
          </p:cNvPicPr>
          <p:nvPr/>
        </p:nvPicPr>
        <p:blipFill rotWithShape="1">
          <a:blip r:embed="rId3">
            <a:extLst>
              <a:ext uri="{28A0092B-C50C-407E-A947-70E740481C1C}">
                <a14:useLocalDpi xmlns:a14="http://schemas.microsoft.com/office/drawing/2010/main" val="0"/>
              </a:ext>
            </a:extLst>
          </a:blip>
          <a:srcRect l="30341" r="453"/>
          <a:stretch/>
        </p:blipFill>
        <p:spPr>
          <a:xfrm>
            <a:off x="7093231" y="1968459"/>
            <a:ext cx="4212000" cy="4057650"/>
          </a:xfrm>
          <a:prstGeom prst="ellipse">
            <a:avLst/>
          </a:prstGeom>
          <a:ln w="38100">
            <a:solidFill>
              <a:schemeClr val="bg1"/>
            </a:solidFill>
          </a:ln>
        </p:spPr>
      </p:pic>
    </p:spTree>
    <p:extLst>
      <p:ext uri="{BB962C8B-B14F-4D97-AF65-F5344CB8AC3E}">
        <p14:creationId xmlns:p14="http://schemas.microsoft.com/office/powerpoint/2010/main" val="109268678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blue and green gradient with white text&#10;&#10;Description automatically generated with low confidence">
            <a:extLst>
              <a:ext uri="{FF2B5EF4-FFF2-40B4-BE49-F238E27FC236}">
                <a16:creationId xmlns:a16="http://schemas.microsoft.com/office/drawing/2014/main" id="{0646455B-0CF8-71A9-7308-5630B23B562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74" y="0"/>
            <a:ext cx="12178652" cy="6858000"/>
          </a:xfrm>
          <a:prstGeom prst="rect">
            <a:avLst/>
          </a:prstGeom>
        </p:spPr>
      </p:pic>
      <p:sp>
        <p:nvSpPr>
          <p:cNvPr id="6" name="Title 2">
            <a:extLst>
              <a:ext uri="{FF2B5EF4-FFF2-40B4-BE49-F238E27FC236}">
                <a16:creationId xmlns:a16="http://schemas.microsoft.com/office/drawing/2014/main" id="{0D407B92-1D66-747C-0F74-7756D5E55B2F}"/>
              </a:ext>
            </a:extLst>
          </p:cNvPr>
          <p:cNvSpPr txBox="1">
            <a:spLocks/>
          </p:cNvSpPr>
          <p:nvPr/>
        </p:nvSpPr>
        <p:spPr>
          <a:xfrm>
            <a:off x="555969" y="2054832"/>
            <a:ext cx="11080186" cy="750014"/>
          </a:xfrm>
          <a:prstGeom prst="rect">
            <a:avLst/>
          </a:prstGeom>
        </p:spPr>
        <p:txBody>
          <a:bodyPr>
            <a:noAutofit/>
          </a:bodyPr>
          <a:lstStyle>
            <a:lvl1pPr algn="ctr" defTabSz="914400" rtl="0" eaLnBrk="1" latinLnBrk="0" hangingPunct="1">
              <a:lnSpc>
                <a:spcPct val="90000"/>
              </a:lnSpc>
              <a:spcBef>
                <a:spcPct val="0"/>
              </a:spcBef>
              <a:buNone/>
              <a:defRPr sz="4000" b="1" kern="1200">
                <a:solidFill>
                  <a:schemeClr val="accent1"/>
                </a:solidFill>
                <a:latin typeface="Arial" panose="020B0604020202020204" pitchFamily="34" charset="0"/>
                <a:ea typeface="+mj-ea"/>
                <a:cs typeface="Arial" panose="020B0604020202020204" pitchFamily="34" charset="0"/>
              </a:defRPr>
            </a:lvl1pPr>
          </a:lstStyle>
          <a:p>
            <a:pPr algn="l"/>
            <a:r>
              <a:rPr lang="en-GB" sz="6000" dirty="0"/>
              <a:t>Wrap-up from Breakout Session 2</a:t>
            </a:r>
          </a:p>
        </p:txBody>
      </p:sp>
    </p:spTree>
    <p:extLst>
      <p:ext uri="{BB962C8B-B14F-4D97-AF65-F5344CB8AC3E}">
        <p14:creationId xmlns:p14="http://schemas.microsoft.com/office/powerpoint/2010/main" val="21825061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blue and green gradient with white text&#10;&#10;Description automatically generated with low confidence">
            <a:extLst>
              <a:ext uri="{FF2B5EF4-FFF2-40B4-BE49-F238E27FC236}">
                <a16:creationId xmlns:a16="http://schemas.microsoft.com/office/drawing/2014/main" id="{0646455B-0CF8-71A9-7308-5630B23B562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74" y="0"/>
            <a:ext cx="12178652" cy="6858000"/>
          </a:xfrm>
          <a:prstGeom prst="rect">
            <a:avLst/>
          </a:prstGeom>
        </p:spPr>
      </p:pic>
      <p:sp>
        <p:nvSpPr>
          <p:cNvPr id="6" name="Title 2">
            <a:extLst>
              <a:ext uri="{FF2B5EF4-FFF2-40B4-BE49-F238E27FC236}">
                <a16:creationId xmlns:a16="http://schemas.microsoft.com/office/drawing/2014/main" id="{0D407B92-1D66-747C-0F74-7756D5E55B2F}"/>
              </a:ext>
            </a:extLst>
          </p:cNvPr>
          <p:cNvSpPr txBox="1">
            <a:spLocks/>
          </p:cNvSpPr>
          <p:nvPr/>
        </p:nvSpPr>
        <p:spPr>
          <a:xfrm>
            <a:off x="555969" y="2054832"/>
            <a:ext cx="11080186" cy="750014"/>
          </a:xfrm>
          <a:prstGeom prst="rect">
            <a:avLst/>
          </a:prstGeom>
        </p:spPr>
        <p:txBody>
          <a:bodyPr>
            <a:noAutofit/>
          </a:bodyPr>
          <a:lstStyle>
            <a:lvl1pPr algn="ctr" defTabSz="914400" rtl="0" eaLnBrk="1" latinLnBrk="0" hangingPunct="1">
              <a:lnSpc>
                <a:spcPct val="90000"/>
              </a:lnSpc>
              <a:spcBef>
                <a:spcPct val="0"/>
              </a:spcBef>
              <a:buNone/>
              <a:defRPr sz="4000" b="1" kern="1200">
                <a:solidFill>
                  <a:schemeClr val="accent1"/>
                </a:solidFill>
                <a:latin typeface="Arial" panose="020B0604020202020204" pitchFamily="34" charset="0"/>
                <a:ea typeface="+mj-ea"/>
                <a:cs typeface="Arial" panose="020B0604020202020204" pitchFamily="34" charset="0"/>
              </a:defRPr>
            </a:lvl1pPr>
          </a:lstStyle>
          <a:p>
            <a:pPr marL="457200" indent="-457200" algn="l">
              <a:buFont typeface="Arial" panose="020B0604020202020204" pitchFamily="34" charset="0"/>
              <a:buChar char="•"/>
            </a:pPr>
            <a:r>
              <a:rPr lang="en-GB" sz="2800" dirty="0">
                <a:solidFill>
                  <a:srgbClr val="FF0000"/>
                </a:solidFill>
              </a:rPr>
              <a:t>Bullets to be added here</a:t>
            </a:r>
          </a:p>
        </p:txBody>
      </p:sp>
    </p:spTree>
    <p:extLst>
      <p:ext uri="{BB962C8B-B14F-4D97-AF65-F5344CB8AC3E}">
        <p14:creationId xmlns:p14="http://schemas.microsoft.com/office/powerpoint/2010/main" val="314818669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blue and green gradient with white text&#10;&#10;Description automatically generated with low confidence">
            <a:extLst>
              <a:ext uri="{FF2B5EF4-FFF2-40B4-BE49-F238E27FC236}">
                <a16:creationId xmlns:a16="http://schemas.microsoft.com/office/drawing/2014/main" id="{771B129A-8816-90F9-F902-087DCB290C6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85326" cy="6861758"/>
          </a:xfrm>
          <a:prstGeom prst="rect">
            <a:avLst/>
          </a:prstGeom>
        </p:spPr>
      </p:pic>
      <p:sp>
        <p:nvSpPr>
          <p:cNvPr id="3" name="Title 2"/>
          <p:cNvSpPr>
            <a:spLocks noGrp="1"/>
          </p:cNvSpPr>
          <p:nvPr>
            <p:ph type="title"/>
          </p:nvPr>
        </p:nvSpPr>
        <p:spPr>
          <a:xfrm>
            <a:off x="555969" y="2054832"/>
            <a:ext cx="11080186" cy="750014"/>
          </a:xfrm>
        </p:spPr>
        <p:txBody>
          <a:bodyPr>
            <a:noAutofit/>
          </a:bodyPr>
          <a:lstStyle/>
          <a:p>
            <a:pPr algn="l"/>
            <a:r>
              <a:rPr lang="en-GB" sz="6000" dirty="0" err="1"/>
              <a:t>Slido</a:t>
            </a:r>
            <a:r>
              <a:rPr lang="en-GB" sz="6000" dirty="0"/>
              <a:t> - Poll 4</a:t>
            </a:r>
          </a:p>
        </p:txBody>
      </p:sp>
      <p:sp>
        <p:nvSpPr>
          <p:cNvPr id="7" name="TextBox 6">
            <a:extLst>
              <a:ext uri="{FF2B5EF4-FFF2-40B4-BE49-F238E27FC236}">
                <a16:creationId xmlns:a16="http://schemas.microsoft.com/office/drawing/2014/main" id="{43ABF28D-287E-4F1B-0363-2AC6A0C41D7C}"/>
              </a:ext>
            </a:extLst>
          </p:cNvPr>
          <p:cNvSpPr txBox="1"/>
          <p:nvPr/>
        </p:nvSpPr>
        <p:spPr>
          <a:xfrm>
            <a:off x="555968" y="3429000"/>
            <a:ext cx="8311585" cy="523220"/>
          </a:xfrm>
          <a:prstGeom prst="rect">
            <a:avLst/>
          </a:prstGeom>
          <a:noFill/>
        </p:spPr>
        <p:txBody>
          <a:bodyPr wrap="square" rtlCol="0">
            <a:spAutoFit/>
          </a:bodyPr>
          <a:lstStyle/>
          <a:p>
            <a:r>
              <a:rPr lang="en-GB" sz="2800" b="1" dirty="0">
                <a:solidFill>
                  <a:schemeClr val="accent1"/>
                </a:solidFill>
                <a:latin typeface="Arial" panose="020B0604020202020204" pitchFamily="34" charset="0"/>
                <a:cs typeface="Arial" panose="020B0604020202020204" pitchFamily="34" charset="0"/>
              </a:rPr>
              <a:t>What should the Mission focus on?</a:t>
            </a:r>
            <a:endParaRPr lang="en-GB" sz="2800" dirty="0">
              <a:solidFill>
                <a:schemeClr val="accent1"/>
              </a:solidFill>
              <a:latin typeface="Arial" panose="020B0604020202020204" pitchFamily="34" charset="0"/>
              <a:cs typeface="Arial" panose="020B0604020202020204" pitchFamily="34" charset="0"/>
            </a:endParaRPr>
          </a:p>
        </p:txBody>
      </p:sp>
      <p:pic>
        <p:nvPicPr>
          <p:cNvPr id="2" name="Picture 1" descr="A screenshot of a cell phone&#10;&#10;Description automatically generated with medium confidence">
            <a:extLst>
              <a:ext uri="{FF2B5EF4-FFF2-40B4-BE49-F238E27FC236}">
                <a16:creationId xmlns:a16="http://schemas.microsoft.com/office/drawing/2014/main" id="{70DEF355-F04A-04E4-D313-AA5D5F45D5DA}"/>
              </a:ext>
            </a:extLst>
          </p:cNvPr>
          <p:cNvPicPr>
            <a:picLocks noChangeAspect="1"/>
          </p:cNvPicPr>
          <p:nvPr/>
        </p:nvPicPr>
        <p:blipFill rotWithShape="1">
          <a:blip r:embed="rId3">
            <a:extLst>
              <a:ext uri="{28A0092B-C50C-407E-A947-70E740481C1C}">
                <a14:useLocalDpi xmlns:a14="http://schemas.microsoft.com/office/drawing/2010/main" val="0"/>
              </a:ext>
            </a:extLst>
          </a:blip>
          <a:srcRect t="17498" b="-287"/>
          <a:stretch/>
        </p:blipFill>
        <p:spPr>
          <a:xfrm>
            <a:off x="8062047" y="1728000"/>
            <a:ext cx="3573984" cy="4860000"/>
          </a:xfrm>
          <a:prstGeom prst="rect">
            <a:avLst/>
          </a:prstGeom>
        </p:spPr>
      </p:pic>
      <p:sp>
        <p:nvSpPr>
          <p:cNvPr id="4" name="Circle: Hollow 3">
            <a:extLst>
              <a:ext uri="{FF2B5EF4-FFF2-40B4-BE49-F238E27FC236}">
                <a16:creationId xmlns:a16="http://schemas.microsoft.com/office/drawing/2014/main" id="{0EE742D8-D369-7B8D-53D5-9769A8AF58FF}"/>
              </a:ext>
            </a:extLst>
          </p:cNvPr>
          <p:cNvSpPr/>
          <p:nvPr/>
        </p:nvSpPr>
        <p:spPr>
          <a:xfrm>
            <a:off x="8040573" y="5738192"/>
            <a:ext cx="1087653" cy="1045571"/>
          </a:xfrm>
          <a:prstGeom prst="donut">
            <a:avLst>
              <a:gd name="adj" fmla="val 13017"/>
            </a:avLst>
          </a:prstGeom>
          <a:solidFill>
            <a:srgbClr val="FF0000"/>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Tree>
    <p:extLst>
      <p:ext uri="{BB962C8B-B14F-4D97-AF65-F5344CB8AC3E}">
        <p14:creationId xmlns:p14="http://schemas.microsoft.com/office/powerpoint/2010/main" val="36877232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blue and green gradient with white text&#10;&#10;Description automatically generated with low confidence">
            <a:extLst>
              <a:ext uri="{FF2B5EF4-FFF2-40B4-BE49-F238E27FC236}">
                <a16:creationId xmlns:a16="http://schemas.microsoft.com/office/drawing/2014/main" id="{771B129A-8816-90F9-F902-087DCB290C6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85326" cy="6861758"/>
          </a:xfrm>
          <a:prstGeom prst="rect">
            <a:avLst/>
          </a:prstGeom>
        </p:spPr>
      </p:pic>
      <p:sp>
        <p:nvSpPr>
          <p:cNvPr id="3" name="Title 2"/>
          <p:cNvSpPr>
            <a:spLocks noGrp="1"/>
          </p:cNvSpPr>
          <p:nvPr>
            <p:ph type="title"/>
          </p:nvPr>
        </p:nvSpPr>
        <p:spPr>
          <a:xfrm>
            <a:off x="555969" y="2054832"/>
            <a:ext cx="11080186" cy="750014"/>
          </a:xfrm>
        </p:spPr>
        <p:txBody>
          <a:bodyPr>
            <a:noAutofit/>
          </a:bodyPr>
          <a:lstStyle/>
          <a:p>
            <a:pPr algn="l"/>
            <a:r>
              <a:rPr lang="en-GB" sz="6000" dirty="0"/>
              <a:t>Closing words</a:t>
            </a:r>
          </a:p>
        </p:txBody>
      </p:sp>
      <p:sp>
        <p:nvSpPr>
          <p:cNvPr id="2" name="TextBox 1">
            <a:extLst>
              <a:ext uri="{FF2B5EF4-FFF2-40B4-BE49-F238E27FC236}">
                <a16:creationId xmlns:a16="http://schemas.microsoft.com/office/drawing/2014/main" id="{AF2DAAB9-7F9E-0B47-7903-053D7DD046AE}"/>
              </a:ext>
            </a:extLst>
          </p:cNvPr>
          <p:cNvSpPr txBox="1"/>
          <p:nvPr/>
        </p:nvSpPr>
        <p:spPr>
          <a:xfrm>
            <a:off x="555968" y="3429000"/>
            <a:ext cx="6450888" cy="1384995"/>
          </a:xfrm>
          <a:prstGeom prst="rect">
            <a:avLst/>
          </a:prstGeom>
          <a:noFill/>
        </p:spPr>
        <p:txBody>
          <a:bodyPr wrap="square" rtlCol="0">
            <a:spAutoFit/>
          </a:bodyPr>
          <a:lstStyle/>
          <a:p>
            <a:r>
              <a:rPr lang="en-GB" sz="2800" b="1" dirty="0">
                <a:solidFill>
                  <a:schemeClr val="accent1"/>
                </a:solidFill>
                <a:latin typeface="Arial" panose="020B0604020202020204" pitchFamily="34" charset="0"/>
                <a:cs typeface="Arial" panose="020B0604020202020204" pitchFamily="34" charset="0"/>
              </a:rPr>
              <a:t>Elina </a:t>
            </a:r>
            <a:r>
              <a:rPr lang="en-GB" sz="2800" b="1" dirty="0" err="1">
                <a:solidFill>
                  <a:schemeClr val="accent1"/>
                </a:solidFill>
                <a:latin typeface="Arial" panose="020B0604020202020204" pitchFamily="34" charset="0"/>
                <a:cs typeface="Arial" panose="020B0604020202020204" pitchFamily="34" charset="0"/>
              </a:rPr>
              <a:t>Bardram</a:t>
            </a:r>
            <a:endParaRPr lang="en-GB" sz="2800" b="1" dirty="0">
              <a:solidFill>
                <a:schemeClr val="accent1"/>
              </a:solidFill>
              <a:latin typeface="Arial" panose="020B0604020202020204" pitchFamily="34" charset="0"/>
              <a:cs typeface="Arial" panose="020B0604020202020204" pitchFamily="34" charset="0"/>
            </a:endParaRPr>
          </a:p>
          <a:p>
            <a:r>
              <a:rPr lang="en-GB" sz="2800" dirty="0">
                <a:solidFill>
                  <a:schemeClr val="accent1"/>
                </a:solidFill>
                <a:latin typeface="Arial" panose="020B0604020202020204" pitchFamily="34" charset="0"/>
                <a:cs typeface="Arial" panose="020B0604020202020204" pitchFamily="34" charset="0"/>
              </a:rPr>
              <a:t>Mission Manager (Director DG CLIMA) European Commission</a:t>
            </a:r>
          </a:p>
        </p:txBody>
      </p:sp>
      <p:pic>
        <p:nvPicPr>
          <p:cNvPr id="4" name="Picture 3" descr="A person standing in a hallway&#10;&#10;Description automatically generated with medium confidence">
            <a:extLst>
              <a:ext uri="{FF2B5EF4-FFF2-40B4-BE49-F238E27FC236}">
                <a16:creationId xmlns:a16="http://schemas.microsoft.com/office/drawing/2014/main" id="{F71FE090-919D-7561-B2B9-31CB8654F6E1}"/>
              </a:ext>
            </a:extLst>
          </p:cNvPr>
          <p:cNvPicPr>
            <a:picLocks noChangeAspect="1"/>
          </p:cNvPicPr>
          <p:nvPr/>
        </p:nvPicPr>
        <p:blipFill rotWithShape="1">
          <a:blip r:embed="rId3">
            <a:extLst>
              <a:ext uri="{28A0092B-C50C-407E-A947-70E740481C1C}">
                <a14:useLocalDpi xmlns:a14="http://schemas.microsoft.com/office/drawing/2010/main" val="0"/>
              </a:ext>
            </a:extLst>
          </a:blip>
          <a:srcRect l="34658" t="10435" r="1636" b="4843"/>
          <a:stretch/>
        </p:blipFill>
        <p:spPr>
          <a:xfrm>
            <a:off x="7093231" y="1893074"/>
            <a:ext cx="4211999" cy="4208419"/>
          </a:xfrm>
          <a:prstGeom prst="ellipse">
            <a:avLst/>
          </a:prstGeom>
          <a:ln w="38100">
            <a:solidFill>
              <a:schemeClr val="bg1"/>
            </a:solidFill>
          </a:ln>
        </p:spPr>
      </p:pic>
    </p:spTree>
    <p:extLst>
      <p:ext uri="{BB962C8B-B14F-4D97-AF65-F5344CB8AC3E}">
        <p14:creationId xmlns:p14="http://schemas.microsoft.com/office/powerpoint/2010/main" val="165060639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blue and green gradient with white text&#10;&#10;Description automatically generated with low confidence">
            <a:extLst>
              <a:ext uri="{FF2B5EF4-FFF2-40B4-BE49-F238E27FC236}">
                <a16:creationId xmlns:a16="http://schemas.microsoft.com/office/drawing/2014/main" id="{D3386E63-2B7B-058A-2B9B-E83007E750C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85326" cy="6861758"/>
          </a:xfrm>
          <a:prstGeom prst="rect">
            <a:avLst/>
          </a:prstGeom>
        </p:spPr>
      </p:pic>
      <p:pic>
        <p:nvPicPr>
          <p:cNvPr id="6" name="Picture 5" descr="A person writing on a whiteboard&#10;&#10;Description automatically generated">
            <a:extLst>
              <a:ext uri="{FF2B5EF4-FFF2-40B4-BE49-F238E27FC236}">
                <a16:creationId xmlns:a16="http://schemas.microsoft.com/office/drawing/2014/main" id="{1491B367-3E3A-8453-2A53-F64B6D47A776}"/>
              </a:ext>
            </a:extLst>
          </p:cNvPr>
          <p:cNvPicPr>
            <a:picLocks noChangeAspect="1"/>
          </p:cNvPicPr>
          <p:nvPr/>
        </p:nvPicPr>
        <p:blipFill rotWithShape="1">
          <a:blip r:embed="rId3">
            <a:extLst>
              <a:ext uri="{28A0092B-C50C-407E-A947-70E740481C1C}">
                <a14:useLocalDpi xmlns:a14="http://schemas.microsoft.com/office/drawing/2010/main" val="0"/>
              </a:ext>
            </a:extLst>
          </a:blip>
          <a:srcRect t="9387" b="23346"/>
          <a:stretch/>
        </p:blipFill>
        <p:spPr>
          <a:xfrm>
            <a:off x="-6674" y="3060000"/>
            <a:ext cx="12192000" cy="3816000"/>
          </a:xfrm>
          <a:prstGeom prst="rect">
            <a:avLst/>
          </a:prstGeom>
        </p:spPr>
      </p:pic>
      <p:sp>
        <p:nvSpPr>
          <p:cNvPr id="7" name="Title 2">
            <a:extLst>
              <a:ext uri="{FF2B5EF4-FFF2-40B4-BE49-F238E27FC236}">
                <a16:creationId xmlns:a16="http://schemas.microsoft.com/office/drawing/2014/main" id="{7464C9D0-61D6-71A5-D6DA-632F3BF4AA31}"/>
              </a:ext>
            </a:extLst>
          </p:cNvPr>
          <p:cNvSpPr>
            <a:spLocks noGrp="1"/>
          </p:cNvSpPr>
          <p:nvPr>
            <p:ph type="title"/>
          </p:nvPr>
        </p:nvSpPr>
        <p:spPr>
          <a:xfrm>
            <a:off x="555969" y="2054832"/>
            <a:ext cx="11080186" cy="750014"/>
          </a:xfrm>
        </p:spPr>
        <p:txBody>
          <a:bodyPr>
            <a:noAutofit/>
          </a:bodyPr>
          <a:lstStyle/>
          <a:p>
            <a:pPr algn="l"/>
            <a:r>
              <a:rPr lang="en-GB" sz="5000" b="0" dirty="0"/>
              <a:t>Update from </a:t>
            </a:r>
            <a:r>
              <a:rPr lang="en-GB" sz="5000" dirty="0"/>
              <a:t>Carlotta Cataldi</a:t>
            </a:r>
            <a:endParaRPr lang="en-GB" sz="5000" b="0" dirty="0"/>
          </a:p>
        </p:txBody>
      </p:sp>
    </p:spTree>
    <p:extLst>
      <p:ext uri="{BB962C8B-B14F-4D97-AF65-F5344CB8AC3E}">
        <p14:creationId xmlns:p14="http://schemas.microsoft.com/office/powerpoint/2010/main" val="200403318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blue and green gradient with white text&#10;&#10;Description automatically generated with low confidence">
            <a:extLst>
              <a:ext uri="{FF2B5EF4-FFF2-40B4-BE49-F238E27FC236}">
                <a16:creationId xmlns:a16="http://schemas.microsoft.com/office/drawing/2014/main" id="{771B129A-8816-90F9-F902-087DCB290C6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85326" cy="6861758"/>
          </a:xfrm>
          <a:prstGeom prst="rect">
            <a:avLst/>
          </a:prstGeom>
        </p:spPr>
      </p:pic>
      <p:sp>
        <p:nvSpPr>
          <p:cNvPr id="3" name="Title 2"/>
          <p:cNvSpPr>
            <a:spLocks noGrp="1"/>
          </p:cNvSpPr>
          <p:nvPr>
            <p:ph type="title"/>
          </p:nvPr>
        </p:nvSpPr>
        <p:spPr>
          <a:xfrm>
            <a:off x="555969" y="2054832"/>
            <a:ext cx="11080186" cy="750014"/>
          </a:xfrm>
        </p:spPr>
        <p:txBody>
          <a:bodyPr>
            <a:noAutofit/>
          </a:bodyPr>
          <a:lstStyle/>
          <a:p>
            <a:r>
              <a:rPr lang="en-GB" sz="6000" dirty="0"/>
              <a:t>Thank you!</a:t>
            </a:r>
          </a:p>
        </p:txBody>
      </p:sp>
      <p:sp>
        <p:nvSpPr>
          <p:cNvPr id="5" name="TextBox 4">
            <a:extLst>
              <a:ext uri="{FF2B5EF4-FFF2-40B4-BE49-F238E27FC236}">
                <a16:creationId xmlns:a16="http://schemas.microsoft.com/office/drawing/2014/main" id="{0E635D24-D768-BFAF-2C0D-BCAB6ADDC29C}"/>
              </a:ext>
            </a:extLst>
          </p:cNvPr>
          <p:cNvSpPr txBox="1"/>
          <p:nvPr/>
        </p:nvSpPr>
        <p:spPr>
          <a:xfrm>
            <a:off x="555967" y="3429000"/>
            <a:ext cx="11080185" cy="2831544"/>
          </a:xfrm>
          <a:prstGeom prst="rect">
            <a:avLst/>
          </a:prstGeom>
          <a:noFill/>
        </p:spPr>
        <p:txBody>
          <a:bodyPr wrap="square" rtlCol="0">
            <a:spAutoFit/>
          </a:bodyPr>
          <a:lstStyle/>
          <a:p>
            <a:pPr algn="ctr"/>
            <a:r>
              <a:rPr lang="en-GB" sz="2800" b="1" dirty="0">
                <a:solidFill>
                  <a:schemeClr val="accent1"/>
                </a:solidFill>
                <a:latin typeface="Arial" panose="020B0604020202020204" pitchFamily="34" charset="0"/>
                <a:cs typeface="Arial" panose="020B0604020202020204" pitchFamily="34" charset="0"/>
              </a:rPr>
              <a:t>#EUmissions </a:t>
            </a:r>
          </a:p>
          <a:p>
            <a:pPr algn="ctr"/>
            <a:r>
              <a:rPr lang="en-GB" sz="2800" b="1" dirty="0">
                <a:solidFill>
                  <a:schemeClr val="accent1"/>
                </a:solidFill>
                <a:latin typeface="Arial" panose="020B0604020202020204" pitchFamily="34" charset="0"/>
                <a:cs typeface="Arial" panose="020B0604020202020204" pitchFamily="34" charset="0"/>
              </a:rPr>
              <a:t>#HorizonEU </a:t>
            </a:r>
          </a:p>
          <a:p>
            <a:pPr algn="ctr"/>
            <a:r>
              <a:rPr lang="en-GB" sz="2800" b="1" dirty="0">
                <a:solidFill>
                  <a:schemeClr val="accent1"/>
                </a:solidFill>
                <a:latin typeface="Arial" panose="020B0604020202020204" pitchFamily="34" charset="0"/>
                <a:cs typeface="Arial" panose="020B0604020202020204" pitchFamily="34" charset="0"/>
              </a:rPr>
              <a:t>#MissionClimateAdaptation</a:t>
            </a:r>
          </a:p>
          <a:p>
            <a:pPr algn="ctr">
              <a:spcAft>
                <a:spcPts val="1200"/>
              </a:spcAft>
            </a:pPr>
            <a:r>
              <a:rPr lang="en-GB" sz="2800" b="1" dirty="0">
                <a:solidFill>
                  <a:schemeClr val="accent1"/>
                </a:solidFill>
                <a:latin typeface="Arial" panose="020B0604020202020204" pitchFamily="34" charset="0"/>
                <a:cs typeface="Arial" panose="020B0604020202020204" pitchFamily="34" charset="0"/>
              </a:rPr>
              <a:t>#MissionForum23 </a:t>
            </a:r>
          </a:p>
          <a:p>
            <a:pPr algn="ctr"/>
            <a:r>
              <a:rPr lang="fr-FR" sz="2800" b="1" dirty="0">
                <a:solidFill>
                  <a:schemeClr val="accent1"/>
                </a:solidFill>
                <a:latin typeface="Arial" panose="020B0604020202020204" pitchFamily="34" charset="0"/>
                <a:cs typeface="Arial" panose="020B0604020202020204" pitchFamily="34" charset="0"/>
              </a:rPr>
              <a:t>climate-adapt.eea.europa.eu/en/mission</a:t>
            </a:r>
            <a:endParaRPr lang="en-GB" sz="2800" b="1" dirty="0">
              <a:solidFill>
                <a:schemeClr val="accent1"/>
              </a:solidFill>
              <a:latin typeface="Arial" panose="020B0604020202020204" pitchFamily="34" charset="0"/>
              <a:cs typeface="Arial" panose="020B0604020202020204" pitchFamily="34" charset="0"/>
            </a:endParaRPr>
          </a:p>
          <a:p>
            <a:endParaRPr lang="en-GB" sz="2800" b="1" dirty="0">
              <a:solidFill>
                <a:schemeClr val="accent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9232912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blue and green gradient with white text&#10;&#10;Description automatically generated with low confidence">
            <a:extLst>
              <a:ext uri="{FF2B5EF4-FFF2-40B4-BE49-F238E27FC236}">
                <a16:creationId xmlns:a16="http://schemas.microsoft.com/office/drawing/2014/main" id="{771B129A-8816-90F9-F902-087DCB290C6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85326" cy="6861758"/>
          </a:xfrm>
          <a:prstGeom prst="rect">
            <a:avLst/>
          </a:prstGeom>
        </p:spPr>
      </p:pic>
      <p:sp>
        <p:nvSpPr>
          <p:cNvPr id="3" name="Title 2"/>
          <p:cNvSpPr>
            <a:spLocks noGrp="1"/>
          </p:cNvSpPr>
          <p:nvPr>
            <p:ph type="title"/>
          </p:nvPr>
        </p:nvSpPr>
        <p:spPr>
          <a:xfrm>
            <a:off x="555969" y="1555083"/>
            <a:ext cx="11080186" cy="750014"/>
          </a:xfrm>
        </p:spPr>
        <p:txBody>
          <a:bodyPr>
            <a:noAutofit/>
          </a:bodyPr>
          <a:lstStyle/>
          <a:p>
            <a:r>
              <a:rPr lang="en-GB" sz="6000" dirty="0"/>
              <a:t>Feedback form </a:t>
            </a:r>
            <a:br>
              <a:rPr lang="en-GB" sz="2600" dirty="0"/>
            </a:br>
            <a:r>
              <a:rPr lang="en-GB" sz="2600" dirty="0"/>
              <a:t>Your views are very important so please complete the feedback form</a:t>
            </a:r>
          </a:p>
        </p:txBody>
      </p:sp>
      <p:pic>
        <p:nvPicPr>
          <p:cNvPr id="5" name="Picture 4" descr="A qr code with a white background&#10;&#10;Description automatically generated with low confidence">
            <a:extLst>
              <a:ext uri="{FF2B5EF4-FFF2-40B4-BE49-F238E27FC236}">
                <a16:creationId xmlns:a16="http://schemas.microsoft.com/office/drawing/2014/main" id="{2ADD9033-951A-5D9F-9BEC-17F3DFF63E5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35302" y="2945219"/>
            <a:ext cx="3721395" cy="3721395"/>
          </a:xfrm>
          <a:prstGeom prst="rect">
            <a:avLst/>
          </a:prstGeom>
        </p:spPr>
      </p:pic>
    </p:spTree>
    <p:extLst>
      <p:ext uri="{BB962C8B-B14F-4D97-AF65-F5344CB8AC3E}">
        <p14:creationId xmlns:p14="http://schemas.microsoft.com/office/powerpoint/2010/main" val="246939182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0" y="3563966"/>
            <a:ext cx="12192000" cy="1184149"/>
          </a:xfrm>
        </p:spPr>
        <p:txBody>
          <a:bodyPr/>
          <a:lstStyle/>
          <a:p>
            <a:r>
              <a:rPr lang="en-GB" sz="2400" b="1" dirty="0"/>
              <a:t>#EUmissions  </a:t>
            </a:r>
          </a:p>
          <a:p>
            <a:r>
              <a:rPr lang="en-GB" sz="2400" b="1" dirty="0"/>
              <a:t>#HorizonEU</a:t>
            </a:r>
          </a:p>
          <a:p>
            <a:r>
              <a:rPr lang="en-GB" sz="2400" b="1" dirty="0"/>
              <a:t>#MissionClimateAdaptation </a:t>
            </a:r>
          </a:p>
          <a:p>
            <a:r>
              <a:rPr lang="en-GB" sz="2400" b="1" dirty="0"/>
              <a:t>#MissionForum23 </a:t>
            </a:r>
          </a:p>
          <a:p>
            <a:endParaRPr lang="en-GB" b="1" dirty="0"/>
          </a:p>
        </p:txBody>
      </p:sp>
      <p:sp>
        <p:nvSpPr>
          <p:cNvPr id="2" name="TextBox 1"/>
          <p:cNvSpPr txBox="1"/>
          <p:nvPr/>
        </p:nvSpPr>
        <p:spPr>
          <a:xfrm>
            <a:off x="0" y="2133601"/>
            <a:ext cx="12191999" cy="1107996"/>
          </a:xfrm>
          <a:prstGeom prst="rect">
            <a:avLst/>
          </a:prstGeom>
          <a:noFill/>
        </p:spPr>
        <p:txBody>
          <a:bodyPr wrap="square" rtlCol="0">
            <a:spAutoFit/>
          </a:bodyPr>
          <a:lstStyle/>
          <a:p>
            <a:pPr algn="ctr"/>
            <a:r>
              <a:rPr lang="fr-BE" sz="6600" b="1" spc="-300" err="1">
                <a:solidFill>
                  <a:schemeClr val="bg2"/>
                </a:solidFill>
                <a:latin typeface="Arial" panose="020B0604020202020204" pitchFamily="34" charset="0"/>
                <a:cs typeface="Arial" panose="020B0604020202020204" pitchFamily="34" charset="0"/>
              </a:rPr>
              <a:t>Thank</a:t>
            </a:r>
            <a:r>
              <a:rPr lang="fr-BE" sz="6600" b="1" spc="-300">
                <a:solidFill>
                  <a:schemeClr val="bg2"/>
                </a:solidFill>
                <a:latin typeface="Arial" panose="020B0604020202020204" pitchFamily="34" charset="0"/>
                <a:cs typeface="Arial" panose="020B0604020202020204" pitchFamily="34" charset="0"/>
              </a:rPr>
              <a:t> </a:t>
            </a:r>
            <a:r>
              <a:rPr lang="fr-BE" sz="6600" b="1" spc="-300" err="1">
                <a:solidFill>
                  <a:schemeClr val="bg2"/>
                </a:solidFill>
                <a:latin typeface="Arial" panose="020B0604020202020204" pitchFamily="34" charset="0"/>
                <a:cs typeface="Arial" panose="020B0604020202020204" pitchFamily="34" charset="0"/>
              </a:rPr>
              <a:t>you</a:t>
            </a:r>
            <a:r>
              <a:rPr lang="fr-BE" sz="6600" b="1" spc="-300">
                <a:solidFill>
                  <a:schemeClr val="bg2"/>
                </a:solidFill>
                <a:latin typeface="Arial" panose="020B0604020202020204" pitchFamily="34" charset="0"/>
                <a:cs typeface="Arial" panose="020B0604020202020204" pitchFamily="34" charset="0"/>
              </a:rPr>
              <a:t> !</a:t>
            </a:r>
            <a:endParaRPr lang="en-GB" sz="6600" b="1" spc="-300">
              <a:solidFill>
                <a:schemeClr val="bg2"/>
              </a:solidFill>
              <a:latin typeface="Arial" panose="020B0604020202020204" pitchFamily="34" charset="0"/>
              <a:cs typeface="Arial" panose="020B0604020202020204" pitchFamily="34" charset="0"/>
            </a:endParaRPr>
          </a:p>
        </p:txBody>
      </p:sp>
      <p:sp>
        <p:nvSpPr>
          <p:cNvPr id="4" name="TextBox 3"/>
          <p:cNvSpPr txBox="1"/>
          <p:nvPr/>
        </p:nvSpPr>
        <p:spPr>
          <a:xfrm>
            <a:off x="3092711" y="5556092"/>
            <a:ext cx="6000688" cy="827919"/>
          </a:xfrm>
          <a:prstGeom prst="rect">
            <a:avLst/>
          </a:prstGeom>
          <a:noFill/>
        </p:spPr>
        <p:txBody>
          <a:bodyPr wrap="square" rtlCol="0">
            <a:spAutoFit/>
          </a:body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700" b="0" i="0" u="none" strike="noStrike" kern="1200" cap="none" spc="0" normalizeH="0" baseline="0" noProof="0">
                <a:ln>
                  <a:noFill/>
                </a:ln>
                <a:solidFill>
                  <a:schemeClr val="accent1"/>
                </a:solidFill>
                <a:effectLst/>
                <a:uLnTx/>
                <a:uFillTx/>
                <a:latin typeface="Segoe UI" panose="020B0502040204020203" pitchFamily="34" charset="0"/>
                <a:ea typeface="+mn-ea"/>
                <a:cs typeface="Segoe UI" panose="020B0502040204020203" pitchFamily="34" charset="0"/>
              </a:rPr>
              <a:t>© European Union, 2023</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700" b="0" i="0" u="none" strike="noStrike" kern="1200" cap="none" spc="0" normalizeH="0" baseline="0" noProof="0">
                <a:ln>
                  <a:noFill/>
                </a:ln>
                <a:solidFill>
                  <a:schemeClr val="accent1"/>
                </a:solidFill>
                <a:effectLst/>
                <a:uLnTx/>
                <a:uFillTx/>
                <a:latin typeface="Segoe UI" panose="020B0502040204020203" pitchFamily="34" charset="0"/>
                <a:ea typeface="+mn-ea"/>
                <a:cs typeface="Segoe UI" panose="020B0502040204020203" pitchFamily="34" charset="0"/>
              </a:rPr>
              <a:t>Reuse is </a:t>
            </a:r>
            <a:r>
              <a:rPr kumimoji="0" lang="en-US" sz="700" b="0" i="0" u="none" strike="noStrike" kern="1200" cap="none" spc="0" normalizeH="0" baseline="0" noProof="0" err="1">
                <a:ln>
                  <a:noFill/>
                </a:ln>
                <a:solidFill>
                  <a:schemeClr val="accent1"/>
                </a:solidFill>
                <a:effectLst/>
                <a:uLnTx/>
                <a:uFillTx/>
                <a:latin typeface="Segoe UI" panose="020B0502040204020203" pitchFamily="34" charset="0"/>
                <a:ea typeface="+mn-ea"/>
                <a:cs typeface="Segoe UI" panose="020B0502040204020203" pitchFamily="34" charset="0"/>
              </a:rPr>
              <a:t>authorised</a:t>
            </a:r>
            <a:r>
              <a:rPr kumimoji="0" lang="en-US" sz="700" b="0" i="0" u="none" strike="noStrike" kern="1200" cap="none" spc="0" normalizeH="0" baseline="0" noProof="0">
                <a:ln>
                  <a:noFill/>
                </a:ln>
                <a:solidFill>
                  <a:schemeClr val="accent1"/>
                </a:solidFill>
                <a:effectLst/>
                <a:uLnTx/>
                <a:uFillTx/>
                <a:latin typeface="Segoe UI" panose="020B0502040204020203" pitchFamily="34" charset="0"/>
                <a:ea typeface="+mn-ea"/>
                <a:cs typeface="Segoe UI" panose="020B0502040204020203" pitchFamily="34" charset="0"/>
              </a:rPr>
              <a:t> provided the source is acknowledged and the original meaning or message of the document are not distorted. The European Commission shall not be liable for any consequence stemming from the reuse. The reuse policy of the European Commission documents is implemented by Commission Decision 2011/833/EU of 12 December 2011 on the reuse of Commission documents (OJ L 330, 14.12.2011, p. 39).</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700" b="0" i="0" u="none" strike="noStrike" kern="1200" cap="none" spc="0" normalizeH="0" baseline="0" noProof="0">
                <a:ln>
                  <a:noFill/>
                </a:ln>
                <a:solidFill>
                  <a:schemeClr val="accent1"/>
                </a:solidFill>
                <a:effectLst/>
                <a:uLnTx/>
                <a:uFillTx/>
                <a:latin typeface="Segoe UI" panose="020B0502040204020203" pitchFamily="34" charset="0"/>
                <a:ea typeface="+mn-ea"/>
                <a:cs typeface="Segoe UI" panose="020B0502040204020203" pitchFamily="34" charset="0"/>
              </a:rPr>
              <a:t>All images © European Union, unless otherwise stated. Icons © </a:t>
            </a:r>
            <a:r>
              <a:rPr kumimoji="0" lang="en-US" sz="700" b="0" i="0" u="none" strike="noStrike" kern="1200" cap="none" spc="0" normalizeH="0" baseline="0" noProof="0" err="1">
                <a:ln>
                  <a:noFill/>
                </a:ln>
                <a:solidFill>
                  <a:schemeClr val="accent1"/>
                </a:solidFill>
                <a:effectLst/>
                <a:uLnTx/>
                <a:uFillTx/>
                <a:latin typeface="Segoe UI" panose="020B0502040204020203" pitchFamily="34" charset="0"/>
                <a:ea typeface="+mn-ea"/>
                <a:cs typeface="Segoe UI" panose="020B0502040204020203" pitchFamily="34" charset="0"/>
              </a:rPr>
              <a:t>Flaticon</a:t>
            </a:r>
            <a:r>
              <a:rPr kumimoji="0" lang="en-US" sz="700" b="0" i="0" u="none" strike="noStrike" kern="1200" cap="none" spc="0" normalizeH="0" baseline="0" noProof="0">
                <a:ln>
                  <a:noFill/>
                </a:ln>
                <a:solidFill>
                  <a:schemeClr val="accent1"/>
                </a:solidFill>
                <a:effectLst/>
                <a:uLnTx/>
                <a:uFillTx/>
                <a:latin typeface="Segoe UI" panose="020B0502040204020203" pitchFamily="34" charset="0"/>
                <a:ea typeface="+mn-ea"/>
                <a:cs typeface="Segoe UI" panose="020B0502040204020203" pitchFamily="34" charset="0"/>
              </a:rPr>
              <a:t> – all rights reserved.</a:t>
            </a:r>
            <a:endParaRPr kumimoji="0" lang="en-GB" sz="700" b="0" i="0" u="none" strike="noStrike" kern="1200" cap="none" spc="0" normalizeH="0" baseline="0" noProof="0">
              <a:ln>
                <a:noFill/>
              </a:ln>
              <a:solidFill>
                <a:schemeClr val="accent1"/>
              </a:solidFill>
              <a:effectLst/>
              <a:uLnTx/>
              <a:uFillTx/>
              <a:latin typeface="Segoe UI" panose="020B0502040204020203" pitchFamily="34" charset="0"/>
              <a:ea typeface="+mn-ea"/>
              <a:cs typeface="Segoe UI" panose="020B0502040204020203" pitchFamily="34" charset="0"/>
            </a:endParaRPr>
          </a:p>
        </p:txBody>
      </p:sp>
    </p:spTree>
    <p:extLst>
      <p:ext uri="{BB962C8B-B14F-4D97-AF65-F5344CB8AC3E}">
        <p14:creationId xmlns:p14="http://schemas.microsoft.com/office/powerpoint/2010/main" val="2734484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4E6E8F-5E07-A873-240D-F32382E1F5FF}"/>
              </a:ext>
            </a:extLst>
          </p:cNvPr>
          <p:cNvSpPr>
            <a:spLocks noGrp="1"/>
          </p:cNvSpPr>
          <p:nvPr>
            <p:ph type="title"/>
          </p:nvPr>
        </p:nvSpPr>
        <p:spPr/>
        <p:txBody>
          <a:bodyPr/>
          <a:lstStyle/>
          <a:p>
            <a:endParaRPr lang="en-GB"/>
          </a:p>
        </p:txBody>
      </p:sp>
      <p:pic>
        <p:nvPicPr>
          <p:cNvPr id="6" name="Picture 5" descr="A blue and green gradient with white text&#10;&#10;Description automatically generated with low confidence">
            <a:extLst>
              <a:ext uri="{FF2B5EF4-FFF2-40B4-BE49-F238E27FC236}">
                <a16:creationId xmlns:a16="http://schemas.microsoft.com/office/drawing/2014/main" id="{C2FD37F1-0779-B589-CCED-5A7AB97447D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348" y="0"/>
            <a:ext cx="12178652" cy="6858000"/>
          </a:xfrm>
          <a:prstGeom prst="rect">
            <a:avLst/>
          </a:prstGeom>
        </p:spPr>
      </p:pic>
      <p:sp>
        <p:nvSpPr>
          <p:cNvPr id="7" name="TextBox 6">
            <a:extLst>
              <a:ext uri="{FF2B5EF4-FFF2-40B4-BE49-F238E27FC236}">
                <a16:creationId xmlns:a16="http://schemas.microsoft.com/office/drawing/2014/main" id="{40F85734-D18F-6B30-A45A-906144F21D56}"/>
              </a:ext>
            </a:extLst>
          </p:cNvPr>
          <p:cNvSpPr txBox="1"/>
          <p:nvPr/>
        </p:nvSpPr>
        <p:spPr>
          <a:xfrm>
            <a:off x="555968" y="3429000"/>
            <a:ext cx="6450888" cy="1384995"/>
          </a:xfrm>
          <a:prstGeom prst="rect">
            <a:avLst/>
          </a:prstGeom>
          <a:noFill/>
        </p:spPr>
        <p:txBody>
          <a:bodyPr wrap="square" rtlCol="0">
            <a:spAutoFit/>
          </a:bodyPr>
          <a:lstStyle/>
          <a:p>
            <a:r>
              <a:rPr lang="en-GB" sz="2800" b="1" dirty="0">
                <a:solidFill>
                  <a:schemeClr val="accent1"/>
                </a:solidFill>
                <a:latin typeface="Arial" panose="020B0604020202020204" pitchFamily="34" charset="0"/>
                <a:cs typeface="Arial" panose="020B0604020202020204" pitchFamily="34" charset="0"/>
              </a:rPr>
              <a:t>Elina </a:t>
            </a:r>
            <a:r>
              <a:rPr lang="en-GB" sz="2800" b="1" dirty="0" err="1">
                <a:solidFill>
                  <a:schemeClr val="accent1"/>
                </a:solidFill>
                <a:latin typeface="Arial" panose="020B0604020202020204" pitchFamily="34" charset="0"/>
                <a:cs typeface="Arial" panose="020B0604020202020204" pitchFamily="34" charset="0"/>
              </a:rPr>
              <a:t>Bardram</a:t>
            </a:r>
            <a:endParaRPr lang="en-GB" sz="2800" b="1" dirty="0">
              <a:solidFill>
                <a:schemeClr val="accent1"/>
              </a:solidFill>
              <a:latin typeface="Arial" panose="020B0604020202020204" pitchFamily="34" charset="0"/>
              <a:cs typeface="Arial" panose="020B0604020202020204" pitchFamily="34" charset="0"/>
            </a:endParaRPr>
          </a:p>
          <a:p>
            <a:r>
              <a:rPr lang="en-GB" sz="2800" dirty="0">
                <a:solidFill>
                  <a:schemeClr val="accent1"/>
                </a:solidFill>
                <a:latin typeface="Arial" panose="020B0604020202020204" pitchFamily="34" charset="0"/>
                <a:cs typeface="Arial" panose="020B0604020202020204" pitchFamily="34" charset="0"/>
              </a:rPr>
              <a:t>Mission Manager (Director DG CLIMA) European Commission</a:t>
            </a:r>
          </a:p>
        </p:txBody>
      </p:sp>
      <p:pic>
        <p:nvPicPr>
          <p:cNvPr id="15" name="Picture 14" descr="A person standing in a hallway&#10;&#10;Description automatically generated with medium confidence">
            <a:extLst>
              <a:ext uri="{FF2B5EF4-FFF2-40B4-BE49-F238E27FC236}">
                <a16:creationId xmlns:a16="http://schemas.microsoft.com/office/drawing/2014/main" id="{1B9B2606-109D-C82B-81F6-B7827B997289}"/>
              </a:ext>
            </a:extLst>
          </p:cNvPr>
          <p:cNvPicPr>
            <a:picLocks noChangeAspect="1"/>
          </p:cNvPicPr>
          <p:nvPr/>
        </p:nvPicPr>
        <p:blipFill rotWithShape="1">
          <a:blip r:embed="rId3">
            <a:extLst>
              <a:ext uri="{28A0092B-C50C-407E-A947-70E740481C1C}">
                <a14:useLocalDpi xmlns:a14="http://schemas.microsoft.com/office/drawing/2010/main" val="0"/>
              </a:ext>
            </a:extLst>
          </a:blip>
          <a:srcRect l="34658" t="10435" r="1636" b="4843"/>
          <a:stretch/>
        </p:blipFill>
        <p:spPr>
          <a:xfrm>
            <a:off x="7093231" y="1893074"/>
            <a:ext cx="4211999" cy="4208419"/>
          </a:xfrm>
          <a:prstGeom prst="ellipse">
            <a:avLst/>
          </a:prstGeom>
          <a:ln w="38100">
            <a:solidFill>
              <a:schemeClr val="bg1"/>
            </a:solidFill>
          </a:ln>
        </p:spPr>
      </p:pic>
    </p:spTree>
    <p:extLst>
      <p:ext uri="{BB962C8B-B14F-4D97-AF65-F5344CB8AC3E}">
        <p14:creationId xmlns:p14="http://schemas.microsoft.com/office/powerpoint/2010/main" val="372074965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LABCOUNTONSLD" val="0"/>
</p:tagLst>
</file>

<file path=ppt/tags/tag10.xml><?xml version="1.0" encoding="utf-8"?>
<p:tagLst xmlns:a="http://schemas.openxmlformats.org/drawingml/2006/main" xmlns:r="http://schemas.openxmlformats.org/officeDocument/2006/relationships" xmlns:p="http://schemas.openxmlformats.org/presentationml/2006/main">
  <p:tag name="LABCOUNTONSLD" val="0"/>
</p:tagLst>
</file>

<file path=ppt/tags/tag11.xml><?xml version="1.0" encoding="utf-8"?>
<p:tagLst xmlns:a="http://schemas.openxmlformats.org/drawingml/2006/main" xmlns:r="http://schemas.openxmlformats.org/officeDocument/2006/relationships" xmlns:p="http://schemas.openxmlformats.org/presentationml/2006/main">
  <p:tag name="LABCOUNTONSLD" val="0"/>
</p:tagLst>
</file>

<file path=ppt/tags/tag2.xml><?xml version="1.0" encoding="utf-8"?>
<p:tagLst xmlns:a="http://schemas.openxmlformats.org/drawingml/2006/main" xmlns:r="http://schemas.openxmlformats.org/officeDocument/2006/relationships" xmlns:p="http://schemas.openxmlformats.org/presentationml/2006/main">
  <p:tag name="LABCOUNTONSLD" val="0"/>
</p:tagLst>
</file>

<file path=ppt/tags/tag3.xml><?xml version="1.0" encoding="utf-8"?>
<p:tagLst xmlns:a="http://schemas.openxmlformats.org/drawingml/2006/main" xmlns:r="http://schemas.openxmlformats.org/officeDocument/2006/relationships" xmlns:p="http://schemas.openxmlformats.org/presentationml/2006/main">
  <p:tag name="LABCOUNTONSLD" val="0"/>
</p:tagLst>
</file>

<file path=ppt/tags/tag4.xml><?xml version="1.0" encoding="utf-8"?>
<p:tagLst xmlns:a="http://schemas.openxmlformats.org/drawingml/2006/main" xmlns:r="http://schemas.openxmlformats.org/officeDocument/2006/relationships" xmlns:p="http://schemas.openxmlformats.org/presentationml/2006/main">
  <p:tag name="LABCOUNTONSLD" val="0"/>
</p:tagLst>
</file>

<file path=ppt/tags/tag5.xml><?xml version="1.0" encoding="utf-8"?>
<p:tagLst xmlns:a="http://schemas.openxmlformats.org/drawingml/2006/main" xmlns:r="http://schemas.openxmlformats.org/officeDocument/2006/relationships" xmlns:p="http://schemas.openxmlformats.org/presentationml/2006/main">
  <p:tag name="LABCOUNTONSLD" val="0"/>
</p:tagLst>
</file>

<file path=ppt/tags/tag6.xml><?xml version="1.0" encoding="utf-8"?>
<p:tagLst xmlns:a="http://schemas.openxmlformats.org/drawingml/2006/main" xmlns:r="http://schemas.openxmlformats.org/officeDocument/2006/relationships" xmlns:p="http://schemas.openxmlformats.org/presentationml/2006/main">
  <p:tag name="LABCOUNTONSLD" val="0"/>
</p:tagLst>
</file>

<file path=ppt/tags/tag7.xml><?xml version="1.0" encoding="utf-8"?>
<p:tagLst xmlns:a="http://schemas.openxmlformats.org/drawingml/2006/main" xmlns:r="http://schemas.openxmlformats.org/officeDocument/2006/relationships" xmlns:p="http://schemas.openxmlformats.org/presentationml/2006/main">
  <p:tag name="LABCOUNTONSLD" val="0"/>
</p:tagLst>
</file>

<file path=ppt/tags/tag8.xml><?xml version="1.0" encoding="utf-8"?>
<p:tagLst xmlns:a="http://schemas.openxmlformats.org/drawingml/2006/main" xmlns:r="http://schemas.openxmlformats.org/officeDocument/2006/relationships" xmlns:p="http://schemas.openxmlformats.org/presentationml/2006/main">
  <p:tag name="LABCOUNTONSLD" val="0"/>
</p:tagLst>
</file>

<file path=ppt/tags/tag9.xml><?xml version="1.0" encoding="utf-8"?>
<p:tagLst xmlns:a="http://schemas.openxmlformats.org/drawingml/2006/main" xmlns:r="http://schemas.openxmlformats.org/officeDocument/2006/relationships" xmlns:p="http://schemas.openxmlformats.org/presentationml/2006/main">
  <p:tag name="LABCOUNTONSLD" val="0"/>
</p:tagLst>
</file>

<file path=ppt/theme/theme1.xml><?xml version="1.0" encoding="utf-8"?>
<a:theme xmlns:a="http://schemas.openxmlformats.org/drawingml/2006/main" name="Office Theme">
  <a:themeElements>
    <a:clrScheme name="Horizon Missions">
      <a:dk1>
        <a:srgbClr val="2C2C2C"/>
      </a:dk1>
      <a:lt1>
        <a:srgbClr val="FFFFFF"/>
      </a:lt1>
      <a:dk2>
        <a:srgbClr val="B0D10E"/>
      </a:dk2>
      <a:lt2>
        <a:srgbClr val="FFFFFF"/>
      </a:lt2>
      <a:accent1>
        <a:srgbClr val="003399"/>
      </a:accent1>
      <a:accent2>
        <a:srgbClr val="006889"/>
      </a:accent2>
      <a:accent3>
        <a:srgbClr val="A2D5D0"/>
      </a:accent3>
      <a:accent4>
        <a:srgbClr val="9BD4F0"/>
      </a:accent4>
      <a:accent5>
        <a:srgbClr val="CD6F15"/>
      </a:accent5>
      <a:accent6>
        <a:srgbClr val="CB5184"/>
      </a:accent6>
      <a:hlink>
        <a:srgbClr val="003399"/>
      </a:hlink>
      <a:folHlink>
        <a:srgbClr val="B0D10E"/>
      </a:folHlink>
    </a:clrScheme>
    <a:fontScheme name="EIC 2021">
      <a:majorFont>
        <a:latin typeface="Segoe UI Semibold"/>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Lst_PPT_eng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462C1"/>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Boverket">
  <a:themeElements>
    <a:clrScheme name="Boverket2020">
      <a:dk1>
        <a:srgbClr val="000000"/>
      </a:dk1>
      <a:lt1>
        <a:sysClr val="window" lastClr="FFFFFF"/>
      </a:lt1>
      <a:dk2>
        <a:srgbClr val="00375B"/>
      </a:dk2>
      <a:lt2>
        <a:srgbClr val="E2EEF5"/>
      </a:lt2>
      <a:accent1>
        <a:srgbClr val="C10B25"/>
      </a:accent1>
      <a:accent2>
        <a:srgbClr val="1E1E1E"/>
      </a:accent2>
      <a:accent3>
        <a:srgbClr val="9BBACC"/>
      </a:accent3>
      <a:accent4>
        <a:srgbClr val="47687D"/>
      </a:accent4>
      <a:accent5>
        <a:srgbClr val="C5BEB0"/>
      </a:accent5>
      <a:accent6>
        <a:srgbClr val="FDC75F"/>
      </a:accent6>
      <a:hlink>
        <a:srgbClr val="0000FF"/>
      </a:hlink>
      <a:folHlink>
        <a:srgbClr val="800080"/>
      </a:folHlink>
    </a:clrScheme>
    <a:fontScheme name="Anpassat 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Boverket engelska.potx" id="{D781472B-ACE0-4F2C-A4BB-7EB8591DE122}" vid="{EE75B0F2-36EB-4D59-95B2-381C2B11D3D1}"/>
    </a:ext>
  </a:extLst>
</a:theme>
</file>

<file path=ppt/theme/theme6.xml><?xml version="1.0" encoding="utf-8"?>
<a:theme xmlns:a="http://schemas.openxmlformats.org/drawingml/2006/main" name="Boverket mall 16-9">
  <a:themeElements>
    <a:clrScheme name="Boverket">
      <a:dk1>
        <a:sysClr val="windowText" lastClr="000000"/>
      </a:dk1>
      <a:lt1>
        <a:sysClr val="window" lastClr="FFFFFF"/>
      </a:lt1>
      <a:dk2>
        <a:srgbClr val="6C5545"/>
      </a:dk2>
      <a:lt2>
        <a:srgbClr val="F6E9C7"/>
      </a:lt2>
      <a:accent1>
        <a:srgbClr val="C4122F"/>
      </a:accent1>
      <a:accent2>
        <a:srgbClr val="BCBEC0"/>
      </a:accent2>
      <a:accent3>
        <a:srgbClr val="E8C453"/>
      </a:accent3>
      <a:accent4>
        <a:srgbClr val="F79548"/>
      </a:accent4>
      <a:accent5>
        <a:srgbClr val="6C5545"/>
      </a:accent5>
      <a:accent6>
        <a:srgbClr val="F6E9C7"/>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Boverket grundmall 2015 - ny.potx" id="{1EE593AD-7A47-434F-93B6-D24B51616B4F}" vid="{B0131E19-2216-4475-9465-8AD7ACCABB78}"/>
    </a:ext>
  </a:extLst>
</a:theme>
</file>

<file path=ppt/theme/theme7.xml><?xml version="1.0" encoding="utf-8"?>
<a:theme xmlns:a="http://schemas.openxmlformats.org/drawingml/2006/main" name="1_Boverket mall 16-9">
  <a:themeElements>
    <a:clrScheme name="Boverket">
      <a:dk1>
        <a:sysClr val="windowText" lastClr="000000"/>
      </a:dk1>
      <a:lt1>
        <a:sysClr val="window" lastClr="FFFFFF"/>
      </a:lt1>
      <a:dk2>
        <a:srgbClr val="6C5545"/>
      </a:dk2>
      <a:lt2>
        <a:srgbClr val="F6E9C7"/>
      </a:lt2>
      <a:accent1>
        <a:srgbClr val="C4122F"/>
      </a:accent1>
      <a:accent2>
        <a:srgbClr val="BCBEC0"/>
      </a:accent2>
      <a:accent3>
        <a:srgbClr val="E8C453"/>
      </a:accent3>
      <a:accent4>
        <a:srgbClr val="F79548"/>
      </a:accent4>
      <a:accent5>
        <a:srgbClr val="6C5545"/>
      </a:accent5>
      <a:accent6>
        <a:srgbClr val="F6E9C7"/>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Boverket grundmall 2015 - ny.potx" id="{1EE593AD-7A47-434F-93B6-D24B51616B4F}" vid="{B0131E19-2216-4475-9465-8AD7ACCABB78}"/>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3dcc2bf8-80d3-4a7d-ae83-3c307b4f16df">
      <Terms xmlns="http://schemas.microsoft.com/office/infopath/2007/PartnerControls"/>
    </lcf76f155ced4ddcb4097134ff3c332f>
    <TaxCatchAll xmlns="a7f0921f-08c4-4a61-ba4f-feb479f5b83e"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20EB4FAFA6C32F4C854D02D7954DBF8E" ma:contentTypeVersion="13" ma:contentTypeDescription="Create a new document." ma:contentTypeScope="" ma:versionID="e2d09d4dfd4d8cf8ddd149afebacaeb4">
  <xsd:schema xmlns:xsd="http://www.w3.org/2001/XMLSchema" xmlns:xs="http://www.w3.org/2001/XMLSchema" xmlns:p="http://schemas.microsoft.com/office/2006/metadata/properties" xmlns:ns2="3dcc2bf8-80d3-4a7d-ae83-3c307b4f16df" xmlns:ns3="a7f0921f-08c4-4a61-ba4f-feb479f5b83e" targetNamespace="http://schemas.microsoft.com/office/2006/metadata/properties" ma:root="true" ma:fieldsID="196d57bca48f3d9f79f27d02b37c19a6" ns2:_="" ns3:_="">
    <xsd:import namespace="3dcc2bf8-80d3-4a7d-ae83-3c307b4f16df"/>
    <xsd:import namespace="a7f0921f-08c4-4a61-ba4f-feb479f5b83e"/>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2:MediaServiceLocatio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dcc2bf8-80d3-4a7d-ae83-3c307b4f16d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1426c4ad-9a3b-4a82-89f2-7dd754fd43fa"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Location" ma:index="19" nillable="true" ma:displayName="Location" ma:indexed="true" ma:internalName="MediaServiceLocatio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a7f0921f-08c4-4a61-ba4f-feb479f5b83e"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14" nillable="true" ma:displayName="Taxonomy Catch All Column" ma:hidden="true" ma:list="{44b3bb1b-d483-418d-9ff6-a4992a56d86d}" ma:internalName="TaxCatchAll" ma:showField="CatchAllData" ma:web="a7f0921f-08c4-4a61-ba4f-feb479f5b83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084C80F-048A-45CF-9D71-96DCDFF04E24}">
  <ds:schemaRefs>
    <ds:schemaRef ds:uri="http://schemas.microsoft.com/sharepoint/v3/contenttype/forms"/>
  </ds:schemaRefs>
</ds:datastoreItem>
</file>

<file path=customXml/itemProps2.xml><?xml version="1.0" encoding="utf-8"?>
<ds:datastoreItem xmlns:ds="http://schemas.openxmlformats.org/officeDocument/2006/customXml" ds:itemID="{CCF9FD30-D646-416C-81C5-3FDC3B937848}">
  <ds:schemaRefs>
    <ds:schemaRef ds:uri="0d98081e-de11-48c6-b5b4-c637565fe7eb"/>
    <ds:schemaRef ds:uri="8ca45494-91ed-42bf-a8c8-b90f702744d3"/>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C9071CC5-FC82-4FA9-8309-A0354A574815}"/>
</file>

<file path=docProps/app.xml><?xml version="1.0" encoding="utf-8"?>
<Properties xmlns="http://schemas.openxmlformats.org/officeDocument/2006/extended-properties" xmlns:vt="http://schemas.openxmlformats.org/officeDocument/2006/docPropsVTypes">
  <Template/>
  <TotalTime>1225</TotalTime>
  <Words>3462</Words>
  <Application>Microsoft Office PowerPoint</Application>
  <PresentationFormat>Widescreen</PresentationFormat>
  <Paragraphs>446</Paragraphs>
  <Slides>87</Slides>
  <Notes>17</Notes>
  <HiddenSlides>0</HiddenSlides>
  <MMClips>0</MMClips>
  <ScaleCrop>false</ScaleCrop>
  <HeadingPairs>
    <vt:vector size="6" baseType="variant">
      <vt:variant>
        <vt:lpstr>Fonts Used</vt:lpstr>
      </vt:variant>
      <vt:variant>
        <vt:i4>16</vt:i4>
      </vt:variant>
      <vt:variant>
        <vt:lpstr>Theme</vt:lpstr>
      </vt:variant>
      <vt:variant>
        <vt:i4>7</vt:i4>
      </vt:variant>
      <vt:variant>
        <vt:lpstr>Slide Titles</vt:lpstr>
      </vt:variant>
      <vt:variant>
        <vt:i4>87</vt:i4>
      </vt:variant>
    </vt:vector>
  </HeadingPairs>
  <TitlesOfParts>
    <vt:vector size="110" baseType="lpstr">
      <vt:lpstr>Arial</vt:lpstr>
      <vt:lpstr>Arial Black</vt:lpstr>
      <vt:lpstr>Arial Narrow</vt:lpstr>
      <vt:lpstr>Arial,Sans-Serif</vt:lpstr>
      <vt:lpstr>Avenir Medium</vt:lpstr>
      <vt:lpstr>Calibri</vt:lpstr>
      <vt:lpstr>Calibri Light</vt:lpstr>
      <vt:lpstr>DejaVuSans</vt:lpstr>
      <vt:lpstr>inherit</vt:lpstr>
      <vt:lpstr>Open Sans</vt:lpstr>
      <vt:lpstr>Poppins-Regular</vt:lpstr>
      <vt:lpstr>Segoe UI</vt:lpstr>
      <vt:lpstr>Segoe UI Semibold</vt:lpstr>
      <vt:lpstr>Trebuchet MS</vt:lpstr>
      <vt:lpstr>Verdana</vt:lpstr>
      <vt:lpstr>Wingdings</vt:lpstr>
      <vt:lpstr>Office Theme</vt:lpstr>
      <vt:lpstr>Lst_PPT_eng1</vt:lpstr>
      <vt:lpstr>1_Office Theme</vt:lpstr>
      <vt:lpstr>Tema de Office</vt:lpstr>
      <vt:lpstr>Boverket</vt:lpstr>
      <vt:lpstr>Boverket mall 16-9</vt:lpstr>
      <vt:lpstr>1_Boverket mall 16-9</vt:lpstr>
      <vt:lpstr>PowerPoint Presentation</vt:lpstr>
      <vt:lpstr>Welcome to  Blekinge</vt:lpstr>
      <vt:lpstr>PowerPoint Presentation</vt:lpstr>
      <vt:lpstr>PowerPoint Presentation</vt:lpstr>
      <vt:lpstr>Slido – Poll 1</vt:lpstr>
      <vt:lpstr>Social media</vt:lpstr>
      <vt:lpstr>Carlotta Cataldi graphic recorder</vt:lpstr>
      <vt:lpstr>PowerPoint Presentation</vt:lpstr>
      <vt:lpstr>PowerPoint Presentation</vt:lpstr>
      <vt:lpstr>PowerPoint Presentation</vt:lpstr>
      <vt:lpstr>PowerPoint Presentation</vt:lpstr>
      <vt:lpstr>PowerPoint Presentation</vt:lpstr>
      <vt:lpstr>Slido - Poll 2</vt:lpstr>
      <vt:lpstr>PowerPoint Presentation</vt:lpstr>
      <vt:lpstr>Q&amp;A</vt:lpstr>
      <vt:lpstr>PowerPoint Presentation</vt:lpstr>
      <vt:lpstr>PowerPoint Presentation</vt:lpstr>
      <vt:lpstr>PowerPoint Presentation</vt:lpstr>
      <vt:lpstr>The 2021 summer floods caused devastation in north-west Europe</vt:lpstr>
      <vt:lpstr>Opportunity through Interreg EMR</vt:lpstr>
      <vt:lpstr> </vt:lpstr>
      <vt:lpstr> </vt:lpstr>
      <vt:lpstr>Intense cross-border collaboration</vt:lpstr>
      <vt:lpstr>Intense cross-border collaboration</vt:lpstr>
      <vt:lpstr>Paving the way for  climate resilience across the EMR </vt:lpstr>
      <vt:lpstr>PowerPoint Presentation</vt:lpstr>
      <vt:lpstr>PowerPoint Presentation</vt:lpstr>
      <vt:lpstr>New European Bauhuas  Examples from Sweden</vt:lpstr>
      <vt:lpstr>PowerPoint Presentation</vt:lpstr>
      <vt:lpstr>PowerPoint Presentation</vt:lpstr>
      <vt:lpstr>PowerPoint Presentation</vt:lpstr>
      <vt:lpstr>PowerPoint Presentation</vt:lpstr>
      <vt:lpstr>PowerPoint Presentation</vt:lpstr>
      <vt:lpstr>Example project Visions in the north The Council for sustainable cities  </vt:lpstr>
      <vt:lpstr>Example from the Kiruna team architects, sami artists, schoolchildren etc Adaptive re:use, memories, sami art in the development of the living environments </vt:lpstr>
      <vt:lpstr>Exampel NEB Academy Cooperation Sweden Finland Estonia Skillbuilding activities about wood/nature based materials in architecture and construction and adaptive re:use in architecture and construction. </vt:lpstr>
      <vt:lpstr>Bild på det grönskande taket</vt:lpstr>
      <vt:lpstr>Update from Carlotta Cataldi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Slido - Poll 3</vt:lpstr>
      <vt:lpstr>PowerPoint Presentation</vt:lpstr>
      <vt:lpstr>Q&amp;A</vt:lpstr>
      <vt:lpstr>PowerPoint Presentation</vt:lpstr>
      <vt:lpstr>PowerPoint Presentation</vt:lpstr>
      <vt:lpstr>Life ADA – ADaptation in Agriculture  Second Forum for the Mission on Adaptation to Climate Change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Update from Carlotta Cataldi</vt:lpstr>
      <vt:lpstr>PowerPoint Presentation</vt:lpstr>
      <vt:lpstr>PowerPoint Presentation</vt:lpstr>
      <vt:lpstr>PowerPoint Presentation</vt:lpstr>
      <vt:lpstr>PowerPoint Presentation</vt:lpstr>
      <vt:lpstr>PowerPoint Presentation</vt:lpstr>
      <vt:lpstr>PowerPoint Presentation</vt:lpstr>
      <vt:lpstr>Slido - Poll 4</vt:lpstr>
      <vt:lpstr>Closing words</vt:lpstr>
      <vt:lpstr>Update from Carlotta Cataldi</vt:lpstr>
      <vt:lpstr>Thank you!</vt:lpstr>
      <vt:lpstr>Feedback form  Your views are very important so please complete the feedback form</vt:lpstr>
      <vt:lpstr>PowerPoint Presentation</vt:lpstr>
    </vt:vector>
  </TitlesOfParts>
  <Company>European Commission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VANBELLINGHEN Sandra (RTD)</dc:creator>
  <cp:lastModifiedBy>Harold, Tomas</cp:lastModifiedBy>
  <cp:revision>82</cp:revision>
  <dcterms:created xsi:type="dcterms:W3CDTF">2021-02-15T13:59:07Z</dcterms:created>
  <dcterms:modified xsi:type="dcterms:W3CDTF">2023-06-12T19:14:24Z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6bd9ddd1-4d20-43f6-abfa-fc3c07406f94_Enabled">
    <vt:lpwstr>true</vt:lpwstr>
  </property>
  <property fmtid="{D5CDD505-2E9C-101B-9397-08002B2CF9AE}" pid="3" name="MSIP_Label_6bd9ddd1-4d20-43f6-abfa-fc3c07406f94_SetDate">
    <vt:lpwstr>2023-03-06T15:49:33Z</vt:lpwstr>
  </property>
  <property fmtid="{D5CDD505-2E9C-101B-9397-08002B2CF9AE}" pid="4" name="MSIP_Label_6bd9ddd1-4d20-43f6-abfa-fc3c07406f94_Method">
    <vt:lpwstr>Standard</vt:lpwstr>
  </property>
  <property fmtid="{D5CDD505-2E9C-101B-9397-08002B2CF9AE}" pid="5" name="MSIP_Label_6bd9ddd1-4d20-43f6-abfa-fc3c07406f94_Name">
    <vt:lpwstr>Commission Use</vt:lpwstr>
  </property>
  <property fmtid="{D5CDD505-2E9C-101B-9397-08002B2CF9AE}" pid="6" name="MSIP_Label_6bd9ddd1-4d20-43f6-abfa-fc3c07406f94_SiteId">
    <vt:lpwstr>b24c8b06-522c-46fe-9080-70926f8dddb1</vt:lpwstr>
  </property>
  <property fmtid="{D5CDD505-2E9C-101B-9397-08002B2CF9AE}" pid="7" name="MSIP_Label_6bd9ddd1-4d20-43f6-abfa-fc3c07406f94_ActionId">
    <vt:lpwstr>14844eb8-51f5-4e34-8acb-b69d062aea24</vt:lpwstr>
  </property>
  <property fmtid="{D5CDD505-2E9C-101B-9397-08002B2CF9AE}" pid="8" name="MSIP_Label_6bd9ddd1-4d20-43f6-abfa-fc3c07406f94_ContentBits">
    <vt:lpwstr>0</vt:lpwstr>
  </property>
  <property fmtid="{D5CDD505-2E9C-101B-9397-08002B2CF9AE}" pid="9" name="ContentTypeId">
    <vt:lpwstr>0x01010020EB4FAFA6C32F4C854D02D7954DBF8E</vt:lpwstr>
  </property>
  <property fmtid="{D5CDD505-2E9C-101B-9397-08002B2CF9AE}" pid="10" name="MediaServiceImageTags">
    <vt:lpwstr/>
  </property>
</Properties>
</file>